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29B"/>
    <a:srgbClr val="FFC429"/>
    <a:srgbClr val="002F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1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5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59231C-3131-4F00-B90D-809ED58B7C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BD3E26-7D30-4174-839D-E60EBAE4608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E7222-EB71-47A0-9E16-7A5F2A6715B8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6A60E1-F213-4607-8227-3873357FDA0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B8EC0F-8E51-45F4-84E6-28070983E04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BF6B4-236A-462C-8ECC-01C99CAF6F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0309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052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136923FD-F262-49F3-9841-59AECCA3031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20875" y="4642657"/>
            <a:ext cx="9242425" cy="46585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*DEPARTMENT NAME OR SUBHEAD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AF98C89B-911B-4934-AB24-ED977A421A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920875" y="2483949"/>
            <a:ext cx="9242425" cy="2039736"/>
          </a:xfrm>
        </p:spPr>
        <p:txBody>
          <a:bodyPr wrap="square" anchor="ctr" anchorCtr="0">
            <a:noAutofit/>
          </a:bodyPr>
          <a:lstStyle>
            <a:lvl1pPr marL="0" indent="0">
              <a:spcBef>
                <a:spcPts val="0"/>
              </a:spcBef>
              <a:buNone/>
              <a:defRPr sz="8800" b="1">
                <a:solidFill>
                  <a:srgbClr val="FFC429"/>
                </a:solidFill>
                <a:latin typeface="Minion Pro" panose="02040503050306020203" pitchFamily="18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of Presentation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44D9CC-7868-4007-B1B5-04056DC239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" y="157942"/>
            <a:ext cx="1164776" cy="6542116"/>
          </a:xfrm>
          <a:prstGeom prst="rect">
            <a:avLst/>
          </a:prstGeom>
        </p:spPr>
      </p:pic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FA07C75-C354-4146-8515-491695E87B8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920875" y="1266629"/>
            <a:ext cx="4175125" cy="715963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Department Logo</a:t>
            </a:r>
          </a:p>
        </p:txBody>
      </p:sp>
    </p:spTree>
    <p:extLst>
      <p:ext uri="{BB962C8B-B14F-4D97-AF65-F5344CB8AC3E}">
        <p14:creationId xmlns:p14="http://schemas.microsoft.com/office/powerpoint/2010/main" val="254618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23246-1EFD-43DF-A6DB-1C008E655A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73344"/>
            <a:ext cx="6601691" cy="781878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0529B"/>
                </a:solidFill>
                <a:latin typeface="Minion Pro" panose="02040503050306020203" pitchFamily="18" charset="0"/>
              </a:defRPr>
            </a:lvl1pPr>
          </a:lstStyle>
          <a:p>
            <a:r>
              <a:rPr lang="en-US" dirty="0"/>
              <a:t>Title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5CEBC-8A04-47C7-BAF7-5927D5A94D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0265"/>
            <a:ext cx="6601691" cy="26547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032F5F-F8EB-431B-89A6-CC3817278747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91FB835B-687C-4CC3-98BE-1AAA78512BAB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CF4DE5CC-818E-4688-9E7E-3AFCCAB4149A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35D618D-50BC-4BA4-9249-5BB419D737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54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54FB-C48F-4E8B-8FDE-07500393927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3908" y="1112536"/>
            <a:ext cx="7347874" cy="2852737"/>
          </a:xfrm>
          <a:prstGeom prst="rect">
            <a:avLst/>
          </a:prstGeom>
        </p:spPr>
        <p:txBody>
          <a:bodyPr anchor="ctr" anchorCtr="0"/>
          <a:lstStyle>
            <a:lvl1pPr>
              <a:defRPr sz="6000" b="1">
                <a:solidFill>
                  <a:srgbClr val="00529B"/>
                </a:solidFill>
                <a:latin typeface="Minion Pro" panose="02040503050306020203" pitchFamily="18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4C4520-B81A-4059-BCA9-02E14FD52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3908" y="4100327"/>
            <a:ext cx="7347874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D0E964F-6E23-486C-B195-A9E3A866FCD0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1FBC7B15-53CC-4E6B-B8B7-E3611630B449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4D4466FA-963F-4558-96E6-188CA590704B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EC12C9D-7E22-46AB-A16A-D53B59D3E93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85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E4ADE-43C6-4AA8-AA3C-1B530A5882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3909" y="552555"/>
            <a:ext cx="7356845" cy="980191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0529B"/>
                </a:solidFill>
                <a:latin typeface="Minion Pro" panose="02040503050306020203" pitchFamily="18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F3DA79-8DDA-45CE-9B3C-B14D22E38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3908" y="1667683"/>
            <a:ext cx="3542607" cy="4142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7C8470-C395-44F7-BDF4-6D7E817EF38B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584A1F84-282F-4CFD-9016-5FFBFC43B077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82A5E56-B573-425E-9935-51CBA8CD6809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2D3892-DEF9-4C3D-B60D-703316BBE5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29FA42A-B6CF-42CB-B821-A47A15FAF8B6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4338147" y="1667683"/>
            <a:ext cx="3542607" cy="4142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3874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6011F-72A6-4AE1-A343-417F21BB57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3906" y="440580"/>
            <a:ext cx="7427118" cy="91759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0529B"/>
                </a:solidFill>
                <a:latin typeface="Minion Pro" panose="02040503050306020203" pitchFamily="18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48172-C55D-4E87-B2B1-0C3B25F982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3908" y="1465004"/>
            <a:ext cx="3649084" cy="699988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00529B"/>
                </a:solidFill>
                <a:latin typeface="Minion Pro" panose="020405030503060202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39E94A-FA05-4648-9560-C41875F39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3908" y="2271817"/>
            <a:ext cx="3649084" cy="39786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803D2E-6DDD-463C-88CC-B6097371CCC6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1D8A487E-446C-4660-A165-811F36F44CEC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91E32E47-240F-49F6-9FF3-68D8D04EF999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955E0E9-FC17-43A3-AE46-892E3B6060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E800AE7-BBB5-4DF3-B9C1-29C73A56057E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301940" y="1465004"/>
            <a:ext cx="3649084" cy="699988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00529B"/>
                </a:solidFill>
                <a:latin typeface="Minion Pro" panose="020405030503060202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648FFFEA-A900-41AE-98D8-B96ECF6F2AD9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4301940" y="2280808"/>
            <a:ext cx="3649084" cy="39786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5975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080289B-2581-4609-8BC1-83BA3C7F24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5663" y="577789"/>
            <a:ext cx="5711392" cy="2738989"/>
          </a:xfrm>
        </p:spPr>
        <p:txBody>
          <a:bodyPr anchor="ctr" anchorCtr="0">
            <a:normAutofit/>
          </a:bodyPr>
          <a:lstStyle>
            <a:lvl1pPr marL="0" indent="0">
              <a:lnSpc>
                <a:spcPts val="8500"/>
              </a:lnSpc>
              <a:spcBef>
                <a:spcPts val="0"/>
              </a:spcBef>
              <a:buNone/>
              <a:defRPr sz="8000" b="1">
                <a:solidFill>
                  <a:srgbClr val="00529B"/>
                </a:solidFill>
                <a:latin typeface="Minion Pro" panose="020405030503060202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Slide</a:t>
            </a:r>
          </a:p>
        </p:txBody>
      </p:sp>
      <p:sp>
        <p:nvSpPr>
          <p:cNvPr id="2" name="Right Triangle 1">
            <a:extLst>
              <a:ext uri="{FF2B5EF4-FFF2-40B4-BE49-F238E27FC236}">
                <a16:creationId xmlns:a16="http://schemas.microsoft.com/office/drawing/2014/main" id="{15372F8C-4D09-4877-9ADF-90171520BB0D}"/>
              </a:ext>
            </a:extLst>
          </p:cNvPr>
          <p:cNvSpPr/>
          <p:nvPr userDrawn="1"/>
        </p:nvSpPr>
        <p:spPr>
          <a:xfrm>
            <a:off x="0" y="4119013"/>
            <a:ext cx="2738988" cy="2738988"/>
          </a:xfrm>
          <a:prstGeom prst="rtTriangle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3474CC-131F-4813-B737-CCF026DBC2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458" y="0"/>
            <a:ext cx="26410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800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666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22F01-83BE-4B2D-9D2D-274591FD9C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8952" y="773083"/>
            <a:ext cx="3682337" cy="1001683"/>
          </a:xfrm>
          <a:prstGeom prst="rect">
            <a:avLst/>
          </a:prstGeom>
        </p:spPr>
        <p:txBody>
          <a:bodyPr anchor="ctr" anchorCtr="0"/>
          <a:lstStyle>
            <a:lvl1pPr>
              <a:lnSpc>
                <a:spcPts val="2800"/>
              </a:lnSpc>
              <a:defRPr sz="3200" b="1">
                <a:solidFill>
                  <a:srgbClr val="00529B"/>
                </a:solidFill>
                <a:latin typeface="Minion Pro" panose="02040503050306020203" pitchFamily="18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993966-33EC-4240-9170-896E7AD7548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19986" y="773083"/>
            <a:ext cx="3685032" cy="4455622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7F5724-2CF0-424E-945D-7050C86B9E48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48951" y="1774767"/>
            <a:ext cx="3682336" cy="3453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3F1256-69B3-4C0F-B183-194C60D844C7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7B44A903-70C1-45E5-A663-398629035112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356E9FD2-F6AF-4490-8FAD-6F79E838C3CD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C18AEF6-E823-4831-9906-BD1CE0900A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162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26231-F6D2-419E-8138-9388EE6A9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337" y="631767"/>
            <a:ext cx="2851063" cy="1284315"/>
          </a:xfrm>
          <a:prstGeom prst="rect">
            <a:avLst/>
          </a:prstGeom>
        </p:spPr>
        <p:txBody>
          <a:bodyPr anchor="ctr" anchorCtr="0"/>
          <a:lstStyle>
            <a:lvl1pPr>
              <a:defRPr sz="3200" b="1">
                <a:solidFill>
                  <a:srgbClr val="00529B"/>
                </a:solidFill>
                <a:latin typeface="Minion Pro" panose="02040503050306020203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513B8A-5AAE-47C0-B319-567ED5BABA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520639" y="631768"/>
            <a:ext cx="4351510" cy="55944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D12E33-50AD-4286-B625-E1CF61A91C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2337" y="1916082"/>
            <a:ext cx="2851063" cy="43101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C391A3-3470-4D7C-852E-F8F2A0116231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B9D05EC-338B-4E12-AD26-D1314042B56B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25D36389-5E72-4894-98F4-9E4648D7FA94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3670CE1-306E-48C7-AB2F-2FC55BD43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292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1CA70F-48BF-4B6A-BB00-F8C89F711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A9BA53-50A5-4034-8FB9-9BF085A9E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4B070-8F9F-403B-8F56-232BB63AF1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D8D61-5A80-400B-9C91-01EA7D6E65C6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8A474-CBC3-4764-9E4A-1B6DBD903C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8EEAF-CE52-4467-98C1-DE51AB7DB4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C6F09-C9E6-46CC-9EB9-A02BB55881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079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3AB7485-85F0-490A-AE0E-170CB9CBC3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Name Example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DF3CD1-ECA3-4272-B84B-ED29F0FEA5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Title of Presentation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A0847181-1828-4CCB-A812-7BF303FEEAF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3312591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5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Minion Pro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Rust</dc:creator>
  <cp:lastModifiedBy>Brittney Miller</cp:lastModifiedBy>
  <cp:revision>43</cp:revision>
  <dcterms:created xsi:type="dcterms:W3CDTF">2023-05-17T15:17:16Z</dcterms:created>
  <dcterms:modified xsi:type="dcterms:W3CDTF">2023-05-18T14:34:49Z</dcterms:modified>
</cp:coreProperties>
</file>