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29B"/>
    <a:srgbClr val="FFC429"/>
    <a:srgbClr val="002F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12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85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00529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 Placeholder 20">
            <a:extLst>
              <a:ext uri="{FF2B5EF4-FFF2-40B4-BE49-F238E27FC236}">
                <a16:creationId xmlns:a16="http://schemas.microsoft.com/office/drawing/2014/main" id="{136923FD-F262-49F3-9841-59AECCA3031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920875" y="4642657"/>
            <a:ext cx="9242425" cy="465859"/>
          </a:xfrm>
        </p:spPr>
        <p:txBody>
          <a:bodyPr anchor="ctr" anchorCtr="0"/>
          <a:lstStyle>
            <a:lvl1pPr marL="0" indent="0">
              <a:buNone/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*DEPARTMENT NAME OR SUBHEAD</a:t>
            </a:r>
          </a:p>
        </p:txBody>
      </p:sp>
      <p:sp>
        <p:nvSpPr>
          <p:cNvPr id="23" name="Text Placeholder 20">
            <a:extLst>
              <a:ext uri="{FF2B5EF4-FFF2-40B4-BE49-F238E27FC236}">
                <a16:creationId xmlns:a16="http://schemas.microsoft.com/office/drawing/2014/main" id="{AF98C89B-911B-4934-AB24-ED977A421AF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920875" y="2483949"/>
            <a:ext cx="9242425" cy="2039736"/>
          </a:xfrm>
        </p:spPr>
        <p:txBody>
          <a:bodyPr wrap="square" anchor="ctr" anchorCtr="0">
            <a:noAutofit/>
          </a:bodyPr>
          <a:lstStyle>
            <a:lvl1pPr marL="0" indent="0">
              <a:spcBef>
                <a:spcPts val="0"/>
              </a:spcBef>
              <a:buNone/>
              <a:defRPr sz="8800" b="1">
                <a:solidFill>
                  <a:srgbClr val="FFC429"/>
                </a:solidFill>
                <a:latin typeface="Minion Pro" panose="02040503050306020203" pitchFamily="18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Title of Presentation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B319D98-9ED9-4E47-A425-C3FA01A51A1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875" y="1512881"/>
            <a:ext cx="1143000" cy="70246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044D9CC-7868-4007-B1B5-04056DC2394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29" y="157942"/>
            <a:ext cx="1164776" cy="6542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180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23246-1EFD-43DF-A6DB-1C008E655AD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473344"/>
            <a:ext cx="6601691" cy="781878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00529B"/>
                </a:solidFill>
                <a:latin typeface="Minion Pro" panose="02040503050306020203" pitchFamily="18" charset="0"/>
              </a:defRPr>
            </a:lvl1pPr>
          </a:lstStyle>
          <a:p>
            <a:r>
              <a:rPr lang="en-US" dirty="0"/>
              <a:t>Title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35CEBC-8A04-47C7-BAF7-5927D5A94D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0265"/>
            <a:ext cx="6601691" cy="265478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A032F5F-F8EB-431B-89A6-CC3817278747}"/>
              </a:ext>
            </a:extLst>
          </p:cNvPr>
          <p:cNvSpPr/>
          <p:nvPr userDrawn="1"/>
        </p:nvSpPr>
        <p:spPr>
          <a:xfrm>
            <a:off x="8395855" y="0"/>
            <a:ext cx="3796145" cy="6858000"/>
          </a:xfrm>
          <a:prstGeom prst="rect">
            <a:avLst/>
          </a:prstGeom>
          <a:solidFill>
            <a:srgbClr val="0052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  <a:solidFill>
                <a:srgbClr val="00529B"/>
              </a:solidFill>
            </a:endParaRPr>
          </a:p>
        </p:txBody>
      </p:sp>
      <p:sp>
        <p:nvSpPr>
          <p:cNvPr id="5" name="Isosceles Triangle 4">
            <a:extLst>
              <a:ext uri="{FF2B5EF4-FFF2-40B4-BE49-F238E27FC236}">
                <a16:creationId xmlns:a16="http://schemas.microsoft.com/office/drawing/2014/main" id="{91FB835B-687C-4CC3-98BE-1AAA78512BAB}"/>
              </a:ext>
            </a:extLst>
          </p:cNvPr>
          <p:cNvSpPr/>
          <p:nvPr userDrawn="1"/>
        </p:nvSpPr>
        <p:spPr>
          <a:xfrm rot="16200000">
            <a:off x="10328371" y="2809634"/>
            <a:ext cx="2488527" cy="1238732"/>
          </a:xfrm>
          <a:prstGeom prst="triangle">
            <a:avLst/>
          </a:prstGeom>
          <a:solidFill>
            <a:srgbClr val="FFC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CF4DE5CC-818E-4688-9E7E-3AFCCAB4149A}"/>
              </a:ext>
            </a:extLst>
          </p:cNvPr>
          <p:cNvSpPr/>
          <p:nvPr userDrawn="1"/>
        </p:nvSpPr>
        <p:spPr>
          <a:xfrm rot="16200000">
            <a:off x="10931920" y="3010221"/>
            <a:ext cx="1682599" cy="837559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35D618D-50BC-4BA4-9249-5BB419D7378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4240" y="6126480"/>
            <a:ext cx="933288" cy="57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554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854FB-C48F-4E8B-8FDE-07500393927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3908" y="1112536"/>
            <a:ext cx="7347874" cy="2852737"/>
          </a:xfrm>
          <a:prstGeom prst="rect">
            <a:avLst/>
          </a:prstGeom>
        </p:spPr>
        <p:txBody>
          <a:bodyPr anchor="ctr" anchorCtr="0"/>
          <a:lstStyle>
            <a:lvl1pPr>
              <a:defRPr sz="6000" b="1">
                <a:solidFill>
                  <a:srgbClr val="00529B"/>
                </a:solidFill>
                <a:latin typeface="Minion Pro" panose="02040503050306020203" pitchFamily="18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4C4520-B81A-4059-BCA9-02E14FD527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3908" y="4100327"/>
            <a:ext cx="7347874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D0E964F-6E23-486C-B195-A9E3A866FCD0}"/>
              </a:ext>
            </a:extLst>
          </p:cNvPr>
          <p:cNvSpPr/>
          <p:nvPr userDrawn="1"/>
        </p:nvSpPr>
        <p:spPr>
          <a:xfrm>
            <a:off x="8395855" y="0"/>
            <a:ext cx="3796145" cy="6858000"/>
          </a:xfrm>
          <a:prstGeom prst="rect">
            <a:avLst/>
          </a:prstGeom>
          <a:solidFill>
            <a:srgbClr val="0052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  <a:solidFill>
                <a:srgbClr val="00529B"/>
              </a:solidFill>
            </a:endParaRPr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1FBC7B15-53CC-4E6B-B8B7-E3611630B449}"/>
              </a:ext>
            </a:extLst>
          </p:cNvPr>
          <p:cNvSpPr/>
          <p:nvPr userDrawn="1"/>
        </p:nvSpPr>
        <p:spPr>
          <a:xfrm rot="16200000">
            <a:off x="10328371" y="2809634"/>
            <a:ext cx="2488527" cy="1238732"/>
          </a:xfrm>
          <a:prstGeom prst="triangle">
            <a:avLst/>
          </a:prstGeom>
          <a:solidFill>
            <a:srgbClr val="FFC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4D4466FA-963F-4558-96E6-188CA590704B}"/>
              </a:ext>
            </a:extLst>
          </p:cNvPr>
          <p:cNvSpPr/>
          <p:nvPr userDrawn="1"/>
        </p:nvSpPr>
        <p:spPr>
          <a:xfrm rot="16200000">
            <a:off x="10931920" y="3010221"/>
            <a:ext cx="1682599" cy="837559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EC12C9D-7E22-46AB-A16A-D53B59D3E93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4240" y="6126480"/>
            <a:ext cx="933288" cy="57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885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9E4ADE-43C6-4AA8-AA3C-1B530A58820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3909" y="552555"/>
            <a:ext cx="7356845" cy="980191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00529B"/>
                </a:solidFill>
                <a:latin typeface="Minion Pro" panose="02040503050306020203" pitchFamily="18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F3DA79-8DDA-45CE-9B3C-B14D22E389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3908" y="1667683"/>
            <a:ext cx="3542607" cy="414291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67C8470-C395-44F7-BDF4-6D7E817EF38B}"/>
              </a:ext>
            </a:extLst>
          </p:cNvPr>
          <p:cNvSpPr/>
          <p:nvPr userDrawn="1"/>
        </p:nvSpPr>
        <p:spPr>
          <a:xfrm>
            <a:off x="8395855" y="0"/>
            <a:ext cx="3796145" cy="6858000"/>
          </a:xfrm>
          <a:prstGeom prst="rect">
            <a:avLst/>
          </a:prstGeom>
          <a:solidFill>
            <a:srgbClr val="0052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  <a:solidFill>
                <a:srgbClr val="00529B"/>
              </a:solidFill>
            </a:endParaRPr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584A1F84-282F-4CFD-9016-5FFBFC43B077}"/>
              </a:ext>
            </a:extLst>
          </p:cNvPr>
          <p:cNvSpPr/>
          <p:nvPr userDrawn="1"/>
        </p:nvSpPr>
        <p:spPr>
          <a:xfrm rot="16200000">
            <a:off x="10328371" y="2809634"/>
            <a:ext cx="2488527" cy="1238732"/>
          </a:xfrm>
          <a:prstGeom prst="triangle">
            <a:avLst/>
          </a:prstGeom>
          <a:solidFill>
            <a:srgbClr val="FFC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B82A5E56-B573-425E-9935-51CBA8CD6809}"/>
              </a:ext>
            </a:extLst>
          </p:cNvPr>
          <p:cNvSpPr/>
          <p:nvPr userDrawn="1"/>
        </p:nvSpPr>
        <p:spPr>
          <a:xfrm rot="16200000">
            <a:off x="10931920" y="3010221"/>
            <a:ext cx="1682599" cy="837559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62D3892-DEF9-4C3D-B60D-703316BBE5A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4240" y="6126480"/>
            <a:ext cx="933288" cy="573578"/>
          </a:xfrm>
          <a:prstGeom prst="rect">
            <a:avLst/>
          </a:prstGeom>
        </p:spPr>
      </p:pic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029FA42A-B6CF-42CB-B821-A47A15FAF8B6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4338147" y="1667683"/>
            <a:ext cx="3542607" cy="414291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93874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F6011F-72A6-4AE1-A343-417F21BB573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3906" y="440580"/>
            <a:ext cx="7427118" cy="91759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rgbClr val="00529B"/>
                </a:solidFill>
                <a:latin typeface="Minion Pro" panose="02040503050306020203" pitchFamily="18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48172-C55D-4E87-B2B1-0C3B25F982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3908" y="1465004"/>
            <a:ext cx="3649084" cy="699988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400" b="1">
                <a:solidFill>
                  <a:srgbClr val="00529B"/>
                </a:solidFill>
                <a:latin typeface="Minion Pro" panose="02040503050306020203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39E94A-FA05-4648-9560-C41875F391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3908" y="2271817"/>
            <a:ext cx="3649084" cy="39786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A803D2E-6DDD-463C-88CC-B6097371CCC6}"/>
              </a:ext>
            </a:extLst>
          </p:cNvPr>
          <p:cNvSpPr/>
          <p:nvPr userDrawn="1"/>
        </p:nvSpPr>
        <p:spPr>
          <a:xfrm>
            <a:off x="8395855" y="0"/>
            <a:ext cx="3796145" cy="6858000"/>
          </a:xfrm>
          <a:prstGeom prst="rect">
            <a:avLst/>
          </a:prstGeom>
          <a:solidFill>
            <a:srgbClr val="0052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  <a:solidFill>
                <a:srgbClr val="00529B"/>
              </a:solidFill>
            </a:endParaRPr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1D8A487E-446C-4660-A165-811F36F44CEC}"/>
              </a:ext>
            </a:extLst>
          </p:cNvPr>
          <p:cNvSpPr/>
          <p:nvPr userDrawn="1"/>
        </p:nvSpPr>
        <p:spPr>
          <a:xfrm rot="16200000">
            <a:off x="10328371" y="2809634"/>
            <a:ext cx="2488527" cy="1238732"/>
          </a:xfrm>
          <a:prstGeom prst="triangle">
            <a:avLst/>
          </a:prstGeom>
          <a:solidFill>
            <a:srgbClr val="FFC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91E32E47-240F-49F6-9FF3-68D8D04EF999}"/>
              </a:ext>
            </a:extLst>
          </p:cNvPr>
          <p:cNvSpPr/>
          <p:nvPr userDrawn="1"/>
        </p:nvSpPr>
        <p:spPr>
          <a:xfrm rot="16200000">
            <a:off x="10931920" y="3010221"/>
            <a:ext cx="1682599" cy="837559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955E0E9-FC17-43A3-AE46-892E3B60606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4240" y="6126480"/>
            <a:ext cx="933288" cy="573578"/>
          </a:xfrm>
          <a:prstGeom prst="rect">
            <a:avLst/>
          </a:prstGeom>
        </p:spPr>
      </p:pic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0E800AE7-BBB5-4DF3-B9C1-29C73A56057E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4301940" y="1465004"/>
            <a:ext cx="3649084" cy="699988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400" b="1">
                <a:solidFill>
                  <a:srgbClr val="00529B"/>
                </a:solidFill>
                <a:latin typeface="Minion Pro" panose="02040503050306020203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24" name="Content Placeholder 3">
            <a:extLst>
              <a:ext uri="{FF2B5EF4-FFF2-40B4-BE49-F238E27FC236}">
                <a16:creationId xmlns:a16="http://schemas.microsoft.com/office/drawing/2014/main" id="{648FFFEA-A900-41AE-98D8-B96ECF6F2AD9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4301940" y="2280808"/>
            <a:ext cx="3649084" cy="39786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25975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080289B-2581-4609-8BC1-83BA3C7F243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55663" y="577789"/>
            <a:ext cx="5711392" cy="2738989"/>
          </a:xfrm>
        </p:spPr>
        <p:txBody>
          <a:bodyPr anchor="ctr" anchorCtr="0">
            <a:normAutofit/>
          </a:bodyPr>
          <a:lstStyle>
            <a:lvl1pPr marL="0" indent="0">
              <a:lnSpc>
                <a:spcPts val="8500"/>
              </a:lnSpc>
              <a:spcBef>
                <a:spcPts val="0"/>
              </a:spcBef>
              <a:buNone/>
              <a:defRPr sz="8000" b="1">
                <a:solidFill>
                  <a:srgbClr val="00529B"/>
                </a:solidFill>
                <a:latin typeface="Minion Pro" panose="02040503050306020203" pitchFamily="18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Sub-Title Slide</a:t>
            </a:r>
          </a:p>
        </p:txBody>
      </p:sp>
      <p:sp>
        <p:nvSpPr>
          <p:cNvPr id="2" name="Right Triangle 1">
            <a:extLst>
              <a:ext uri="{FF2B5EF4-FFF2-40B4-BE49-F238E27FC236}">
                <a16:creationId xmlns:a16="http://schemas.microsoft.com/office/drawing/2014/main" id="{15372F8C-4D09-4877-9ADF-90171520BB0D}"/>
              </a:ext>
            </a:extLst>
          </p:cNvPr>
          <p:cNvSpPr/>
          <p:nvPr userDrawn="1"/>
        </p:nvSpPr>
        <p:spPr>
          <a:xfrm>
            <a:off x="0" y="4119013"/>
            <a:ext cx="2738988" cy="2738988"/>
          </a:xfrm>
          <a:prstGeom prst="rtTriangle">
            <a:avLst/>
          </a:prstGeom>
          <a:solidFill>
            <a:srgbClr val="0052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03474CC-131F-4813-B737-CCF026DBC2D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0458" y="0"/>
            <a:ext cx="26410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800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1666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E22F01-83BE-4B2D-9D2D-274591FD9CE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8952" y="773083"/>
            <a:ext cx="3682337" cy="1001683"/>
          </a:xfrm>
          <a:prstGeom prst="rect">
            <a:avLst/>
          </a:prstGeom>
        </p:spPr>
        <p:txBody>
          <a:bodyPr anchor="ctr" anchorCtr="0"/>
          <a:lstStyle>
            <a:lvl1pPr>
              <a:lnSpc>
                <a:spcPts val="2800"/>
              </a:lnSpc>
              <a:defRPr sz="3200" b="1">
                <a:solidFill>
                  <a:srgbClr val="00529B"/>
                </a:solidFill>
                <a:latin typeface="Minion Pro" panose="02040503050306020203" pitchFamily="18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993966-33EC-4240-9170-896E7AD7548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19986" y="773083"/>
            <a:ext cx="3685032" cy="4455622"/>
          </a:xfrm>
          <a:prstGeom prst="rect">
            <a:avLst/>
          </a:prstGeom>
        </p:spPr>
        <p:txBody>
          <a:bodyPr/>
          <a:lstStyle>
            <a:lvl1pPr>
              <a:defRPr sz="3200"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800"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000"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000"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7F5724-2CF0-424E-945D-7050C86B9E48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48951" y="1774767"/>
            <a:ext cx="3682336" cy="3453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03F1256-69B3-4C0F-B183-194C60D844C7}"/>
              </a:ext>
            </a:extLst>
          </p:cNvPr>
          <p:cNvSpPr/>
          <p:nvPr userDrawn="1"/>
        </p:nvSpPr>
        <p:spPr>
          <a:xfrm>
            <a:off x="8395855" y="0"/>
            <a:ext cx="3796145" cy="6858000"/>
          </a:xfrm>
          <a:prstGeom prst="rect">
            <a:avLst/>
          </a:prstGeom>
          <a:solidFill>
            <a:srgbClr val="0052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  <a:solidFill>
                <a:srgbClr val="00529B"/>
              </a:solidFill>
            </a:endParaRPr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7B44A903-70C1-45E5-A663-398629035112}"/>
              </a:ext>
            </a:extLst>
          </p:cNvPr>
          <p:cNvSpPr/>
          <p:nvPr userDrawn="1"/>
        </p:nvSpPr>
        <p:spPr>
          <a:xfrm rot="16200000">
            <a:off x="10328371" y="2809634"/>
            <a:ext cx="2488527" cy="1238732"/>
          </a:xfrm>
          <a:prstGeom prst="triangle">
            <a:avLst/>
          </a:prstGeom>
          <a:solidFill>
            <a:srgbClr val="FFC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356E9FD2-F6AF-4490-8FAD-6F79E838C3CD}"/>
              </a:ext>
            </a:extLst>
          </p:cNvPr>
          <p:cNvSpPr/>
          <p:nvPr userDrawn="1"/>
        </p:nvSpPr>
        <p:spPr>
          <a:xfrm rot="16200000">
            <a:off x="10931920" y="3010221"/>
            <a:ext cx="1682599" cy="837559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C18AEF6-E823-4831-9906-BD1CE0900A0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4240" y="6126480"/>
            <a:ext cx="933288" cy="57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162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C26231-F6D2-419E-8138-9388EE6A9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337" y="631767"/>
            <a:ext cx="2851063" cy="1284315"/>
          </a:xfrm>
          <a:prstGeom prst="rect">
            <a:avLst/>
          </a:prstGeom>
        </p:spPr>
        <p:txBody>
          <a:bodyPr anchor="b"/>
          <a:lstStyle>
            <a:lvl1pPr>
              <a:defRPr sz="3200" b="1">
                <a:solidFill>
                  <a:srgbClr val="00529B"/>
                </a:solidFill>
                <a:latin typeface="Minion Pro" panose="02040503050306020203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513B8A-5AAE-47C0-B319-567ED5BABA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520639" y="631768"/>
            <a:ext cx="4351510" cy="559446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D12E33-50AD-4286-B625-E1CF61A91C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2337" y="1916082"/>
            <a:ext cx="2851063" cy="43101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rgbClr val="00529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AC391A3-3470-4D7C-852E-F8F2A0116231}"/>
              </a:ext>
            </a:extLst>
          </p:cNvPr>
          <p:cNvSpPr/>
          <p:nvPr userDrawn="1"/>
        </p:nvSpPr>
        <p:spPr>
          <a:xfrm>
            <a:off x="8395855" y="0"/>
            <a:ext cx="3796145" cy="6858000"/>
          </a:xfrm>
          <a:prstGeom prst="rect">
            <a:avLst/>
          </a:prstGeom>
          <a:solidFill>
            <a:srgbClr val="0052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noFill/>
              </a:ln>
              <a:solidFill>
                <a:srgbClr val="00529B"/>
              </a:solidFill>
            </a:endParaRPr>
          </a:p>
        </p:txBody>
      </p:sp>
      <p:sp>
        <p:nvSpPr>
          <p:cNvPr id="12" name="Isosceles Triangle 11">
            <a:extLst>
              <a:ext uri="{FF2B5EF4-FFF2-40B4-BE49-F238E27FC236}">
                <a16:creationId xmlns:a16="http://schemas.microsoft.com/office/drawing/2014/main" id="{2B9D05EC-338B-4E12-AD26-D1314042B56B}"/>
              </a:ext>
            </a:extLst>
          </p:cNvPr>
          <p:cNvSpPr/>
          <p:nvPr userDrawn="1"/>
        </p:nvSpPr>
        <p:spPr>
          <a:xfrm rot="16200000">
            <a:off x="10328371" y="2809634"/>
            <a:ext cx="2488527" cy="1238732"/>
          </a:xfrm>
          <a:prstGeom prst="triangle">
            <a:avLst/>
          </a:prstGeom>
          <a:solidFill>
            <a:srgbClr val="FFC4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25D36389-5E72-4894-98F4-9E4648D7FA94}"/>
              </a:ext>
            </a:extLst>
          </p:cNvPr>
          <p:cNvSpPr/>
          <p:nvPr userDrawn="1"/>
        </p:nvSpPr>
        <p:spPr>
          <a:xfrm rot="16200000">
            <a:off x="10931920" y="3010221"/>
            <a:ext cx="1682599" cy="837559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3670CE1-306E-48C7-AB2F-2FC55BD43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4240" y="6126480"/>
            <a:ext cx="933288" cy="57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292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1CA70F-48BF-4B6A-BB00-F8C89F711E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A9BA53-50A5-4034-8FB9-9BF085A9E7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F4B070-8F9F-403B-8F56-232BB63AF1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4D8D61-5A80-400B-9C91-01EA7D6E65C6}" type="datetimeFigureOut">
              <a:rPr lang="en-US" smtClean="0"/>
              <a:t>5/17/2023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28A474-CBC3-4764-9E4A-1B6DBD903C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F8EEAF-CE52-4467-98C1-DE51AB7DB4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C6F09-C9E6-46CC-9EB9-A02BB55881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079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3AB7485-85F0-490A-AE0E-170CB9CBC3E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DF3CD1-ECA3-4272-B84B-ED29F0FEA54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25913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Minion Pro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Amy Rust</dc:creator>
  <cp:lastModifiedBy>Amy Rust</cp:lastModifiedBy>
  <cp:revision>38</cp:revision>
  <dcterms:created xsi:type="dcterms:W3CDTF">2023-05-17T15:17:16Z</dcterms:created>
  <dcterms:modified xsi:type="dcterms:W3CDTF">2023-05-17T19:54:46Z</dcterms:modified>
</cp:coreProperties>
</file>