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002F65"/>
    <a:srgbClr val="00529B"/>
    <a:srgbClr val="FFC429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8412" autoAdjust="0"/>
    <p:restoredTop sz="94660"/>
  </p:normalViewPr>
  <p:slideViewPr>
    <p:cSldViewPr snapToGrid="0">
      <p:cViewPr varScale="1">
        <p:scale>
          <a:sx n="114" d="100"/>
          <a:sy n="114" d="100"/>
        </p:scale>
        <p:origin x="852" y="108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3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tableStyles" Target="tableStyles.xml"/><Relationship Id="rId5" Type="http://schemas.openxmlformats.org/officeDocument/2006/relationships/theme" Target="theme/theme1.xml"/><Relationship Id="rId4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>
            <a:extLst>
              <a:ext uri="{FF2B5EF4-FFF2-40B4-BE49-F238E27FC236}">
                <a16:creationId xmlns:a16="http://schemas.microsoft.com/office/drawing/2014/main" id="{2B9DCA8D-2C57-4170-AFEB-4C3B7448DCCA}"/>
              </a:ext>
            </a:extLst>
          </p:cNvPr>
          <p:cNvPicPr>
            <a:picLocks noChangeAspect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680210" cy="6858000"/>
          </a:xfrm>
          <a:prstGeom prst="rect">
            <a:avLst/>
          </a:prstGeom>
        </p:spPr>
      </p:pic>
      <p:sp>
        <p:nvSpPr>
          <p:cNvPr id="22" name="Text Placeholder 20">
            <a:extLst>
              <a:ext uri="{FF2B5EF4-FFF2-40B4-BE49-F238E27FC236}">
                <a16:creationId xmlns:a16="http://schemas.microsoft.com/office/drawing/2014/main" id="{136923FD-F262-49F3-9841-59AECCA30319}"/>
              </a:ext>
            </a:extLst>
          </p:cNvPr>
          <p:cNvSpPr>
            <a:spLocks noGrp="1"/>
          </p:cNvSpPr>
          <p:nvPr>
            <p:ph type="body" sz="quarter" idx="11" hasCustomPrompt="1"/>
          </p:nvPr>
        </p:nvSpPr>
        <p:spPr>
          <a:xfrm>
            <a:off x="1920875" y="4642657"/>
            <a:ext cx="9242425" cy="465859"/>
          </a:xfrm>
        </p:spPr>
        <p:txBody>
          <a:bodyPr/>
          <a:lstStyle>
            <a:lvl1pPr marL="0" indent="0">
              <a:buNone/>
              <a:defRPr>
                <a:solidFill>
                  <a:srgbClr val="00529B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</a:lstStyle>
          <a:p>
            <a:pPr lvl="0"/>
            <a:r>
              <a:rPr lang="en-US" dirty="0"/>
              <a:t>*Department Name or Subhead</a:t>
            </a:r>
          </a:p>
        </p:txBody>
      </p:sp>
      <p:sp>
        <p:nvSpPr>
          <p:cNvPr id="23" name="Text Placeholder 20">
            <a:extLst>
              <a:ext uri="{FF2B5EF4-FFF2-40B4-BE49-F238E27FC236}">
                <a16:creationId xmlns:a16="http://schemas.microsoft.com/office/drawing/2014/main" id="{AF98C89B-911B-4934-AB24-ED977A421AF4}"/>
              </a:ext>
            </a:extLst>
          </p:cNvPr>
          <p:cNvSpPr>
            <a:spLocks noGrp="1"/>
          </p:cNvSpPr>
          <p:nvPr>
            <p:ph type="body" sz="quarter" idx="12" hasCustomPrompt="1"/>
          </p:nvPr>
        </p:nvSpPr>
        <p:spPr>
          <a:xfrm>
            <a:off x="1920875" y="2409132"/>
            <a:ext cx="9242425" cy="2039736"/>
          </a:xfrm>
        </p:spPr>
        <p:txBody>
          <a:bodyPr>
            <a:noAutofit/>
          </a:bodyPr>
          <a:lstStyle>
            <a:lvl1pPr marL="0" indent="0">
              <a:buNone/>
              <a:defRPr sz="8000">
                <a:solidFill>
                  <a:srgbClr val="002F65"/>
                </a:solidFill>
                <a:latin typeface="Arial Black" panose="020B0A04020102020204" pitchFamily="34" charset="0"/>
                <a:cs typeface="Arial" panose="020B0604020202020204" pitchFamily="34" charset="0"/>
              </a:defRPr>
            </a:lvl1pPr>
          </a:lstStyle>
          <a:p>
            <a:pPr lvl="0"/>
            <a:r>
              <a:rPr lang="en-US" dirty="0"/>
              <a:t>TITLE OF PRESENTATION</a:t>
            </a:r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F14A814A-698A-44F2-9C84-B7D3AF189AEE}"/>
              </a:ext>
            </a:extLst>
          </p:cNvPr>
          <p:cNvPicPr>
            <a:picLocks noChangeAspect="1"/>
          </p:cNvPicPr>
          <p:nvPr userDrawn="1"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920875" y="1515825"/>
            <a:ext cx="1138209" cy="69951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546180409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7B23246-1EFD-43DF-A6DB-1C008E655AD1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>
          <a:xfrm>
            <a:off x="838200" y="972107"/>
            <a:ext cx="10515600" cy="1325563"/>
          </a:xfrm>
          <a:prstGeom prst="rect">
            <a:avLst/>
          </a:prstGeom>
        </p:spPr>
        <p:txBody>
          <a:bodyPr/>
          <a:lstStyle>
            <a:lvl1pPr>
              <a:defRPr>
                <a:solidFill>
                  <a:srgbClr val="002F65"/>
                </a:solidFill>
                <a:latin typeface="Arial Black" panose="020B0A04020102020204" pitchFamily="34" charset="0"/>
              </a:defRPr>
            </a:lvl1pPr>
          </a:lstStyle>
          <a:p>
            <a:r>
              <a:rPr lang="en-US" dirty="0"/>
              <a:t>TITLE OF CONTENT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5C35CEBC-8A04-47C7-BAF7-5927D5A94D55}"/>
              </a:ext>
            </a:extLst>
          </p:cNvPr>
          <p:cNvSpPr>
            <a:spLocks noGrp="1"/>
          </p:cNvSpPr>
          <p:nvPr>
            <p:ph idx="1" hasCustomPrompt="1"/>
          </p:nvPr>
        </p:nvSpPr>
        <p:spPr>
          <a:xfrm>
            <a:off x="838200" y="2432607"/>
            <a:ext cx="10515600" cy="2654782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>
                <a:solidFill>
                  <a:srgbClr val="002F65"/>
                </a:solidFill>
              </a:defRPr>
            </a:lvl1pPr>
          </a:lstStyle>
          <a:p>
            <a:pPr lvl="0"/>
            <a:r>
              <a:rPr lang="en-US" dirty="0"/>
              <a:t>Content slide</a:t>
            </a:r>
          </a:p>
        </p:txBody>
      </p:sp>
      <p:cxnSp>
        <p:nvCxnSpPr>
          <p:cNvPr id="7" name="Straight Connector 6">
            <a:extLst>
              <a:ext uri="{FF2B5EF4-FFF2-40B4-BE49-F238E27FC236}">
                <a16:creationId xmlns:a16="http://schemas.microsoft.com/office/drawing/2014/main" id="{9A8DE43B-4B97-4FD3-8E19-2F8618869E93}"/>
              </a:ext>
            </a:extLst>
          </p:cNvPr>
          <p:cNvCxnSpPr>
            <a:cxnSpLocks/>
          </p:cNvCxnSpPr>
          <p:nvPr userDrawn="1"/>
        </p:nvCxnSpPr>
        <p:spPr>
          <a:xfrm>
            <a:off x="3249728" y="448887"/>
            <a:ext cx="7232621" cy="0"/>
          </a:xfrm>
          <a:prstGeom prst="line">
            <a:avLst/>
          </a:prstGeom>
          <a:ln w="19050">
            <a:solidFill>
              <a:srgbClr val="FFC429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8" name="TextBox 7">
            <a:extLst>
              <a:ext uri="{FF2B5EF4-FFF2-40B4-BE49-F238E27FC236}">
                <a16:creationId xmlns:a16="http://schemas.microsoft.com/office/drawing/2014/main" id="{12333875-8998-4FC9-AFF2-67686E07BF18}"/>
              </a:ext>
            </a:extLst>
          </p:cNvPr>
          <p:cNvSpPr txBox="1"/>
          <p:nvPr userDrawn="1"/>
        </p:nvSpPr>
        <p:spPr>
          <a:xfrm>
            <a:off x="855663" y="187277"/>
            <a:ext cx="2394065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dirty="0">
                <a:solidFill>
                  <a:srgbClr val="002F65"/>
                </a:solidFill>
              </a:rPr>
              <a:t>ANGELO STATE</a:t>
            </a:r>
          </a:p>
        </p:txBody>
      </p:sp>
      <p:pic>
        <p:nvPicPr>
          <p:cNvPr id="12" name="Picture 11">
            <a:extLst>
              <a:ext uri="{FF2B5EF4-FFF2-40B4-BE49-F238E27FC236}">
                <a16:creationId xmlns:a16="http://schemas.microsoft.com/office/drawing/2014/main" id="{9202A716-2E49-43C2-937E-D83C049C304F}"/>
              </a:ext>
            </a:extLst>
          </p:cNvPr>
          <p:cNvPicPr>
            <a:picLocks noChangeAspect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5632879"/>
            <a:ext cx="12192000" cy="103784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249554902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12854FB-C48F-4E8B-8FDE-07500393927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112536"/>
            <a:ext cx="10515600" cy="2852737"/>
          </a:xfrm>
          <a:prstGeom prst="rect">
            <a:avLst/>
          </a:prstGeom>
        </p:spPr>
        <p:txBody>
          <a:bodyPr anchor="ctr" anchorCtr="0"/>
          <a:lstStyle>
            <a:lvl1pPr>
              <a:defRPr sz="6000">
                <a:solidFill>
                  <a:srgbClr val="002F65"/>
                </a:solidFill>
                <a:latin typeface="Arial Black" panose="020B0A04020102020204" pitchFamily="34" charset="0"/>
                <a:cs typeface="Arial" panose="020B0604020202020204" pitchFamily="34" charset="0"/>
              </a:defRPr>
            </a:lvl1pPr>
          </a:lstStyle>
          <a:p>
            <a:r>
              <a:rPr lang="en-US" dirty="0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EF4C4520-B81A-4059-BCA9-02E14FD52774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3992261"/>
            <a:ext cx="10515600" cy="1500187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2400">
                <a:solidFill>
                  <a:srgbClr val="00529B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dirty="0"/>
              <a:t>Edit Master text styles</a:t>
            </a:r>
          </a:p>
        </p:txBody>
      </p:sp>
      <p:cxnSp>
        <p:nvCxnSpPr>
          <p:cNvPr id="7" name="Straight Connector 6">
            <a:extLst>
              <a:ext uri="{FF2B5EF4-FFF2-40B4-BE49-F238E27FC236}">
                <a16:creationId xmlns:a16="http://schemas.microsoft.com/office/drawing/2014/main" id="{ACF75A39-8611-4CE2-8AA9-6E2977E05146}"/>
              </a:ext>
            </a:extLst>
          </p:cNvPr>
          <p:cNvCxnSpPr>
            <a:cxnSpLocks/>
          </p:cNvCxnSpPr>
          <p:nvPr userDrawn="1"/>
        </p:nvCxnSpPr>
        <p:spPr>
          <a:xfrm>
            <a:off x="3249728" y="448887"/>
            <a:ext cx="7232621" cy="0"/>
          </a:xfrm>
          <a:prstGeom prst="line">
            <a:avLst/>
          </a:prstGeom>
          <a:ln w="19050">
            <a:solidFill>
              <a:srgbClr val="FFC429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8" name="TextBox 7">
            <a:extLst>
              <a:ext uri="{FF2B5EF4-FFF2-40B4-BE49-F238E27FC236}">
                <a16:creationId xmlns:a16="http://schemas.microsoft.com/office/drawing/2014/main" id="{BBC12E12-02F8-48E1-AFD2-283FFCAF25B0}"/>
              </a:ext>
            </a:extLst>
          </p:cNvPr>
          <p:cNvSpPr txBox="1"/>
          <p:nvPr userDrawn="1"/>
        </p:nvSpPr>
        <p:spPr>
          <a:xfrm>
            <a:off x="855663" y="187277"/>
            <a:ext cx="2394065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dirty="0">
                <a:solidFill>
                  <a:srgbClr val="002F65"/>
                </a:solidFill>
              </a:rPr>
              <a:t>ANGELO STATE</a:t>
            </a:r>
          </a:p>
        </p:txBody>
      </p:sp>
      <p:pic>
        <p:nvPicPr>
          <p:cNvPr id="9" name="Picture 8">
            <a:extLst>
              <a:ext uri="{FF2B5EF4-FFF2-40B4-BE49-F238E27FC236}">
                <a16:creationId xmlns:a16="http://schemas.microsoft.com/office/drawing/2014/main" id="{94BA3F3D-D506-4D99-9C16-4F8A580B642F}"/>
              </a:ext>
            </a:extLst>
          </p:cNvPr>
          <p:cNvPicPr>
            <a:picLocks noChangeAspect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5632879"/>
            <a:ext cx="12192000" cy="103784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520885525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009E4ADE-43C6-4AA8-AA3C-1B530A58820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710497"/>
            <a:ext cx="10515600" cy="980191"/>
          </a:xfrm>
          <a:prstGeom prst="rect">
            <a:avLst/>
          </a:prstGeom>
        </p:spPr>
        <p:txBody>
          <a:bodyPr/>
          <a:lstStyle>
            <a:lvl1pPr>
              <a:defRPr>
                <a:solidFill>
                  <a:srgbClr val="002F65"/>
                </a:solidFill>
                <a:latin typeface="Arial Black" panose="020B0A04020102020204" pitchFamily="34" charset="0"/>
                <a:cs typeface="Arial" panose="020B0604020202020204" pitchFamily="34" charset="0"/>
              </a:defRPr>
            </a:lvl1pPr>
          </a:lstStyle>
          <a:p>
            <a:r>
              <a:rPr lang="en-US" dirty="0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86F3DA79-8DDA-45CE-9B3C-B14D22E389B3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3727277"/>
          </a:xfrm>
          <a:prstGeom prst="rect">
            <a:avLst/>
          </a:prstGeom>
        </p:spPr>
        <p:txBody>
          <a:bodyPr/>
          <a:lstStyle>
            <a:lvl1pPr>
              <a:defRPr>
                <a:solidFill>
                  <a:srgbClr val="002F65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>
              <a:defRPr>
                <a:solidFill>
                  <a:srgbClr val="002F65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>
              <a:defRPr>
                <a:solidFill>
                  <a:srgbClr val="002F65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>
              <a:defRPr>
                <a:solidFill>
                  <a:srgbClr val="002F65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>
              <a:defRPr>
                <a:solidFill>
                  <a:srgbClr val="002F65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</a:lstStyle>
          <a:p>
            <a:pPr lvl="0"/>
            <a:r>
              <a:rPr lang="en-US" dirty="0"/>
              <a:t>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362A9479-1E4A-4E4D-A97F-B7611A4BEC05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3727277"/>
          </a:xfrm>
          <a:prstGeom prst="rect">
            <a:avLst/>
          </a:prstGeom>
        </p:spPr>
        <p:txBody>
          <a:bodyPr/>
          <a:lstStyle>
            <a:lvl1pPr>
              <a:defRPr>
                <a:solidFill>
                  <a:srgbClr val="002F65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>
              <a:defRPr>
                <a:solidFill>
                  <a:srgbClr val="002F65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>
              <a:defRPr>
                <a:solidFill>
                  <a:srgbClr val="002F65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>
              <a:defRPr>
                <a:solidFill>
                  <a:srgbClr val="002F65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>
              <a:defRPr>
                <a:solidFill>
                  <a:srgbClr val="002F65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</a:lstStyle>
          <a:p>
            <a:pPr lvl="0"/>
            <a:r>
              <a:rPr lang="en-US" dirty="0"/>
              <a:t>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  <p:cxnSp>
        <p:nvCxnSpPr>
          <p:cNvPr id="8" name="Straight Connector 7">
            <a:extLst>
              <a:ext uri="{FF2B5EF4-FFF2-40B4-BE49-F238E27FC236}">
                <a16:creationId xmlns:a16="http://schemas.microsoft.com/office/drawing/2014/main" id="{243E7F29-C668-49AA-AE88-CE0BA59BFD4E}"/>
              </a:ext>
            </a:extLst>
          </p:cNvPr>
          <p:cNvCxnSpPr>
            <a:cxnSpLocks/>
          </p:cNvCxnSpPr>
          <p:nvPr userDrawn="1"/>
        </p:nvCxnSpPr>
        <p:spPr>
          <a:xfrm>
            <a:off x="3249728" y="448887"/>
            <a:ext cx="7232621" cy="0"/>
          </a:xfrm>
          <a:prstGeom prst="line">
            <a:avLst/>
          </a:prstGeom>
          <a:ln w="19050">
            <a:solidFill>
              <a:srgbClr val="FFC429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9" name="TextBox 8">
            <a:extLst>
              <a:ext uri="{FF2B5EF4-FFF2-40B4-BE49-F238E27FC236}">
                <a16:creationId xmlns:a16="http://schemas.microsoft.com/office/drawing/2014/main" id="{7B592867-4359-4E00-98F5-4A908F76CE04}"/>
              </a:ext>
            </a:extLst>
          </p:cNvPr>
          <p:cNvSpPr txBox="1"/>
          <p:nvPr userDrawn="1"/>
        </p:nvSpPr>
        <p:spPr>
          <a:xfrm>
            <a:off x="855663" y="187277"/>
            <a:ext cx="2394065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dirty="0">
                <a:solidFill>
                  <a:srgbClr val="002F65"/>
                </a:solidFill>
              </a:rPr>
              <a:t>ANGELO STATE</a:t>
            </a:r>
          </a:p>
        </p:txBody>
      </p:sp>
      <p:pic>
        <p:nvPicPr>
          <p:cNvPr id="10" name="Picture 9">
            <a:extLst>
              <a:ext uri="{FF2B5EF4-FFF2-40B4-BE49-F238E27FC236}">
                <a16:creationId xmlns:a16="http://schemas.microsoft.com/office/drawing/2014/main" id="{36C430B3-612B-4F48-871A-AE0147976C49}"/>
              </a:ext>
            </a:extLst>
          </p:cNvPr>
          <p:cNvPicPr>
            <a:picLocks noChangeAspect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5632879"/>
            <a:ext cx="12192000" cy="103784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893874644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20F6011F-72A6-4AE1-A343-417F21BB573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773089"/>
            <a:ext cx="10515600" cy="917599"/>
          </a:xfrm>
          <a:prstGeom prst="rect">
            <a:avLst/>
          </a:prstGeom>
        </p:spPr>
        <p:txBody>
          <a:bodyPr/>
          <a:lstStyle>
            <a:lvl1pPr>
              <a:defRPr>
                <a:solidFill>
                  <a:srgbClr val="002F65"/>
                </a:solidFill>
                <a:latin typeface="Arial Black" panose="020B0A04020102020204" pitchFamily="34" charset="0"/>
                <a:cs typeface="Arial" panose="020B0604020202020204" pitchFamily="34" charset="0"/>
              </a:defRPr>
            </a:lvl1pPr>
          </a:lstStyle>
          <a:p>
            <a:r>
              <a:rPr lang="en-US" dirty="0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77848172-C55D-4E87-B2B1-0C3B25F98249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744209"/>
            <a:ext cx="5157787" cy="823912"/>
          </a:xfrm>
          <a:prstGeom prst="rect">
            <a:avLst/>
          </a:prstGeom>
        </p:spPr>
        <p:txBody>
          <a:bodyPr anchor="ctr" anchorCtr="0"/>
          <a:lstStyle>
            <a:lvl1pPr marL="0" indent="0">
              <a:buNone/>
              <a:defRPr sz="2400" b="1">
                <a:solidFill>
                  <a:srgbClr val="002F65"/>
                </a:solidFill>
                <a:latin typeface="Arial Black" panose="020B0A04020102020204" pitchFamily="34" charset="0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dirty="0"/>
              <a:t>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0339E94A-FA05-4648-9560-C41875F391ED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621642"/>
            <a:ext cx="5157787" cy="2881572"/>
          </a:xfrm>
          <a:prstGeom prst="rect">
            <a:avLst/>
          </a:prstGeom>
        </p:spPr>
        <p:txBody>
          <a:bodyPr/>
          <a:lstStyle>
            <a:lvl1pPr>
              <a:defRPr>
                <a:solidFill>
                  <a:srgbClr val="002F65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>
              <a:defRPr>
                <a:solidFill>
                  <a:srgbClr val="002F65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>
              <a:defRPr>
                <a:solidFill>
                  <a:srgbClr val="002F65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>
              <a:defRPr>
                <a:solidFill>
                  <a:srgbClr val="002F65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>
              <a:defRPr>
                <a:solidFill>
                  <a:srgbClr val="002F65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</a:lstStyle>
          <a:p>
            <a:pPr lvl="0"/>
            <a:r>
              <a:rPr lang="en-US" dirty="0"/>
              <a:t>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AF8E65E4-383B-430D-B99C-3B061E0A8228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744209"/>
            <a:ext cx="5183188" cy="823912"/>
          </a:xfrm>
          <a:prstGeom prst="rect">
            <a:avLst/>
          </a:prstGeom>
        </p:spPr>
        <p:txBody>
          <a:bodyPr anchor="ctr" anchorCtr="0"/>
          <a:lstStyle>
            <a:lvl1pPr marL="0" indent="0">
              <a:buNone/>
              <a:defRPr sz="2400" b="1">
                <a:solidFill>
                  <a:srgbClr val="002F65"/>
                </a:solidFill>
                <a:latin typeface="Arial Black" panose="020B0A04020102020204" pitchFamily="34" charset="0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dirty="0"/>
              <a:t>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89C9A1BF-A467-4A10-AA95-5B4C510A9660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621642"/>
            <a:ext cx="5183188" cy="2881572"/>
          </a:xfrm>
          <a:prstGeom prst="rect">
            <a:avLst/>
          </a:prstGeom>
        </p:spPr>
        <p:txBody>
          <a:bodyPr/>
          <a:lstStyle>
            <a:lvl1pPr>
              <a:defRPr>
                <a:solidFill>
                  <a:srgbClr val="002F65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>
              <a:defRPr>
                <a:solidFill>
                  <a:srgbClr val="002F65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>
              <a:defRPr>
                <a:solidFill>
                  <a:srgbClr val="002F65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>
              <a:defRPr>
                <a:solidFill>
                  <a:srgbClr val="002F65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>
              <a:defRPr>
                <a:solidFill>
                  <a:srgbClr val="002F65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</a:lstStyle>
          <a:p>
            <a:pPr lvl="0"/>
            <a:r>
              <a:rPr lang="en-US" dirty="0"/>
              <a:t>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  <p:cxnSp>
        <p:nvCxnSpPr>
          <p:cNvPr id="10" name="Straight Connector 9">
            <a:extLst>
              <a:ext uri="{FF2B5EF4-FFF2-40B4-BE49-F238E27FC236}">
                <a16:creationId xmlns:a16="http://schemas.microsoft.com/office/drawing/2014/main" id="{40E93ED9-499F-44A4-B5FD-40D0A376DE99}"/>
              </a:ext>
            </a:extLst>
          </p:cNvPr>
          <p:cNvCxnSpPr>
            <a:cxnSpLocks/>
          </p:cNvCxnSpPr>
          <p:nvPr userDrawn="1"/>
        </p:nvCxnSpPr>
        <p:spPr>
          <a:xfrm>
            <a:off x="3249728" y="448887"/>
            <a:ext cx="7232621" cy="0"/>
          </a:xfrm>
          <a:prstGeom prst="line">
            <a:avLst/>
          </a:prstGeom>
          <a:ln w="19050">
            <a:solidFill>
              <a:srgbClr val="FFC429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1" name="TextBox 10">
            <a:extLst>
              <a:ext uri="{FF2B5EF4-FFF2-40B4-BE49-F238E27FC236}">
                <a16:creationId xmlns:a16="http://schemas.microsoft.com/office/drawing/2014/main" id="{BB3048E6-7026-4786-80A9-188B80BC74FB}"/>
              </a:ext>
            </a:extLst>
          </p:cNvPr>
          <p:cNvSpPr txBox="1"/>
          <p:nvPr userDrawn="1"/>
        </p:nvSpPr>
        <p:spPr>
          <a:xfrm>
            <a:off x="855663" y="187277"/>
            <a:ext cx="2394065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dirty="0">
                <a:solidFill>
                  <a:srgbClr val="002F65"/>
                </a:solidFill>
              </a:rPr>
              <a:t>ANGELO STATE</a:t>
            </a:r>
          </a:p>
        </p:txBody>
      </p:sp>
      <p:pic>
        <p:nvPicPr>
          <p:cNvPr id="12" name="Picture 11">
            <a:extLst>
              <a:ext uri="{FF2B5EF4-FFF2-40B4-BE49-F238E27FC236}">
                <a16:creationId xmlns:a16="http://schemas.microsoft.com/office/drawing/2014/main" id="{2D18B78C-A4C5-4170-BDD5-5758F30C15E0}"/>
              </a:ext>
            </a:extLst>
          </p:cNvPr>
          <p:cNvPicPr>
            <a:picLocks noChangeAspect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5632879"/>
            <a:ext cx="12192000" cy="103784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25975900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Text Placeholder 10">
            <a:extLst>
              <a:ext uri="{FF2B5EF4-FFF2-40B4-BE49-F238E27FC236}">
                <a16:creationId xmlns:a16="http://schemas.microsoft.com/office/drawing/2014/main" id="{E080289B-2581-4609-8BC1-83BA3C7F2439}"/>
              </a:ext>
            </a:extLst>
          </p:cNvPr>
          <p:cNvSpPr>
            <a:spLocks noGrp="1"/>
          </p:cNvSpPr>
          <p:nvPr>
            <p:ph type="body" sz="quarter" idx="11" hasCustomPrompt="1"/>
          </p:nvPr>
        </p:nvSpPr>
        <p:spPr>
          <a:xfrm>
            <a:off x="855663" y="2460677"/>
            <a:ext cx="9202940" cy="1936647"/>
          </a:xfrm>
        </p:spPr>
        <p:txBody>
          <a:bodyPr anchor="ctr" anchorCtr="0">
            <a:normAutofit/>
          </a:bodyPr>
          <a:lstStyle>
            <a:lvl1pPr marL="0" indent="0">
              <a:lnSpc>
                <a:spcPts val="8500"/>
              </a:lnSpc>
              <a:spcBef>
                <a:spcPts val="0"/>
              </a:spcBef>
              <a:buNone/>
              <a:defRPr sz="9600">
                <a:solidFill>
                  <a:srgbClr val="002F65"/>
                </a:solidFill>
                <a:latin typeface="Arial Black" panose="020B0A04020102020204" pitchFamily="34" charset="0"/>
              </a:defRPr>
            </a:lvl1pPr>
            <a:lvl2pPr marL="457200" indent="0">
              <a:buNone/>
              <a:defRPr/>
            </a:lvl2pPr>
            <a:lvl3pPr marL="914400" indent="0">
              <a:buNone/>
              <a:defRPr/>
            </a:lvl3pPr>
            <a:lvl4pPr marL="1371600" indent="0">
              <a:buNone/>
              <a:defRPr/>
            </a:lvl4pPr>
            <a:lvl5pPr marL="1828800" indent="0">
              <a:buNone/>
              <a:defRPr/>
            </a:lvl5pPr>
          </a:lstStyle>
          <a:p>
            <a:pPr lvl="0"/>
            <a:r>
              <a:rPr lang="en-US" dirty="0"/>
              <a:t>SUB-TITLE</a:t>
            </a:r>
          </a:p>
        </p:txBody>
      </p:sp>
      <p:pic>
        <p:nvPicPr>
          <p:cNvPr id="15" name="Picture 14">
            <a:extLst>
              <a:ext uri="{FF2B5EF4-FFF2-40B4-BE49-F238E27FC236}">
                <a16:creationId xmlns:a16="http://schemas.microsoft.com/office/drawing/2014/main" id="{8A5E7F85-59C2-4906-B9F9-18E9776D4A67}"/>
              </a:ext>
            </a:extLst>
          </p:cNvPr>
          <p:cNvPicPr>
            <a:picLocks noChangeAspect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161773" y="657225"/>
            <a:ext cx="888907" cy="5611091"/>
          </a:xfrm>
          <a:prstGeom prst="rect">
            <a:avLst/>
          </a:prstGeom>
        </p:spPr>
      </p:pic>
      <p:cxnSp>
        <p:nvCxnSpPr>
          <p:cNvPr id="9" name="Straight Connector 8">
            <a:extLst>
              <a:ext uri="{FF2B5EF4-FFF2-40B4-BE49-F238E27FC236}">
                <a16:creationId xmlns:a16="http://schemas.microsoft.com/office/drawing/2014/main" id="{83CF055A-3703-4C15-B62F-637A2A7D8995}"/>
              </a:ext>
            </a:extLst>
          </p:cNvPr>
          <p:cNvCxnSpPr>
            <a:cxnSpLocks/>
          </p:cNvCxnSpPr>
          <p:nvPr userDrawn="1"/>
        </p:nvCxnSpPr>
        <p:spPr>
          <a:xfrm>
            <a:off x="3249728" y="448887"/>
            <a:ext cx="7232621" cy="0"/>
          </a:xfrm>
          <a:prstGeom prst="line">
            <a:avLst/>
          </a:prstGeom>
          <a:ln w="19050">
            <a:solidFill>
              <a:srgbClr val="FFC429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6" name="TextBox 15">
            <a:extLst>
              <a:ext uri="{FF2B5EF4-FFF2-40B4-BE49-F238E27FC236}">
                <a16:creationId xmlns:a16="http://schemas.microsoft.com/office/drawing/2014/main" id="{3DD5DF6E-524D-4F16-8D90-1F974E9B6DE5}"/>
              </a:ext>
            </a:extLst>
          </p:cNvPr>
          <p:cNvSpPr txBox="1"/>
          <p:nvPr userDrawn="1"/>
        </p:nvSpPr>
        <p:spPr>
          <a:xfrm>
            <a:off x="855663" y="187277"/>
            <a:ext cx="2394065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dirty="0">
                <a:solidFill>
                  <a:srgbClr val="002F65"/>
                </a:solidFill>
              </a:rPr>
              <a:t>ANGELO STATE</a:t>
            </a:r>
          </a:p>
        </p:txBody>
      </p:sp>
    </p:spTree>
    <p:extLst>
      <p:ext uri="{BB962C8B-B14F-4D97-AF65-F5344CB8AC3E}">
        <p14:creationId xmlns:p14="http://schemas.microsoft.com/office/powerpoint/2010/main" val="1996800921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3501666946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3B993966-33EC-4240-9170-896E7AD7548A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004262" y="773085"/>
            <a:ext cx="6351126" cy="4738253"/>
          </a:xfrm>
          <a:prstGeom prst="rect">
            <a:avLst/>
          </a:prstGeom>
        </p:spPr>
        <p:txBody>
          <a:bodyPr/>
          <a:lstStyle>
            <a:lvl1pPr>
              <a:defRPr sz="3200">
                <a:solidFill>
                  <a:srgbClr val="002F65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>
              <a:defRPr sz="2800">
                <a:solidFill>
                  <a:srgbClr val="002F65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>
              <a:defRPr sz="2400">
                <a:solidFill>
                  <a:srgbClr val="002F65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>
              <a:defRPr sz="2000">
                <a:solidFill>
                  <a:srgbClr val="002F65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>
              <a:defRPr sz="2000">
                <a:solidFill>
                  <a:srgbClr val="002F65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dirty="0"/>
              <a:t>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  <p:cxnSp>
        <p:nvCxnSpPr>
          <p:cNvPr id="8" name="Straight Connector 7">
            <a:extLst>
              <a:ext uri="{FF2B5EF4-FFF2-40B4-BE49-F238E27FC236}">
                <a16:creationId xmlns:a16="http://schemas.microsoft.com/office/drawing/2014/main" id="{FA8D2358-64DC-441C-8C1C-CA16AD6E01D9}"/>
              </a:ext>
            </a:extLst>
          </p:cNvPr>
          <p:cNvCxnSpPr>
            <a:cxnSpLocks/>
          </p:cNvCxnSpPr>
          <p:nvPr userDrawn="1"/>
        </p:nvCxnSpPr>
        <p:spPr>
          <a:xfrm>
            <a:off x="3249728" y="448887"/>
            <a:ext cx="7232621" cy="0"/>
          </a:xfrm>
          <a:prstGeom prst="line">
            <a:avLst/>
          </a:prstGeom>
          <a:ln w="19050">
            <a:solidFill>
              <a:srgbClr val="FFC429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9" name="TextBox 8">
            <a:extLst>
              <a:ext uri="{FF2B5EF4-FFF2-40B4-BE49-F238E27FC236}">
                <a16:creationId xmlns:a16="http://schemas.microsoft.com/office/drawing/2014/main" id="{CC799E9F-B5FE-4868-BD89-B2B5B6DBBAFE}"/>
              </a:ext>
            </a:extLst>
          </p:cNvPr>
          <p:cNvSpPr txBox="1"/>
          <p:nvPr userDrawn="1"/>
        </p:nvSpPr>
        <p:spPr>
          <a:xfrm>
            <a:off x="855663" y="187277"/>
            <a:ext cx="2394065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dirty="0">
                <a:solidFill>
                  <a:srgbClr val="002F65"/>
                </a:solidFill>
              </a:rPr>
              <a:t>ANGELO STATE</a:t>
            </a:r>
          </a:p>
        </p:txBody>
      </p:sp>
      <p:pic>
        <p:nvPicPr>
          <p:cNvPr id="10" name="Picture 9">
            <a:extLst>
              <a:ext uri="{FF2B5EF4-FFF2-40B4-BE49-F238E27FC236}">
                <a16:creationId xmlns:a16="http://schemas.microsoft.com/office/drawing/2014/main" id="{E6D6EFB9-378C-4E8E-BECA-1B6BEDADE36C}"/>
              </a:ext>
            </a:extLst>
          </p:cNvPr>
          <p:cNvPicPr>
            <a:picLocks noChangeAspect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5632879"/>
            <a:ext cx="12192000" cy="1037844"/>
          </a:xfrm>
          <a:prstGeom prst="rect">
            <a:avLst/>
          </a:prstGeom>
        </p:spPr>
      </p:pic>
      <p:sp>
        <p:nvSpPr>
          <p:cNvPr id="13" name="Title 1">
            <a:extLst>
              <a:ext uri="{FF2B5EF4-FFF2-40B4-BE49-F238E27FC236}">
                <a16:creationId xmlns:a16="http://schemas.microsoft.com/office/drawing/2014/main" id="{0DFE7F34-42AD-4C2F-9B86-50DBEE7C0844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773085"/>
            <a:ext cx="3932237" cy="1221178"/>
          </a:xfrm>
          <a:prstGeom prst="rect">
            <a:avLst/>
          </a:prstGeom>
        </p:spPr>
        <p:txBody>
          <a:bodyPr anchor="ctr" anchorCtr="0"/>
          <a:lstStyle>
            <a:lvl1pPr>
              <a:defRPr sz="3200">
                <a:solidFill>
                  <a:srgbClr val="002F65"/>
                </a:solidFill>
                <a:latin typeface="Arial Black" panose="020B0A04020102020204" pitchFamily="34" charset="0"/>
              </a:defRPr>
            </a:lvl1pPr>
          </a:lstStyle>
          <a:p>
            <a:r>
              <a:rPr lang="en-US" dirty="0"/>
              <a:t>Click to edit Master title style</a:t>
            </a:r>
          </a:p>
        </p:txBody>
      </p:sp>
      <p:sp>
        <p:nvSpPr>
          <p:cNvPr id="14" name="Text Placeholder 3">
            <a:extLst>
              <a:ext uri="{FF2B5EF4-FFF2-40B4-BE49-F238E27FC236}">
                <a16:creationId xmlns:a16="http://schemas.microsoft.com/office/drawing/2014/main" id="{23A9EBB2-7AB8-484F-8B57-245EF50092A8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420680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1600">
                <a:solidFill>
                  <a:srgbClr val="002F65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dirty="0"/>
              <a:t>Edit Master text styles</a:t>
            </a:r>
          </a:p>
        </p:txBody>
      </p:sp>
    </p:spTree>
    <p:extLst>
      <p:ext uri="{BB962C8B-B14F-4D97-AF65-F5344CB8AC3E}">
        <p14:creationId xmlns:p14="http://schemas.microsoft.com/office/powerpoint/2010/main" val="829162788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22C26231-F6D2-419E-8138-9388EE6A9A3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773085"/>
            <a:ext cx="3932237" cy="1221178"/>
          </a:xfrm>
          <a:prstGeom prst="rect">
            <a:avLst/>
          </a:prstGeom>
        </p:spPr>
        <p:txBody>
          <a:bodyPr anchor="ctr" anchorCtr="0"/>
          <a:lstStyle>
            <a:lvl1pPr>
              <a:defRPr sz="3200">
                <a:solidFill>
                  <a:srgbClr val="002F65"/>
                </a:solidFill>
                <a:latin typeface="Arial Black" panose="020B0A04020102020204" pitchFamily="34" charset="0"/>
              </a:defRPr>
            </a:lvl1pPr>
          </a:lstStyle>
          <a:p>
            <a:r>
              <a:rPr lang="en-US" dirty="0"/>
              <a:t>Click to edit Master title style</a:t>
            </a:r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2F513B8A-5AAE-47C0-B319-567ED5BABA89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773085"/>
            <a:ext cx="6172200" cy="4704996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3200">
                <a:solidFill>
                  <a:srgbClr val="002F65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 dirty="0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10D12E33-50AD-4286-B625-E1CF61A91C31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420680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1600">
                <a:solidFill>
                  <a:srgbClr val="002F65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dirty="0"/>
              <a:t>Edit Master text styles</a:t>
            </a:r>
          </a:p>
        </p:txBody>
      </p:sp>
      <p:cxnSp>
        <p:nvCxnSpPr>
          <p:cNvPr id="8" name="Straight Connector 7">
            <a:extLst>
              <a:ext uri="{FF2B5EF4-FFF2-40B4-BE49-F238E27FC236}">
                <a16:creationId xmlns:a16="http://schemas.microsoft.com/office/drawing/2014/main" id="{4856804D-27F7-4AD6-AEDD-DEF1379C9BA5}"/>
              </a:ext>
            </a:extLst>
          </p:cNvPr>
          <p:cNvCxnSpPr>
            <a:cxnSpLocks/>
          </p:cNvCxnSpPr>
          <p:nvPr userDrawn="1"/>
        </p:nvCxnSpPr>
        <p:spPr>
          <a:xfrm>
            <a:off x="3249728" y="448887"/>
            <a:ext cx="7232621" cy="0"/>
          </a:xfrm>
          <a:prstGeom prst="line">
            <a:avLst/>
          </a:prstGeom>
          <a:ln w="19050">
            <a:solidFill>
              <a:srgbClr val="FFC429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9" name="TextBox 8">
            <a:extLst>
              <a:ext uri="{FF2B5EF4-FFF2-40B4-BE49-F238E27FC236}">
                <a16:creationId xmlns:a16="http://schemas.microsoft.com/office/drawing/2014/main" id="{B5DEFA0A-DA13-4DFF-9071-B9BB5A6F9C96}"/>
              </a:ext>
            </a:extLst>
          </p:cNvPr>
          <p:cNvSpPr txBox="1"/>
          <p:nvPr userDrawn="1"/>
        </p:nvSpPr>
        <p:spPr>
          <a:xfrm>
            <a:off x="855663" y="187277"/>
            <a:ext cx="2394065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dirty="0">
                <a:solidFill>
                  <a:srgbClr val="002F65"/>
                </a:solidFill>
              </a:rPr>
              <a:t>ANGELO STATE</a:t>
            </a:r>
          </a:p>
        </p:txBody>
      </p:sp>
      <p:pic>
        <p:nvPicPr>
          <p:cNvPr id="10" name="Picture 9">
            <a:extLst>
              <a:ext uri="{FF2B5EF4-FFF2-40B4-BE49-F238E27FC236}">
                <a16:creationId xmlns:a16="http://schemas.microsoft.com/office/drawing/2014/main" id="{B6D4AB18-ED61-435D-B28F-632D40AD7ADE}"/>
              </a:ext>
            </a:extLst>
          </p:cNvPr>
          <p:cNvPicPr>
            <a:picLocks noChangeAspect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5632879"/>
            <a:ext cx="12192000" cy="103784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571292804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5" Type="http://schemas.openxmlformats.org/officeDocument/2006/relationships/slideLayout" Target="../slideLayouts/slideLayout5.xml"/><Relationship Id="rId10" Type="http://schemas.openxmlformats.org/officeDocument/2006/relationships/theme" Target="../theme/theme1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AD1CA70F-48BF-4B6A-BB00-F8C89F711E3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DBA9BA53-50A5-4034-8FB9-9BF085A9E7EE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BCF4B070-8F9F-403B-8F56-232BB63AF107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14D8D61-5A80-400B-9C91-01EA7D6E65C6}" type="datetimeFigureOut">
              <a:rPr lang="en-US" smtClean="0"/>
              <a:t>5/17/2023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8128A474-CBC3-4764-9E4A-1B6DBD903CD5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ECF8EEAF-CE52-4467-98C1-DE51AB7DB45D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B1C6F09-C9E6-46CC-9EB9-A02BB558811A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477079414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Placeholder 1">
            <a:extLst>
              <a:ext uri="{FF2B5EF4-FFF2-40B4-BE49-F238E27FC236}">
                <a16:creationId xmlns:a16="http://schemas.microsoft.com/office/drawing/2014/main" id="{D7B05AEF-62BB-43CE-A6A9-719DE684BA73}"/>
              </a:ext>
            </a:extLst>
          </p:cNvPr>
          <p:cNvSpPr>
            <a:spLocks noGrp="1"/>
          </p:cNvSpPr>
          <p:nvPr>
            <p:ph type="body" sz="quarter" idx="11"/>
          </p:nvPr>
        </p:nvSpPr>
        <p:spPr/>
        <p:txBody>
          <a:bodyPr>
            <a:normAutofit lnSpcReduction="10000"/>
          </a:bodyPr>
          <a:lstStyle/>
          <a:p>
            <a:endParaRPr lang="en-US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56029E0E-146C-4395-BBCD-3B946AC349F6}"/>
              </a:ext>
            </a:extLst>
          </p:cNvPr>
          <p:cNvSpPr>
            <a:spLocks noGrp="1"/>
          </p:cNvSpPr>
          <p:nvPr>
            <p:ph type="body" sz="quarter" idx="12"/>
          </p:nvPr>
        </p:nvSpPr>
        <p:spPr/>
        <p:txBody>
          <a:bodyPr/>
          <a:lstStyle/>
          <a:p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8407103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118</TotalTime>
  <Words>0</Words>
  <Application>Microsoft Office PowerPoint</Application>
  <PresentationFormat>Widescreen</PresentationFormat>
  <Paragraphs>0</Paragraphs>
  <Slides>1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4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</vt:i4>
      </vt:variant>
    </vt:vector>
  </HeadingPairs>
  <TitlesOfParts>
    <vt:vector size="6" baseType="lpstr">
      <vt:lpstr>Arial</vt:lpstr>
      <vt:lpstr>Arial Black</vt:lpstr>
      <vt:lpstr>Calibri</vt:lpstr>
      <vt:lpstr>Calibri Light</vt:lpstr>
      <vt:lpstr>Office Theme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Amy Rust</dc:creator>
  <cp:lastModifiedBy>Amy Rust</cp:lastModifiedBy>
  <cp:revision>31</cp:revision>
  <dcterms:created xsi:type="dcterms:W3CDTF">2023-05-17T15:17:16Z</dcterms:created>
  <dcterms:modified xsi:type="dcterms:W3CDTF">2023-05-17T19:57:35Z</dcterms:modified>
</cp:coreProperties>
</file>