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9B"/>
    <a:srgbClr val="002F65"/>
    <a:srgbClr val="FFC4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1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B9DCA8D-2C57-4170-AFEB-4C3B7448DC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80210" cy="6858000"/>
          </a:xfrm>
          <a:prstGeom prst="rect">
            <a:avLst/>
          </a:prstGeom>
        </p:spPr>
      </p:pic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36923FD-F262-49F3-9841-59AECCA3031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20875" y="4642657"/>
            <a:ext cx="9242425" cy="465859"/>
          </a:xfrm>
        </p:spPr>
        <p:txBody>
          <a:bodyPr/>
          <a:lstStyle>
            <a:lvl1pPr marL="0" indent="0">
              <a:buNone/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*Department Name or Subhead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AF98C89B-911B-4934-AB24-ED977A421A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920875" y="2409132"/>
            <a:ext cx="9242425" cy="2039736"/>
          </a:xfrm>
        </p:spPr>
        <p:txBody>
          <a:bodyPr>
            <a:noAutofit/>
          </a:bodyPr>
          <a:lstStyle>
            <a:lvl1pPr marL="0" indent="0">
              <a:buNone/>
              <a:defRPr sz="8000">
                <a:solidFill>
                  <a:srgbClr val="002F65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OF PRESENTATION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220FA3-E0EF-43D2-B56F-DFBEBD02B93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920875" y="1088968"/>
            <a:ext cx="6042025" cy="1125596"/>
          </a:xfrm>
        </p:spPr>
        <p:txBody>
          <a:bodyPr/>
          <a:lstStyle>
            <a:lvl1pPr marL="0" indent="0">
              <a:buNone/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Department Logo</a:t>
            </a:r>
          </a:p>
        </p:txBody>
      </p:sp>
    </p:spTree>
    <p:extLst>
      <p:ext uri="{BB962C8B-B14F-4D97-AF65-F5344CB8AC3E}">
        <p14:creationId xmlns:p14="http://schemas.microsoft.com/office/powerpoint/2010/main" val="254618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23246-1EFD-43DF-A6DB-1C008E655A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72107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5CEBC-8A04-47C7-BAF7-5927D5A94D5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432607"/>
            <a:ext cx="10515600" cy="26547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002F65"/>
                </a:solidFill>
              </a:defRPr>
            </a:lvl1pPr>
          </a:lstStyle>
          <a:p>
            <a:pPr lvl="0"/>
            <a:r>
              <a:rPr lang="en-US" dirty="0"/>
              <a:t>Content slide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A8DE43B-4B97-4FD3-8E19-2F8618869E93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2333875-8998-4FC9-AFF2-67686E07BF18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202A716-2E49-43C2-937E-D83C049C30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54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54FB-C48F-4E8B-8FDE-075003939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112536"/>
            <a:ext cx="10515600" cy="2852737"/>
          </a:xfrm>
          <a:prstGeom prst="rect">
            <a:avLst/>
          </a:prstGeom>
        </p:spPr>
        <p:txBody>
          <a:bodyPr anchor="ctr" anchorCtr="0"/>
          <a:lstStyle>
            <a:lvl1pPr>
              <a:defRPr sz="6000">
                <a:solidFill>
                  <a:srgbClr val="002F65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4C4520-B81A-4059-BCA9-02E14FD52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92261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CF75A39-8611-4CE2-8AA9-6E2977E05146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BC12E12-02F8-48E1-AFD2-283FFCAF25B0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BA3F3D-D506-4D99-9C16-4F8A580B64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85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E4ADE-43C6-4AA8-AA3C-1B530A588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0497"/>
            <a:ext cx="10515600" cy="98019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3DA79-8DDA-45CE-9B3C-B14D22E38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7272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2A9479-1E4A-4E4D-A97F-B7611A4BEC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7272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43E7F29-C668-49AA-AE88-CE0BA59BFD4E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B592867-4359-4E00-98F5-4A908F76CE04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C430B3-612B-4F48-871A-AE0147976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74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6011F-72A6-4AE1-A343-417F21BB5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73089"/>
            <a:ext cx="10515600" cy="9175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48172-C55D-4E87-B2B1-0C3B25F98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6727"/>
            <a:ext cx="5157787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002F65"/>
                </a:solidFill>
                <a:latin typeface="Arial Black" panose="020B0A040201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39E94A-FA05-4648-9560-C41875F39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06679"/>
            <a:ext cx="5157787" cy="288157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8E65E4-383B-430D-B99C-3B061E0A82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6727"/>
            <a:ext cx="5183188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002F65"/>
                </a:solidFill>
                <a:latin typeface="Arial Black" panose="020B0A040201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C9A1BF-A467-4A10-AA95-5B4C510A96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06679"/>
            <a:ext cx="5183188" cy="288157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0E93ED9-499F-44A4-B5FD-40D0A376DE99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B3048E6-7026-4786-80A9-188B80BC74FB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D18B78C-A4C5-4170-BDD5-5758F30C15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975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080289B-2581-4609-8BC1-83BA3C7F24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5663" y="2460677"/>
            <a:ext cx="9202940" cy="1936647"/>
          </a:xfrm>
        </p:spPr>
        <p:txBody>
          <a:bodyPr anchor="ctr" anchorCtr="0">
            <a:normAutofit/>
          </a:bodyPr>
          <a:lstStyle>
            <a:lvl1pPr marL="0" indent="0">
              <a:lnSpc>
                <a:spcPts val="8500"/>
              </a:lnSpc>
              <a:spcBef>
                <a:spcPts val="0"/>
              </a:spcBef>
              <a:buNone/>
              <a:defRPr sz="9600">
                <a:solidFill>
                  <a:srgbClr val="002F65"/>
                </a:solidFill>
                <a:latin typeface="Arial Black" panose="020B0A040201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</a:t>
            </a:r>
          </a:p>
          <a:p>
            <a:pPr lvl="0"/>
            <a:r>
              <a:rPr lang="en-US" dirty="0"/>
              <a:t>SLIDE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A5E7F85-59C2-4906-B9F9-18E9776D4A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773" y="657225"/>
            <a:ext cx="888907" cy="5611091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3CF055A-3703-4C15-B62F-637A2A7D8995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DD5DF6E-524D-4F16-8D90-1F974E9B6DE5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</p:spTree>
    <p:extLst>
      <p:ext uri="{BB962C8B-B14F-4D97-AF65-F5344CB8AC3E}">
        <p14:creationId xmlns:p14="http://schemas.microsoft.com/office/powerpoint/2010/main" val="1996800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666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93966-33EC-4240-9170-896E7AD75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4262" y="773084"/>
            <a:ext cx="6351126" cy="4738254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A8D2358-64DC-441C-8C1C-CA16AD6E01D9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C799E9F-B5FE-4868-BD89-B2B5B6DBBAFE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D6EFB9-378C-4E8E-BECA-1B6BEDADE3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21F8EBF0-00A2-4B09-B968-232DD5913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73084"/>
            <a:ext cx="3932237" cy="1284315"/>
          </a:xfrm>
          <a:prstGeom prst="rect">
            <a:avLst/>
          </a:prstGeom>
        </p:spPr>
        <p:txBody>
          <a:bodyPr anchor="ctr" anchorCtr="0"/>
          <a:lstStyle>
            <a:lvl1pPr>
              <a:defRPr sz="3200">
                <a:solidFill>
                  <a:srgbClr val="002F65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F0CBB12D-144A-4F83-91E8-3831776EA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19986"/>
            <a:ext cx="3932237" cy="33580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9162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26231-F6D2-419E-8138-9388EE6A9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73084"/>
            <a:ext cx="3932237" cy="1284315"/>
          </a:xfrm>
          <a:prstGeom prst="rect">
            <a:avLst/>
          </a:prstGeom>
        </p:spPr>
        <p:txBody>
          <a:bodyPr anchor="ctr" anchorCtr="0"/>
          <a:lstStyle>
            <a:lvl1pPr>
              <a:defRPr sz="3200">
                <a:solidFill>
                  <a:srgbClr val="002F65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513B8A-5AAE-47C0-B319-567ED5BABA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773085"/>
            <a:ext cx="6172200" cy="47049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856804D-27F7-4AD6-AEDD-DEF1379C9BA5}"/>
              </a:ext>
            </a:extLst>
          </p:cNvPr>
          <p:cNvCxnSpPr>
            <a:cxnSpLocks/>
          </p:cNvCxnSpPr>
          <p:nvPr userDrawn="1"/>
        </p:nvCxnSpPr>
        <p:spPr>
          <a:xfrm>
            <a:off x="3249728" y="448887"/>
            <a:ext cx="7232621" cy="0"/>
          </a:xfrm>
          <a:prstGeom prst="line">
            <a:avLst/>
          </a:prstGeom>
          <a:ln w="19050">
            <a:solidFill>
              <a:srgbClr val="FFC4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5DEFA0A-DA13-4DFF-9071-B9BB5A6F9C96}"/>
              </a:ext>
            </a:extLst>
          </p:cNvPr>
          <p:cNvSpPr txBox="1"/>
          <p:nvPr userDrawn="1"/>
        </p:nvSpPr>
        <p:spPr>
          <a:xfrm>
            <a:off x="855663" y="187277"/>
            <a:ext cx="2394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F65"/>
                </a:solidFill>
              </a:rPr>
              <a:t>ANGELO STATE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D4AB18-ED61-435D-B28F-632D40AD7A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879"/>
            <a:ext cx="12192000" cy="1037844"/>
          </a:xfrm>
          <a:prstGeom prst="rect">
            <a:avLst/>
          </a:prstGeom>
        </p:spPr>
      </p:pic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63AC7AF-7693-4E08-9C7E-195259FA7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19986"/>
            <a:ext cx="3932237" cy="33580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02F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71292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1CA70F-48BF-4B6A-BB00-F8C89F711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A9BA53-50A5-4034-8FB9-9BF085A9E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4B070-8F9F-403B-8F56-232BB63AF1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D8D61-5A80-400B-9C91-01EA7D6E65C6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8A474-CBC3-4764-9E4A-1B6DBD903C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8EEAF-CE52-4467-98C1-DE51AB7DB4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C6F09-C9E6-46CC-9EB9-A02BB55881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079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1025455-9C41-4D1E-8679-6AACEA6E54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A76364-E583-4D89-92DA-37630ED410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7363CBA-B1A1-4397-8C52-04E1E798349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8407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Rust</dc:creator>
  <cp:lastModifiedBy>Amy Rust</cp:lastModifiedBy>
  <cp:revision>36</cp:revision>
  <dcterms:created xsi:type="dcterms:W3CDTF">2023-05-17T15:17:16Z</dcterms:created>
  <dcterms:modified xsi:type="dcterms:W3CDTF">2023-05-17T19:59:09Z</dcterms:modified>
</cp:coreProperties>
</file>