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81" r:id="rId1"/>
  </p:sldMasterIdLst>
  <p:notesMasterIdLst>
    <p:notesMasterId r:id="rId15"/>
  </p:notesMasterIdLst>
  <p:sldIdLst>
    <p:sldId id="301" r:id="rId2"/>
    <p:sldId id="302" r:id="rId3"/>
    <p:sldId id="303" r:id="rId4"/>
    <p:sldId id="304" r:id="rId5"/>
    <p:sldId id="305" r:id="rId6"/>
    <p:sldId id="306" r:id="rId7"/>
    <p:sldId id="307" r:id="rId8"/>
    <p:sldId id="308" r:id="rId9"/>
    <p:sldId id="309" r:id="rId10"/>
    <p:sldId id="310" r:id="rId11"/>
    <p:sldId id="311" r:id="rId12"/>
    <p:sldId id="312" r:id="rId13"/>
    <p:sldId id="313" r:id="rId14"/>
  </p:sldIdLst>
  <p:sldSz cx="12192000" cy="6858000"/>
  <p:notesSz cx="6858000" cy="92964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15:clr>
            <a:srgbClr val="9AA0A6"/>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018CC7E-6EE2-40CB-B03D-8A8D47DE41F3}">
  <a:tblStyle styleId="{A018CC7E-6EE2-40CB-B03D-8A8D47DE41F3}"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b="off" i="off"/>
      <a:tcStyle>
        <a:tcBdr/>
        <a:fill>
          <a:solidFill>
            <a:srgbClr val="D0DEEF"/>
          </a:solidFill>
        </a:fill>
      </a:tcStyle>
    </a:band1H>
    <a:band2H>
      <a:tcTxStyle b="off" i="off"/>
      <a:tcStyle>
        <a:tcBdr/>
      </a:tcStyle>
    </a:band2H>
    <a:band1V>
      <a:tcTxStyle b="off" i="off"/>
      <a:tcStyle>
        <a:tcBdr/>
        <a:fill>
          <a:solidFill>
            <a:srgbClr val="D0DEEF"/>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228" y="114"/>
      </p:cViewPr>
      <p:guideLst>
        <p:guide orient="horz"/>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97225"/>
            <a:ext cx="4572225"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youtube.com/watch?v=-E-jfcoR2W0"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7"/>
        <p:cNvGrpSpPr/>
        <p:nvPr/>
      </p:nvGrpSpPr>
      <p:grpSpPr>
        <a:xfrm>
          <a:off x="0" y="0"/>
          <a:ext cx="0" cy="0"/>
          <a:chOff x="0" y="0"/>
          <a:chExt cx="0" cy="0"/>
        </a:xfrm>
      </p:grpSpPr>
      <p:sp>
        <p:nvSpPr>
          <p:cNvPr id="1388" name="Google Shape;1388;g8ea40dd1d5_0_102: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89" name="Google Shape;1389;g8ea40dd1d5_0_102:notes"/>
          <p:cNvSpPr txBox="1">
            <a:spLocks noGrp="1"/>
          </p:cNvSpPr>
          <p:nvPr>
            <p:ph type="body" idx="1"/>
          </p:nvPr>
        </p:nvSpPr>
        <p:spPr>
          <a:xfrm>
            <a:off x="685800" y="4415775"/>
            <a:ext cx="5486400" cy="418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Hi, I’m Sam Spooner, Director of Risk and Emergency Management.  As part of this state mandated training, I will be taking the next few minutes to cover some topics important to identifying and mitigating risks while hosting events on or off campus.</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5"/>
        <p:cNvGrpSpPr/>
        <p:nvPr/>
      </p:nvGrpSpPr>
      <p:grpSpPr>
        <a:xfrm>
          <a:off x="0" y="0"/>
          <a:ext cx="0" cy="0"/>
          <a:chOff x="0" y="0"/>
          <a:chExt cx="0" cy="0"/>
        </a:xfrm>
      </p:grpSpPr>
      <p:sp>
        <p:nvSpPr>
          <p:cNvPr id="1396" name="Google Shape;1396;p33: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endParaRPr sz="1200">
              <a:solidFill>
                <a:schemeClr val="dk1"/>
              </a:solidFill>
            </a:endParaRPr>
          </a:p>
          <a:p>
            <a:pPr marL="0" lvl="0" indent="0" algn="l" rtl="0">
              <a:lnSpc>
                <a:spcPct val="115000"/>
              </a:lnSpc>
              <a:spcBef>
                <a:spcPts val="0"/>
              </a:spcBef>
              <a:spcAft>
                <a:spcPts val="0"/>
              </a:spcAft>
              <a:buSzPts val="1100"/>
              <a:buNone/>
            </a:pPr>
            <a:r>
              <a:rPr lang="en-US" sz="1200">
                <a:solidFill>
                  <a:schemeClr val="dk1"/>
                </a:solidFill>
              </a:rPr>
              <a:t>For each event hosted on or off campus, an activity coordinator is recommended.  The activity coordinator will assess the risk of hosting each of the event’s activities.  Do any of the activities have known hazards or risks for injury, damage to property, or damage to the organization’s reputation?  If so, how can the hazards and risks be eliminated or mitigated.</a:t>
            </a:r>
            <a:endParaRPr sz="1200">
              <a:solidFill>
                <a:schemeClr val="dk1"/>
              </a:solidFill>
            </a:endParaRPr>
          </a:p>
          <a:p>
            <a:pPr marL="0" lvl="0" indent="0" algn="l" rtl="0">
              <a:lnSpc>
                <a:spcPct val="115000"/>
              </a:lnSpc>
              <a:spcBef>
                <a:spcPts val="0"/>
              </a:spcBef>
              <a:spcAft>
                <a:spcPts val="0"/>
              </a:spcAft>
              <a:buSzPts val="1100"/>
              <a:buNone/>
            </a:pPr>
            <a:endParaRPr sz="1200">
              <a:solidFill>
                <a:schemeClr val="dk1"/>
              </a:solidFill>
            </a:endParaRPr>
          </a:p>
          <a:p>
            <a:pPr marL="0" lvl="0" indent="0" algn="l" rtl="0">
              <a:lnSpc>
                <a:spcPct val="115000"/>
              </a:lnSpc>
              <a:spcBef>
                <a:spcPts val="0"/>
              </a:spcBef>
              <a:spcAft>
                <a:spcPts val="0"/>
              </a:spcAft>
              <a:buSzPts val="1100"/>
              <a:buNone/>
            </a:pPr>
            <a:r>
              <a:rPr lang="en-US" sz="1200">
                <a:solidFill>
                  <a:schemeClr val="dk1"/>
                </a:solidFill>
              </a:rPr>
              <a:t>Plan on the need to have release forms for events on ASU property.  They will be required for events and activities with elevated risk.  You will need a process for ensuring that participants have signed the form and using a wrist band is a common practice.  The r</a:t>
            </a:r>
            <a:r>
              <a:rPr lang="en-US" sz="1200">
                <a:solidFill>
                  <a:srgbClr val="262626"/>
                </a:solidFill>
              </a:rPr>
              <a:t>elease forms ASU uses have been reviewed by General Counsel and include assumption of risk, release from liability, and indemnification.  </a:t>
            </a:r>
            <a:endParaRPr sz="1200">
              <a:solidFill>
                <a:srgbClr val="262626"/>
              </a:solidFill>
            </a:endParaRPr>
          </a:p>
          <a:p>
            <a:pPr marL="0" lvl="0" indent="0" algn="l" rtl="0">
              <a:lnSpc>
                <a:spcPct val="115000"/>
              </a:lnSpc>
              <a:spcBef>
                <a:spcPts val="0"/>
              </a:spcBef>
              <a:spcAft>
                <a:spcPts val="0"/>
              </a:spcAft>
              <a:buSzPts val="1100"/>
              <a:buNone/>
            </a:pPr>
            <a:endParaRPr sz="1200">
              <a:solidFill>
                <a:srgbClr val="262626"/>
              </a:solidFill>
            </a:endParaRPr>
          </a:p>
          <a:p>
            <a:pPr marL="0" lvl="0" indent="0" algn="l" rtl="0">
              <a:lnSpc>
                <a:spcPct val="115000"/>
              </a:lnSpc>
              <a:spcBef>
                <a:spcPts val="0"/>
              </a:spcBef>
              <a:spcAft>
                <a:spcPts val="0"/>
              </a:spcAft>
              <a:buSzPts val="1100"/>
              <a:buNone/>
            </a:pPr>
            <a:r>
              <a:rPr lang="en-US" sz="1200">
                <a:solidFill>
                  <a:srgbClr val="262626"/>
                </a:solidFill>
              </a:rPr>
              <a:t>Please consult our office for risk elimination and mitigation ideas.</a:t>
            </a:r>
            <a:endParaRPr sz="1200">
              <a:solidFill>
                <a:srgbClr val="262626"/>
              </a:solidFill>
            </a:endParaRPr>
          </a:p>
          <a:p>
            <a:pPr marL="0" lvl="0" indent="0" algn="l" rtl="0">
              <a:lnSpc>
                <a:spcPct val="115000"/>
              </a:lnSpc>
              <a:spcBef>
                <a:spcPts val="600"/>
              </a:spcBef>
              <a:spcAft>
                <a:spcPts val="0"/>
              </a:spcAft>
              <a:buClr>
                <a:schemeClr val="dk1"/>
              </a:buClr>
              <a:buSzPts val="1100"/>
              <a:buFont typeface="Arial"/>
              <a:buNone/>
            </a:pPr>
            <a:endParaRPr sz="120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100"/>
              <a:buNone/>
            </a:pPr>
            <a:endParaRPr/>
          </a:p>
        </p:txBody>
      </p:sp>
      <p:sp>
        <p:nvSpPr>
          <p:cNvPr id="1397" name="Google Shape;1397;p33: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2"/>
        <p:cNvGrpSpPr/>
        <p:nvPr/>
      </p:nvGrpSpPr>
      <p:grpSpPr>
        <a:xfrm>
          <a:off x="0" y="0"/>
          <a:ext cx="0" cy="0"/>
          <a:chOff x="0" y="0"/>
          <a:chExt cx="0" cy="0"/>
        </a:xfrm>
      </p:grpSpPr>
      <p:sp>
        <p:nvSpPr>
          <p:cNvPr id="1403" name="Google Shape;1403;p42: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Prior to hosting an event, please conduct a site survey of the location/venue to evaluate its condition and capability to handle the size of the event.  In addition, identify the locations of fire extinguishers, evacuation routes, and fire exits.  Also, take note of whether or not sprinklers, smoke detectors, and emergency lighting are present.  Be sure to let people know the emergency procedures for the location and locate utility shutoffs and/or know who to call for help.        </a:t>
            </a:r>
            <a:endParaRPr/>
          </a:p>
        </p:txBody>
      </p:sp>
      <p:sp>
        <p:nvSpPr>
          <p:cNvPr id="1404" name="Google Shape;1404;p42: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0"/>
        <p:cNvGrpSpPr/>
        <p:nvPr/>
      </p:nvGrpSpPr>
      <p:grpSpPr>
        <a:xfrm>
          <a:off x="0" y="0"/>
          <a:ext cx="0" cy="0"/>
          <a:chOff x="0" y="0"/>
          <a:chExt cx="0" cy="0"/>
        </a:xfrm>
      </p:grpSpPr>
      <p:sp>
        <p:nvSpPr>
          <p:cNvPr id="1411" name="Google Shape;1411;p41: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All students and RSOs are required to follow fire and life safety codes when hosting events on or off campus.  This means you must actively monitor activities throughout the event to reduce risk and minimize the consequences of an incident should it occur..  </a:t>
            </a:r>
            <a:endParaRPr/>
          </a:p>
        </p:txBody>
      </p:sp>
      <p:sp>
        <p:nvSpPr>
          <p:cNvPr id="1412" name="Google Shape;1412;p41: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7"/>
        <p:cNvGrpSpPr/>
        <p:nvPr/>
      </p:nvGrpSpPr>
      <p:grpSpPr>
        <a:xfrm>
          <a:off x="0" y="0"/>
          <a:ext cx="0" cy="0"/>
          <a:chOff x="0" y="0"/>
          <a:chExt cx="0" cy="0"/>
        </a:xfrm>
      </p:grpSpPr>
      <p:sp>
        <p:nvSpPr>
          <p:cNvPr id="1418" name="Google Shape;1418;p43: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Prior to hosting an event, develop emergency contingency plans and share those plans with RSO leaders for fires, inclement weather, utility outages, and/or medical emergencies.  The goal is to have discussed and know what to do if the unexpected does actually happen.</a:t>
            </a:r>
            <a:endParaRPr/>
          </a:p>
        </p:txBody>
      </p:sp>
      <p:sp>
        <p:nvSpPr>
          <p:cNvPr id="1419" name="Google Shape;1419;p43: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5"/>
        <p:cNvGrpSpPr/>
        <p:nvPr/>
      </p:nvGrpSpPr>
      <p:grpSpPr>
        <a:xfrm>
          <a:off x="0" y="0"/>
          <a:ext cx="0" cy="0"/>
          <a:chOff x="0" y="0"/>
          <a:chExt cx="0" cy="0"/>
        </a:xfrm>
      </p:grpSpPr>
      <p:sp>
        <p:nvSpPr>
          <p:cNvPr id="1426" name="Google Shape;1426;p46: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457200" lvl="0" indent="-298450" algn="l" rtl="0">
              <a:lnSpc>
                <a:spcPct val="115000"/>
              </a:lnSpc>
              <a:spcBef>
                <a:spcPts val="1200"/>
              </a:spcBef>
              <a:spcAft>
                <a:spcPts val="0"/>
              </a:spcAft>
              <a:buClr>
                <a:schemeClr val="dk1"/>
              </a:buClr>
              <a:buSzPts val="1100"/>
              <a:buChar char="●"/>
            </a:pPr>
            <a:r>
              <a:rPr lang="en-US">
                <a:solidFill>
                  <a:schemeClr val="dk1"/>
                </a:solidFill>
              </a:rPr>
              <a:t>I’m now going to move into travel safety.</a:t>
            </a:r>
            <a:endParaRPr>
              <a:solidFill>
                <a:schemeClr val="dk1"/>
              </a:solidFill>
            </a:endParaRPr>
          </a:p>
          <a:p>
            <a:pPr marL="0" lvl="0" indent="0" algn="l" rtl="0">
              <a:lnSpc>
                <a:spcPct val="115000"/>
              </a:lnSpc>
              <a:spcBef>
                <a:spcPts val="1200"/>
              </a:spcBef>
              <a:spcAft>
                <a:spcPts val="0"/>
              </a:spcAft>
              <a:buNone/>
            </a:pPr>
            <a:endParaRPr>
              <a:solidFill>
                <a:schemeClr val="dk1"/>
              </a:solidFill>
            </a:endParaRPr>
          </a:p>
          <a:p>
            <a:pPr marL="457200" lvl="0" indent="0" algn="l" rtl="0">
              <a:lnSpc>
                <a:spcPct val="115000"/>
              </a:lnSpc>
              <a:spcBef>
                <a:spcPts val="1200"/>
              </a:spcBef>
              <a:spcAft>
                <a:spcPts val="1200"/>
              </a:spcAft>
              <a:buSzPts val="1100"/>
              <a:buNone/>
            </a:pPr>
            <a:endParaRPr/>
          </a:p>
        </p:txBody>
      </p:sp>
      <p:sp>
        <p:nvSpPr>
          <p:cNvPr id="1427" name="Google Shape;1427;p46: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2"/>
        <p:cNvGrpSpPr/>
        <p:nvPr/>
      </p:nvGrpSpPr>
      <p:grpSpPr>
        <a:xfrm>
          <a:off x="0" y="0"/>
          <a:ext cx="0" cy="0"/>
          <a:chOff x="0" y="0"/>
          <a:chExt cx="0" cy="0"/>
        </a:xfrm>
      </p:grpSpPr>
      <p:sp>
        <p:nvSpPr>
          <p:cNvPr id="1433" name="Google Shape;1433;p49: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457200" lvl="0" indent="0" algn="l" rtl="0">
              <a:lnSpc>
                <a:spcPct val="115000"/>
              </a:lnSpc>
              <a:spcBef>
                <a:spcPts val="1200"/>
              </a:spcBef>
              <a:spcAft>
                <a:spcPts val="0"/>
              </a:spcAft>
              <a:buClr>
                <a:schemeClr val="dk1"/>
              </a:buClr>
              <a:buSzPts val="1100"/>
              <a:buFont typeface="Arial"/>
              <a:buNone/>
            </a:pPr>
            <a:r>
              <a:rPr lang="en-US" b="1"/>
              <a:t>Here are some things to think about if you are driving.</a:t>
            </a:r>
            <a:endParaRPr b="1"/>
          </a:p>
          <a:p>
            <a:pPr marL="457200" lvl="0" indent="-298450" algn="l" rtl="0">
              <a:lnSpc>
                <a:spcPct val="115000"/>
              </a:lnSpc>
              <a:spcBef>
                <a:spcPts val="1200"/>
              </a:spcBef>
              <a:spcAft>
                <a:spcPts val="0"/>
              </a:spcAft>
              <a:buClr>
                <a:srgbClr val="000000"/>
              </a:buClr>
              <a:buSzPts val="1100"/>
              <a:buChar char="●"/>
            </a:pPr>
            <a:r>
              <a:rPr lang="en-US"/>
              <a:t>Consider alternative methods of transportation, especially if going long distance in short time frame</a:t>
            </a:r>
            <a:endParaRPr/>
          </a:p>
          <a:p>
            <a:pPr marL="457200" lvl="0" indent="-298450" algn="l" rtl="0">
              <a:lnSpc>
                <a:spcPct val="115000"/>
              </a:lnSpc>
              <a:spcBef>
                <a:spcPts val="0"/>
              </a:spcBef>
              <a:spcAft>
                <a:spcPts val="0"/>
              </a:spcAft>
              <a:buClr>
                <a:srgbClr val="000000"/>
              </a:buClr>
              <a:buSzPts val="1100"/>
              <a:buChar char="●"/>
            </a:pPr>
            <a:r>
              <a:rPr lang="en-US"/>
              <a:t>Complete a vehicle safety check, but anticipate or prepare for emergency expenses associated with travel</a:t>
            </a:r>
            <a:endParaRPr/>
          </a:p>
          <a:p>
            <a:pPr marL="457200" lvl="0" indent="-298450" algn="l" rtl="0">
              <a:lnSpc>
                <a:spcPct val="115000"/>
              </a:lnSpc>
              <a:spcBef>
                <a:spcPts val="0"/>
              </a:spcBef>
              <a:spcAft>
                <a:spcPts val="0"/>
              </a:spcAft>
              <a:buClr>
                <a:srgbClr val="000000"/>
              </a:buClr>
              <a:buSzPts val="1100"/>
              <a:buChar char="●"/>
            </a:pPr>
            <a:r>
              <a:rPr lang="en-US"/>
              <a:t>Plan to take a 15 minute break for every two hours of driving or 100 miles.</a:t>
            </a:r>
            <a:endParaRPr/>
          </a:p>
          <a:p>
            <a:pPr marL="457200" lvl="0" indent="-298450" algn="l" rtl="0">
              <a:lnSpc>
                <a:spcPct val="115000"/>
              </a:lnSpc>
              <a:spcBef>
                <a:spcPts val="0"/>
              </a:spcBef>
              <a:spcAft>
                <a:spcPts val="0"/>
              </a:spcAft>
              <a:buClr>
                <a:srgbClr val="000000"/>
              </a:buClr>
              <a:buSzPts val="1100"/>
              <a:buChar char="●"/>
            </a:pPr>
            <a:r>
              <a:rPr lang="en-US"/>
              <a:t>When assigning someone to perform a task involving driving, consider their physical and mental state</a:t>
            </a:r>
            <a:endParaRPr/>
          </a:p>
          <a:p>
            <a:pPr marL="457200" lvl="0" indent="-298450" algn="l" rtl="0">
              <a:lnSpc>
                <a:spcPct val="115000"/>
              </a:lnSpc>
              <a:spcBef>
                <a:spcPts val="0"/>
              </a:spcBef>
              <a:spcAft>
                <a:spcPts val="0"/>
              </a:spcAft>
              <a:buClr>
                <a:srgbClr val="000000"/>
              </a:buClr>
              <a:buSzPts val="1100"/>
              <a:buChar char="●"/>
            </a:pPr>
            <a:r>
              <a:rPr lang="en-US"/>
              <a:t>Consider the length of the trip and the number of available drivers</a:t>
            </a:r>
            <a:endParaRPr/>
          </a:p>
          <a:p>
            <a:pPr marL="457200" lvl="0" indent="-298450" algn="l" rtl="0">
              <a:lnSpc>
                <a:spcPct val="115000"/>
              </a:lnSpc>
              <a:spcBef>
                <a:spcPts val="0"/>
              </a:spcBef>
              <a:spcAft>
                <a:spcPts val="0"/>
              </a:spcAft>
              <a:buClr>
                <a:srgbClr val="000000"/>
              </a:buClr>
              <a:buSzPts val="1100"/>
              <a:buChar char="●"/>
            </a:pPr>
            <a:r>
              <a:rPr lang="en-US"/>
              <a:t>Check weather and road conditions prior to departure.. Consider the risk associated with being stranded during severe weather and pack an emergency kit.</a:t>
            </a:r>
            <a:endParaRPr/>
          </a:p>
          <a:p>
            <a:pPr marL="457200" lvl="0" indent="-298450" algn="l" rtl="0">
              <a:lnSpc>
                <a:spcPct val="115000"/>
              </a:lnSpc>
              <a:spcBef>
                <a:spcPts val="1200"/>
              </a:spcBef>
              <a:spcAft>
                <a:spcPts val="0"/>
              </a:spcAft>
              <a:buClr>
                <a:srgbClr val="000000"/>
              </a:buClr>
              <a:buSzPts val="1100"/>
              <a:buChar char="●"/>
            </a:pPr>
            <a:r>
              <a:rPr lang="en-US">
                <a:solidFill>
                  <a:schemeClr val="dk1"/>
                </a:solidFill>
              </a:rPr>
              <a:t>Remember that students must comply with the Student Code of Conduct at all times while travelling::</a:t>
            </a:r>
            <a:endParaRPr sz="700">
              <a:latin typeface="Times New Roman"/>
              <a:ea typeface="Times New Roman"/>
              <a:cs typeface="Times New Roman"/>
              <a:sym typeface="Times New Roman"/>
            </a:endParaRPr>
          </a:p>
          <a:p>
            <a:pPr marL="457200" lvl="0" indent="-298450" algn="l" rtl="0">
              <a:lnSpc>
                <a:spcPct val="115000"/>
              </a:lnSpc>
              <a:spcBef>
                <a:spcPts val="1200"/>
              </a:spcBef>
              <a:spcAft>
                <a:spcPts val="0"/>
              </a:spcAft>
              <a:buClr>
                <a:srgbClr val="000000"/>
              </a:buClr>
              <a:buSzPts val="1100"/>
              <a:buChar char="●"/>
            </a:pPr>
            <a:r>
              <a:rPr lang="en-US" sz="700">
                <a:latin typeface="Times New Roman"/>
                <a:ea typeface="Times New Roman"/>
                <a:cs typeface="Times New Roman"/>
                <a:sym typeface="Times New Roman"/>
              </a:rPr>
              <a:t> </a:t>
            </a:r>
            <a:r>
              <a:rPr lang="en-US"/>
              <a:t>All drivers and passengers must comply with all applicable traffic laws and regulations. Drivers should act responsibly and use sound judgment.</a:t>
            </a:r>
            <a:endParaRPr/>
          </a:p>
          <a:p>
            <a:pPr marL="457200" lvl="0" indent="-298450" algn="l" rtl="0">
              <a:lnSpc>
                <a:spcPct val="115000"/>
              </a:lnSpc>
              <a:spcBef>
                <a:spcPts val="0"/>
              </a:spcBef>
              <a:spcAft>
                <a:spcPts val="0"/>
              </a:spcAft>
              <a:buClr>
                <a:srgbClr val="000000"/>
              </a:buClr>
              <a:buSzPts val="1100"/>
              <a:buChar char="●"/>
            </a:pPr>
            <a:r>
              <a:rPr lang="en-US"/>
              <a:t>Drivers must not drive under if impaired or under the influence or transport or possess alcoholic beverages, illegal drugs, unauthorized firearms or other types of weapons.</a:t>
            </a:r>
            <a:endParaRPr/>
          </a:p>
          <a:p>
            <a:pPr marL="457200" lvl="0" indent="-298450" algn="l" rtl="0">
              <a:lnSpc>
                <a:spcPct val="115000"/>
              </a:lnSpc>
              <a:spcBef>
                <a:spcPts val="0"/>
              </a:spcBef>
              <a:spcAft>
                <a:spcPts val="0"/>
              </a:spcAft>
              <a:buClr>
                <a:srgbClr val="000000"/>
              </a:buClr>
              <a:buSzPts val="1100"/>
              <a:buChar char="●"/>
            </a:pPr>
            <a:r>
              <a:rPr lang="en-US"/>
              <a:t>Drivers and passengers must wear seat belts at all times. The number of occupants in the vehicle must not exceed the number of seat belts.</a:t>
            </a:r>
            <a:endParaRPr/>
          </a:p>
        </p:txBody>
      </p:sp>
      <p:sp>
        <p:nvSpPr>
          <p:cNvPr id="1434" name="Google Shape;1434;p49: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0"/>
        <p:cNvGrpSpPr/>
        <p:nvPr/>
      </p:nvGrpSpPr>
      <p:grpSpPr>
        <a:xfrm>
          <a:off x="0" y="0"/>
          <a:ext cx="0" cy="0"/>
          <a:chOff x="0" y="0"/>
          <a:chExt cx="0" cy="0"/>
        </a:xfrm>
      </p:grpSpPr>
      <p:sp>
        <p:nvSpPr>
          <p:cNvPr id="1441" name="Google Shape;1441;p47: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Based on ASU Operating Policy 70.09, which I recommend you review, the general requirements for the student travel process include:</a:t>
            </a:r>
            <a:endParaRPr/>
          </a:p>
          <a:p>
            <a:pPr marL="457200" lvl="0" indent="-298450" algn="l" rtl="0">
              <a:lnSpc>
                <a:spcPct val="100000"/>
              </a:lnSpc>
              <a:spcBef>
                <a:spcPts val="1200"/>
              </a:spcBef>
              <a:spcAft>
                <a:spcPts val="0"/>
              </a:spcAft>
              <a:buClr>
                <a:srgbClr val="000000"/>
              </a:buClr>
              <a:buSzPts val="1100"/>
              <a:buChar char="●"/>
            </a:pPr>
            <a:r>
              <a:rPr lang="en-US">
                <a:solidFill>
                  <a:srgbClr val="424242"/>
                </a:solidFill>
              </a:rPr>
              <a:t>An employee (faculty, staff, teaching assistant or graduate assistant) </a:t>
            </a:r>
            <a:r>
              <a:rPr lang="en-US" b="1">
                <a:solidFill>
                  <a:srgbClr val="424242"/>
                </a:solidFill>
              </a:rPr>
              <a:t>must </a:t>
            </a:r>
            <a:r>
              <a:rPr lang="en-US">
                <a:solidFill>
                  <a:srgbClr val="424242"/>
                </a:solidFill>
              </a:rPr>
              <a:t>be accountable for out-of-town trips involving departmental student groups or sponsored student organizations and ensure that all travel documents are completed prior to travel.  </a:t>
            </a:r>
            <a:endParaRPr/>
          </a:p>
          <a:p>
            <a:pPr marL="457200" lvl="0" indent="-298450" algn="l" rtl="0">
              <a:lnSpc>
                <a:spcPct val="100000"/>
              </a:lnSpc>
              <a:spcBef>
                <a:spcPts val="0"/>
              </a:spcBef>
              <a:spcAft>
                <a:spcPts val="0"/>
              </a:spcAft>
              <a:buClr>
                <a:srgbClr val="000000"/>
              </a:buClr>
              <a:buSzPts val="1100"/>
              <a:buChar char="●"/>
            </a:pPr>
            <a:r>
              <a:rPr lang="en-US">
                <a:solidFill>
                  <a:srgbClr val="424242"/>
                </a:solidFill>
              </a:rPr>
              <a:t>An accountable employee must accompany the students unless prior approval to travel without accompaniment is granted by the appropriate vice president on the Student/Group Travel Form</a:t>
            </a:r>
            <a:endParaRPr/>
          </a:p>
          <a:p>
            <a:pPr marL="457200" lvl="0" indent="-298450" algn="l" rtl="0">
              <a:lnSpc>
                <a:spcPct val="100000"/>
              </a:lnSpc>
              <a:spcBef>
                <a:spcPts val="0"/>
              </a:spcBef>
              <a:spcAft>
                <a:spcPts val="0"/>
              </a:spcAft>
              <a:buClr>
                <a:srgbClr val="000000"/>
              </a:buClr>
              <a:buSzPts val="1100"/>
              <a:buChar char="●"/>
            </a:pPr>
            <a:r>
              <a:rPr lang="en-US"/>
              <a:t>Student Organizations interested in traveling throughout the semester must have one member or advisor who is traveling attend Risk Management Training</a:t>
            </a:r>
            <a:endParaRPr/>
          </a:p>
          <a:p>
            <a:pPr marL="457200" lvl="0" indent="-298450" algn="l" rtl="0">
              <a:lnSpc>
                <a:spcPct val="100000"/>
              </a:lnSpc>
              <a:spcBef>
                <a:spcPts val="0"/>
              </a:spcBef>
              <a:spcAft>
                <a:spcPts val="0"/>
              </a:spcAft>
              <a:buClr>
                <a:srgbClr val="000000"/>
              </a:buClr>
              <a:buSzPts val="1100"/>
              <a:buChar char="●"/>
            </a:pPr>
            <a:r>
              <a:rPr lang="en-US"/>
              <a:t>Organizations must complete the Student Travel Packet and Individual Travel Forms on the RSO website for all travel 10 business days prior to traveling.</a:t>
            </a:r>
            <a:endParaRPr/>
          </a:p>
          <a:p>
            <a:pPr marL="457200" lvl="0" indent="-298450" algn="l" rtl="0">
              <a:lnSpc>
                <a:spcPct val="100000"/>
              </a:lnSpc>
              <a:spcBef>
                <a:spcPts val="0"/>
              </a:spcBef>
              <a:spcAft>
                <a:spcPts val="0"/>
              </a:spcAft>
              <a:buClr>
                <a:srgbClr val="000000"/>
              </a:buClr>
              <a:buSzPts val="1100"/>
              <a:buChar char="●"/>
            </a:pPr>
            <a:r>
              <a:rPr lang="en-US"/>
              <a:t>Students travelling must be enrolled, in good standing, and at least 18 years of age</a:t>
            </a:r>
            <a:endParaRPr/>
          </a:p>
          <a:p>
            <a:pPr marL="457200" lvl="0" indent="-298450" algn="l" rtl="0">
              <a:lnSpc>
                <a:spcPct val="100000"/>
              </a:lnSpc>
              <a:spcBef>
                <a:spcPts val="0"/>
              </a:spcBef>
              <a:spcAft>
                <a:spcPts val="0"/>
              </a:spcAft>
              <a:buClr>
                <a:srgbClr val="000000"/>
              </a:buClr>
              <a:buSzPts val="1100"/>
              <a:buChar char="●"/>
            </a:pPr>
            <a:r>
              <a:rPr lang="en-US"/>
              <a:t>Students must have personal automobile insurance and current registration as required by state law if a personal vehicle is used</a:t>
            </a:r>
            <a:endParaRPr/>
          </a:p>
          <a:p>
            <a:pPr marL="457200" lvl="0" indent="-298450" algn="l" rtl="0">
              <a:lnSpc>
                <a:spcPct val="100000"/>
              </a:lnSpc>
              <a:spcBef>
                <a:spcPts val="0"/>
              </a:spcBef>
              <a:spcAft>
                <a:spcPts val="0"/>
              </a:spcAft>
              <a:buClr>
                <a:srgbClr val="000000"/>
              </a:buClr>
              <a:buSzPts val="1100"/>
              <a:buChar char="●"/>
            </a:pPr>
            <a:r>
              <a:rPr lang="en-US"/>
              <a:t>and as noted earlier, students must comply with Student Code of Conduct at all times.</a:t>
            </a:r>
            <a:endParaRPr/>
          </a:p>
        </p:txBody>
      </p:sp>
      <p:sp>
        <p:nvSpPr>
          <p:cNvPr id="1442" name="Google Shape;1442;p47: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8"/>
        <p:cNvGrpSpPr/>
        <p:nvPr/>
      </p:nvGrpSpPr>
      <p:grpSpPr>
        <a:xfrm>
          <a:off x="0" y="0"/>
          <a:ext cx="0" cy="0"/>
          <a:chOff x="0" y="0"/>
          <a:chExt cx="0" cy="0"/>
        </a:xfrm>
      </p:grpSpPr>
      <p:sp>
        <p:nvSpPr>
          <p:cNvPr id="1449" name="Google Shape;1449;p48: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228600" lvl="0" indent="0" algn="l" rtl="0">
              <a:lnSpc>
                <a:spcPct val="90000"/>
              </a:lnSpc>
              <a:spcBef>
                <a:spcPts val="0"/>
              </a:spcBef>
              <a:spcAft>
                <a:spcPts val="0"/>
              </a:spcAft>
              <a:buClr>
                <a:schemeClr val="dk1"/>
              </a:buClr>
              <a:buSzPts val="1800"/>
              <a:buFont typeface="Arial"/>
              <a:buNone/>
            </a:pPr>
            <a:r>
              <a:rPr lang="en-US">
                <a:solidFill>
                  <a:srgbClr val="424242"/>
                </a:solidFill>
              </a:rPr>
              <a:t>Each trip participant must complete a </a:t>
            </a:r>
            <a:r>
              <a:rPr lang="en-US" b="1">
                <a:solidFill>
                  <a:srgbClr val="424242"/>
                </a:solidFill>
              </a:rPr>
              <a:t>"Student Activity Release Form" </a:t>
            </a:r>
            <a:r>
              <a:rPr lang="en-US">
                <a:solidFill>
                  <a:srgbClr val="424242"/>
                </a:solidFill>
              </a:rPr>
              <a:t>and/or </a:t>
            </a:r>
            <a:r>
              <a:rPr lang="en-US" b="1">
                <a:solidFill>
                  <a:srgbClr val="424242"/>
                </a:solidFill>
              </a:rPr>
              <a:t>“Student Activity Release Form Private Vehicle”</a:t>
            </a:r>
            <a:r>
              <a:rPr lang="en-US">
                <a:solidFill>
                  <a:srgbClr val="424242"/>
                </a:solidFill>
              </a:rPr>
              <a:t> and return it to the department administrator who is responsible for retaining the releases. In addition, please complete the Clery Travel Information via the Chrome River application.  </a:t>
            </a:r>
            <a:r>
              <a:rPr lang="en-US"/>
              <a:t>The advisor or RSO representative should organize all documentation to ensure compliance </a:t>
            </a:r>
            <a:endParaRPr/>
          </a:p>
        </p:txBody>
      </p:sp>
      <p:sp>
        <p:nvSpPr>
          <p:cNvPr id="1450" name="Google Shape;1450;p48: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5"/>
        <p:cNvGrpSpPr/>
        <p:nvPr/>
      </p:nvGrpSpPr>
      <p:grpSpPr>
        <a:xfrm>
          <a:off x="0" y="0"/>
          <a:ext cx="0" cy="0"/>
          <a:chOff x="0" y="0"/>
          <a:chExt cx="0" cy="0"/>
        </a:xfrm>
      </p:grpSpPr>
      <p:sp>
        <p:nvSpPr>
          <p:cNvPr id="1456" name="Google Shape;1456;p50: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457200" lvl="0" indent="-304800" algn="l" rtl="0">
              <a:lnSpc>
                <a:spcPct val="115000"/>
              </a:lnSpc>
              <a:spcBef>
                <a:spcPts val="0"/>
              </a:spcBef>
              <a:spcAft>
                <a:spcPts val="0"/>
              </a:spcAft>
              <a:buClr>
                <a:schemeClr val="dk1"/>
              </a:buClr>
              <a:buSzPts val="1200"/>
              <a:buChar char="●"/>
            </a:pPr>
            <a:r>
              <a:rPr lang="en-US" sz="1200">
                <a:solidFill>
                  <a:schemeClr val="dk1"/>
                </a:solidFill>
                <a:highlight>
                  <a:srgbClr val="FFFFFF"/>
                </a:highlight>
              </a:rPr>
              <a:t>I’m going to discuss adopting a risk management policy for event activities and how to use a risk management matrix to determine the likelihood and severity of an incident..</a:t>
            </a:r>
            <a:endParaRPr sz="1200">
              <a:solidFill>
                <a:schemeClr val="dk1"/>
              </a:solidFill>
              <a:highlight>
                <a:srgbClr val="FFFFFF"/>
              </a:highlight>
            </a:endParaRPr>
          </a:p>
          <a:p>
            <a:pPr marL="0" lvl="0" indent="0" algn="l" rtl="0">
              <a:lnSpc>
                <a:spcPct val="115000"/>
              </a:lnSpc>
              <a:spcBef>
                <a:spcPts val="2400"/>
              </a:spcBef>
              <a:spcAft>
                <a:spcPts val="0"/>
              </a:spcAft>
              <a:buClr>
                <a:schemeClr val="dk1"/>
              </a:buClr>
              <a:buSzPts val="1100"/>
              <a:buFont typeface="Arial"/>
              <a:buNone/>
            </a:pPr>
            <a:endParaRPr sz="1500">
              <a:solidFill>
                <a:srgbClr val="002554"/>
              </a:solidFill>
              <a:highlight>
                <a:srgbClr val="FFFFFF"/>
              </a:highlight>
            </a:endParaRPr>
          </a:p>
          <a:p>
            <a:pPr marL="0" lvl="0" indent="0" algn="l" rtl="0">
              <a:lnSpc>
                <a:spcPct val="100000"/>
              </a:lnSpc>
              <a:spcBef>
                <a:spcPts val="2400"/>
              </a:spcBef>
              <a:spcAft>
                <a:spcPts val="0"/>
              </a:spcAft>
              <a:buSzPts val="1100"/>
              <a:buNone/>
            </a:pPr>
            <a:endParaRPr/>
          </a:p>
        </p:txBody>
      </p:sp>
      <p:sp>
        <p:nvSpPr>
          <p:cNvPr id="1457" name="Google Shape;1457;p50: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3"/>
        <p:cNvGrpSpPr/>
        <p:nvPr/>
      </p:nvGrpSpPr>
      <p:grpSpPr>
        <a:xfrm>
          <a:off x="0" y="0"/>
          <a:ext cx="0" cy="0"/>
          <a:chOff x="0" y="0"/>
          <a:chExt cx="0" cy="0"/>
        </a:xfrm>
      </p:grpSpPr>
      <p:sp>
        <p:nvSpPr>
          <p:cNvPr id="1464" name="Google Shape;1464;p51: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According to State Law, RSOs need to actively reduce the severity of risks and probability that something will go wrong.  This is why an event activity coordinator should be assigned.   </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The activity coordinator needs to:</a:t>
            </a:r>
            <a:endParaRPr>
              <a:solidFill>
                <a:schemeClr val="dk1"/>
              </a:solidFill>
            </a:endParaRPr>
          </a:p>
          <a:p>
            <a:pPr marL="457200" lvl="0" indent="-298450" algn="l" rtl="0">
              <a:lnSpc>
                <a:spcPct val="115000"/>
              </a:lnSpc>
              <a:spcBef>
                <a:spcPts val="1200"/>
              </a:spcBef>
              <a:spcAft>
                <a:spcPts val="0"/>
              </a:spcAft>
              <a:buClr>
                <a:schemeClr val="dk1"/>
              </a:buClr>
              <a:buSzPts val="1100"/>
              <a:buChar char="●"/>
            </a:pPr>
            <a:r>
              <a:rPr lang="en-US">
                <a:solidFill>
                  <a:schemeClr val="dk1"/>
                </a:solidFill>
              </a:rPr>
              <a:t>Identify risky behavior, activities, and hazards</a:t>
            </a: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US">
                <a:solidFill>
                  <a:schemeClr val="dk1"/>
                </a:solidFill>
              </a:rPr>
              <a:t>Assess the probability of adverse outcomes</a:t>
            </a: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US">
                <a:solidFill>
                  <a:schemeClr val="dk1"/>
                </a:solidFill>
              </a:rPr>
              <a:t>Identify and implement controls to eliminate or reduce the risks and hazards</a:t>
            </a: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US">
                <a:solidFill>
                  <a:schemeClr val="dk1"/>
                </a:solidFill>
              </a:rPr>
              <a:t>Reassess the activity after the risks and hazards have been managed</a:t>
            </a: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US">
                <a:solidFill>
                  <a:schemeClr val="dk1"/>
                </a:solidFill>
              </a:rPr>
              <a:t>and create an emergency response plan should an incident occur</a:t>
            </a:r>
            <a:endParaRPr>
              <a:solidFill>
                <a:schemeClr val="dk1"/>
              </a:solidFill>
            </a:endParaRPr>
          </a:p>
          <a:p>
            <a:pPr marL="0" lvl="0" indent="0" algn="l" rtl="0">
              <a:lnSpc>
                <a:spcPct val="100000"/>
              </a:lnSpc>
              <a:spcBef>
                <a:spcPts val="1200"/>
              </a:spcBef>
              <a:spcAft>
                <a:spcPts val="0"/>
              </a:spcAft>
              <a:buSzPts val="1100"/>
              <a:buNone/>
            </a:pPr>
            <a:endParaRPr/>
          </a:p>
        </p:txBody>
      </p:sp>
      <p:sp>
        <p:nvSpPr>
          <p:cNvPr id="1465" name="Google Shape;1465;p51: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0"/>
        <p:cNvGrpSpPr/>
        <p:nvPr/>
      </p:nvGrpSpPr>
      <p:grpSpPr>
        <a:xfrm>
          <a:off x="0" y="0"/>
          <a:ext cx="0" cy="0"/>
          <a:chOff x="0" y="0"/>
          <a:chExt cx="0" cy="0"/>
        </a:xfrm>
      </p:grpSpPr>
      <p:sp>
        <p:nvSpPr>
          <p:cNvPr id="1471" name="Google Shape;1471;p52: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A Risk Management Matrix is a simple tool to use for assessing the severity and likelihood of an incident.  Determine the level of risk associated with your event activities by applying the matrix shown on the slide.  The goal is to have unlikely and negotiable (low) risk activities.  Once finished, determine if you have reached an acceptable level of risk by applying risk management strategies. If not, consider modifying or eliminating activities that have unreasonable risk associated with them.  </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For example, deciding to drive to Corpus Christi from ASU after a full day of classes and four hours at a part time job would be taking unnecessary risk.  When applying the risk matrix, the likelihood of falling asleep at the wheel is high and the severity of an incident is catastrophic  As the activity coordinator, you could mitigate those risks by getting a good night's sleep and leaving in the morning.  </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As an RSO, you have a responsibility to provide safe and fun activities for yourself and for participants.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*for the video production: </a:t>
            </a:r>
            <a:r>
              <a:rPr lang="en-US" u="sng">
                <a:solidFill>
                  <a:schemeClr val="hlink"/>
                </a:solidFill>
                <a:hlinkClick r:id="rId3"/>
              </a:rPr>
              <a:t>https://www.youtube.com/watch?v=-E-jfcoR2W0</a:t>
            </a:r>
            <a:endParaRPr u="sng">
              <a:solidFill>
                <a:schemeClr val="hlink"/>
              </a:solidFill>
            </a:endParaRPr>
          </a:p>
          <a:p>
            <a:pPr marL="0" lvl="0" indent="0" algn="l" rtl="0">
              <a:lnSpc>
                <a:spcPct val="100000"/>
              </a:lnSpc>
              <a:spcBef>
                <a:spcPts val="0"/>
              </a:spcBef>
              <a:spcAft>
                <a:spcPts val="0"/>
              </a:spcAft>
              <a:buSzPts val="1100"/>
              <a:buNone/>
            </a:pPr>
            <a:endParaRPr/>
          </a:p>
        </p:txBody>
      </p:sp>
      <p:sp>
        <p:nvSpPr>
          <p:cNvPr id="1472" name="Google Shape;1472;p52: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7"/>
        <p:cNvGrpSpPr/>
        <p:nvPr/>
      </p:nvGrpSpPr>
      <p:grpSpPr>
        <a:xfrm>
          <a:off x="0" y="0"/>
          <a:ext cx="0" cy="0"/>
          <a:chOff x="0" y="0"/>
          <a:chExt cx="0" cy="0"/>
        </a:xfrm>
      </p:grpSpPr>
      <p:sp>
        <p:nvSpPr>
          <p:cNvPr id="1478" name="Google Shape;1478;p53:notes"/>
          <p:cNvSpPr txBox="1">
            <a:spLocks noGrp="1"/>
          </p:cNvSpPr>
          <p:nvPr>
            <p:ph type="body" idx="1"/>
          </p:nvPr>
        </p:nvSpPr>
        <p:spPr>
          <a:xfrm>
            <a:off x="685800" y="4415775"/>
            <a:ext cx="5486400" cy="41833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Remember to consult EHSRM for risk reducing strategies if you are hosting an activity where injury or damage to property may occur. Our goal is to say yes to an event, but only if it maintains the health and safety of the participants involved.</a:t>
            </a:r>
            <a:endParaRPr/>
          </a:p>
        </p:txBody>
      </p:sp>
      <p:sp>
        <p:nvSpPr>
          <p:cNvPr id="1479" name="Google Shape;1479;p53:notes"/>
          <p:cNvSpPr>
            <a:spLocks noGrp="1" noRot="1" noChangeAspect="1"/>
          </p:cNvSpPr>
          <p:nvPr>
            <p:ph type="sldImg" idx="2"/>
          </p:nvPr>
        </p:nvSpPr>
        <p:spPr>
          <a:xfrm>
            <a:off x="3302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RM 20" type="title">
  <p:cSld name="TITLE">
    <p:spTree>
      <p:nvGrpSpPr>
        <p:cNvPr id="1" name="Shape 9"/>
        <p:cNvGrpSpPr/>
        <p:nvPr/>
      </p:nvGrpSpPr>
      <p:grpSpPr>
        <a:xfrm>
          <a:off x="0" y="0"/>
          <a:ext cx="0" cy="0"/>
          <a:chOff x="0" y="0"/>
          <a:chExt cx="0" cy="0"/>
        </a:xfrm>
      </p:grpSpPr>
      <p:sp>
        <p:nvSpPr>
          <p:cNvPr id="10" name="Google Shape;10;p2"/>
          <p:cNvSpPr/>
          <p:nvPr/>
        </p:nvSpPr>
        <p:spPr>
          <a:xfrm rot="10800000">
            <a:off x="5634700" y="3911300"/>
            <a:ext cx="922500" cy="518100"/>
          </a:xfrm>
          <a:prstGeom prst="triangle">
            <a:avLst>
              <a:gd name="adj" fmla="val 50000"/>
            </a:avLst>
          </a:prstGeom>
          <a:solidFill>
            <a:srgbClr val="0F6FC6"/>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2"/>
          <p:cNvSpPr/>
          <p:nvPr/>
        </p:nvSpPr>
        <p:spPr>
          <a:xfrm>
            <a:off x="-33" y="0"/>
            <a:ext cx="12192000" cy="4165500"/>
          </a:xfrm>
          <a:prstGeom prst="rect">
            <a:avLst/>
          </a:prstGeom>
          <a:solidFill>
            <a:srgbClr val="0F6FC6"/>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2"/>
          <p:cNvSpPr txBox="1">
            <a:spLocks noGrp="1"/>
          </p:cNvSpPr>
          <p:nvPr>
            <p:ph type="ctrTitle"/>
          </p:nvPr>
        </p:nvSpPr>
        <p:spPr>
          <a:xfrm>
            <a:off x="548233" y="859067"/>
            <a:ext cx="11043300" cy="2811900"/>
          </a:xfrm>
          <a:prstGeom prst="rect">
            <a:avLst/>
          </a:prstGeom>
          <a:noFill/>
          <a:ln>
            <a:noFill/>
          </a:ln>
        </p:spPr>
        <p:txBody>
          <a:bodyPr spcFirstLastPara="1" wrap="square" lIns="121900" tIns="121900" rIns="121900" bIns="121900" anchor="b" anchorCtr="0">
            <a:noAutofit/>
          </a:bodyPr>
          <a:lstStyle>
            <a:lvl1pPr lvl="0" algn="ctr" rtl="0">
              <a:lnSpc>
                <a:spcPct val="100000"/>
              </a:lnSpc>
              <a:spcBef>
                <a:spcPts val="0"/>
              </a:spcBef>
              <a:spcAft>
                <a:spcPts val="0"/>
              </a:spcAft>
              <a:buClr>
                <a:schemeClr val="lt1"/>
              </a:buClr>
              <a:buSzPts val="8000"/>
              <a:buNone/>
              <a:defRPr sz="8000">
                <a:solidFill>
                  <a:schemeClr val="lt1"/>
                </a:solidFill>
              </a:defRPr>
            </a:lvl1pPr>
            <a:lvl2pPr lvl="1" algn="ctr" rtl="0">
              <a:lnSpc>
                <a:spcPct val="100000"/>
              </a:lnSpc>
              <a:spcBef>
                <a:spcPts val="0"/>
              </a:spcBef>
              <a:spcAft>
                <a:spcPts val="0"/>
              </a:spcAft>
              <a:buClr>
                <a:schemeClr val="lt1"/>
              </a:buClr>
              <a:buSzPts val="8000"/>
              <a:buNone/>
              <a:defRPr sz="8000">
                <a:solidFill>
                  <a:schemeClr val="lt1"/>
                </a:solidFill>
              </a:defRPr>
            </a:lvl2pPr>
            <a:lvl3pPr lvl="2" algn="ctr" rtl="0">
              <a:lnSpc>
                <a:spcPct val="100000"/>
              </a:lnSpc>
              <a:spcBef>
                <a:spcPts val="0"/>
              </a:spcBef>
              <a:spcAft>
                <a:spcPts val="0"/>
              </a:spcAft>
              <a:buClr>
                <a:schemeClr val="lt1"/>
              </a:buClr>
              <a:buSzPts val="8000"/>
              <a:buNone/>
              <a:defRPr sz="8000">
                <a:solidFill>
                  <a:schemeClr val="lt1"/>
                </a:solidFill>
              </a:defRPr>
            </a:lvl3pPr>
            <a:lvl4pPr lvl="3" algn="ctr" rtl="0">
              <a:lnSpc>
                <a:spcPct val="100000"/>
              </a:lnSpc>
              <a:spcBef>
                <a:spcPts val="0"/>
              </a:spcBef>
              <a:spcAft>
                <a:spcPts val="0"/>
              </a:spcAft>
              <a:buClr>
                <a:schemeClr val="lt1"/>
              </a:buClr>
              <a:buSzPts val="8000"/>
              <a:buNone/>
              <a:defRPr sz="8000">
                <a:solidFill>
                  <a:schemeClr val="lt1"/>
                </a:solidFill>
              </a:defRPr>
            </a:lvl4pPr>
            <a:lvl5pPr lvl="4" algn="ctr" rtl="0">
              <a:lnSpc>
                <a:spcPct val="100000"/>
              </a:lnSpc>
              <a:spcBef>
                <a:spcPts val="0"/>
              </a:spcBef>
              <a:spcAft>
                <a:spcPts val="0"/>
              </a:spcAft>
              <a:buClr>
                <a:schemeClr val="lt1"/>
              </a:buClr>
              <a:buSzPts val="8000"/>
              <a:buNone/>
              <a:defRPr sz="8000">
                <a:solidFill>
                  <a:schemeClr val="lt1"/>
                </a:solidFill>
              </a:defRPr>
            </a:lvl5pPr>
            <a:lvl6pPr lvl="5" algn="ctr" rtl="0">
              <a:lnSpc>
                <a:spcPct val="100000"/>
              </a:lnSpc>
              <a:spcBef>
                <a:spcPts val="0"/>
              </a:spcBef>
              <a:spcAft>
                <a:spcPts val="0"/>
              </a:spcAft>
              <a:buClr>
                <a:schemeClr val="lt1"/>
              </a:buClr>
              <a:buSzPts val="8000"/>
              <a:buNone/>
              <a:defRPr sz="8000">
                <a:solidFill>
                  <a:schemeClr val="lt1"/>
                </a:solidFill>
              </a:defRPr>
            </a:lvl6pPr>
            <a:lvl7pPr lvl="6" algn="ctr" rtl="0">
              <a:lnSpc>
                <a:spcPct val="100000"/>
              </a:lnSpc>
              <a:spcBef>
                <a:spcPts val="0"/>
              </a:spcBef>
              <a:spcAft>
                <a:spcPts val="0"/>
              </a:spcAft>
              <a:buClr>
                <a:schemeClr val="lt1"/>
              </a:buClr>
              <a:buSzPts val="8000"/>
              <a:buNone/>
              <a:defRPr sz="8000">
                <a:solidFill>
                  <a:schemeClr val="lt1"/>
                </a:solidFill>
              </a:defRPr>
            </a:lvl7pPr>
            <a:lvl8pPr lvl="7" algn="ctr" rtl="0">
              <a:lnSpc>
                <a:spcPct val="100000"/>
              </a:lnSpc>
              <a:spcBef>
                <a:spcPts val="0"/>
              </a:spcBef>
              <a:spcAft>
                <a:spcPts val="0"/>
              </a:spcAft>
              <a:buClr>
                <a:schemeClr val="lt1"/>
              </a:buClr>
              <a:buSzPts val="8000"/>
              <a:buNone/>
              <a:defRPr sz="8000">
                <a:solidFill>
                  <a:schemeClr val="lt1"/>
                </a:solidFill>
              </a:defRPr>
            </a:lvl8pPr>
            <a:lvl9pPr lvl="8" algn="ctr" rtl="0">
              <a:lnSpc>
                <a:spcPct val="100000"/>
              </a:lnSpc>
              <a:spcBef>
                <a:spcPts val="0"/>
              </a:spcBef>
              <a:spcAft>
                <a:spcPts val="0"/>
              </a:spcAft>
              <a:buClr>
                <a:schemeClr val="lt1"/>
              </a:buClr>
              <a:buSzPts val="8000"/>
              <a:buNone/>
              <a:defRPr sz="8000">
                <a:solidFill>
                  <a:schemeClr val="lt1"/>
                </a:solidFill>
              </a:defRPr>
            </a:lvl9pPr>
          </a:lstStyle>
          <a:p>
            <a:endParaRPr/>
          </a:p>
        </p:txBody>
      </p:sp>
      <p:sp>
        <p:nvSpPr>
          <p:cNvPr id="13" name="Google Shape;13;p2"/>
          <p:cNvSpPr txBox="1">
            <a:spLocks noGrp="1"/>
          </p:cNvSpPr>
          <p:nvPr>
            <p:ph type="subTitle" idx="1"/>
          </p:nvPr>
        </p:nvSpPr>
        <p:spPr>
          <a:xfrm>
            <a:off x="548233" y="4531000"/>
            <a:ext cx="11043300" cy="1680900"/>
          </a:xfrm>
          <a:prstGeom prst="rect">
            <a:avLst/>
          </a:prstGeom>
          <a:noFill/>
          <a:ln>
            <a:noFill/>
          </a:ln>
        </p:spPr>
        <p:txBody>
          <a:bodyPr spcFirstLastPara="1" wrap="square" lIns="121900" tIns="121900" rIns="121900" bIns="121900" anchor="ctr" anchorCtr="0">
            <a:noAutofit/>
          </a:bodyPr>
          <a:lstStyle>
            <a:lvl1pPr lvl="0" algn="ctr" rtl="0">
              <a:lnSpc>
                <a:spcPct val="100000"/>
              </a:lnSpc>
              <a:spcBef>
                <a:spcPts val="0"/>
              </a:spcBef>
              <a:spcAft>
                <a:spcPts val="0"/>
              </a:spcAft>
              <a:buSzPts val="4800"/>
              <a:buFont typeface="Oswald"/>
              <a:buNone/>
              <a:defRPr sz="4800">
                <a:latin typeface="Oswald"/>
                <a:ea typeface="Oswald"/>
                <a:cs typeface="Oswald"/>
                <a:sym typeface="Oswald"/>
              </a:defRPr>
            </a:lvl1pPr>
            <a:lvl2pPr lvl="1" algn="ctr" rtl="0">
              <a:lnSpc>
                <a:spcPct val="100000"/>
              </a:lnSpc>
              <a:spcBef>
                <a:spcPts val="0"/>
              </a:spcBef>
              <a:spcAft>
                <a:spcPts val="0"/>
              </a:spcAft>
              <a:buSzPts val="4800"/>
              <a:buFont typeface="Oswald"/>
              <a:buNone/>
              <a:defRPr sz="4800">
                <a:latin typeface="Oswald"/>
                <a:ea typeface="Oswald"/>
                <a:cs typeface="Oswald"/>
                <a:sym typeface="Oswald"/>
              </a:defRPr>
            </a:lvl2pPr>
            <a:lvl3pPr lvl="2" algn="ctr" rtl="0">
              <a:lnSpc>
                <a:spcPct val="100000"/>
              </a:lnSpc>
              <a:spcBef>
                <a:spcPts val="0"/>
              </a:spcBef>
              <a:spcAft>
                <a:spcPts val="0"/>
              </a:spcAft>
              <a:buSzPts val="4800"/>
              <a:buFont typeface="Oswald"/>
              <a:buNone/>
              <a:defRPr sz="4800">
                <a:latin typeface="Oswald"/>
                <a:ea typeface="Oswald"/>
                <a:cs typeface="Oswald"/>
                <a:sym typeface="Oswald"/>
              </a:defRPr>
            </a:lvl3pPr>
            <a:lvl4pPr lvl="3" algn="ctr" rtl="0">
              <a:lnSpc>
                <a:spcPct val="100000"/>
              </a:lnSpc>
              <a:spcBef>
                <a:spcPts val="0"/>
              </a:spcBef>
              <a:spcAft>
                <a:spcPts val="0"/>
              </a:spcAft>
              <a:buSzPts val="4800"/>
              <a:buFont typeface="Oswald"/>
              <a:buNone/>
              <a:defRPr sz="4800">
                <a:latin typeface="Oswald"/>
                <a:ea typeface="Oswald"/>
                <a:cs typeface="Oswald"/>
                <a:sym typeface="Oswald"/>
              </a:defRPr>
            </a:lvl4pPr>
            <a:lvl5pPr lvl="4" algn="ctr" rtl="0">
              <a:lnSpc>
                <a:spcPct val="100000"/>
              </a:lnSpc>
              <a:spcBef>
                <a:spcPts val="0"/>
              </a:spcBef>
              <a:spcAft>
                <a:spcPts val="0"/>
              </a:spcAft>
              <a:buSzPts val="4800"/>
              <a:buFont typeface="Oswald"/>
              <a:buNone/>
              <a:defRPr sz="4800">
                <a:latin typeface="Oswald"/>
                <a:ea typeface="Oswald"/>
                <a:cs typeface="Oswald"/>
                <a:sym typeface="Oswald"/>
              </a:defRPr>
            </a:lvl5pPr>
            <a:lvl6pPr lvl="5" algn="ctr" rtl="0">
              <a:lnSpc>
                <a:spcPct val="100000"/>
              </a:lnSpc>
              <a:spcBef>
                <a:spcPts val="0"/>
              </a:spcBef>
              <a:spcAft>
                <a:spcPts val="0"/>
              </a:spcAft>
              <a:buSzPts val="4800"/>
              <a:buFont typeface="Oswald"/>
              <a:buNone/>
              <a:defRPr sz="4800">
                <a:latin typeface="Oswald"/>
                <a:ea typeface="Oswald"/>
                <a:cs typeface="Oswald"/>
                <a:sym typeface="Oswald"/>
              </a:defRPr>
            </a:lvl6pPr>
            <a:lvl7pPr lvl="6" algn="ctr" rtl="0">
              <a:lnSpc>
                <a:spcPct val="100000"/>
              </a:lnSpc>
              <a:spcBef>
                <a:spcPts val="0"/>
              </a:spcBef>
              <a:spcAft>
                <a:spcPts val="0"/>
              </a:spcAft>
              <a:buSzPts val="4800"/>
              <a:buFont typeface="Oswald"/>
              <a:buNone/>
              <a:defRPr sz="4800">
                <a:latin typeface="Oswald"/>
                <a:ea typeface="Oswald"/>
                <a:cs typeface="Oswald"/>
                <a:sym typeface="Oswald"/>
              </a:defRPr>
            </a:lvl7pPr>
            <a:lvl8pPr lvl="7" algn="ctr" rtl="0">
              <a:lnSpc>
                <a:spcPct val="100000"/>
              </a:lnSpc>
              <a:spcBef>
                <a:spcPts val="0"/>
              </a:spcBef>
              <a:spcAft>
                <a:spcPts val="0"/>
              </a:spcAft>
              <a:buSzPts val="4800"/>
              <a:buFont typeface="Oswald"/>
              <a:buNone/>
              <a:defRPr sz="4800">
                <a:latin typeface="Oswald"/>
                <a:ea typeface="Oswald"/>
                <a:cs typeface="Oswald"/>
                <a:sym typeface="Oswald"/>
              </a:defRPr>
            </a:lvl8pPr>
            <a:lvl9pPr lvl="8" algn="ctr" rtl="0">
              <a:lnSpc>
                <a:spcPct val="100000"/>
              </a:lnSpc>
              <a:spcBef>
                <a:spcPts val="0"/>
              </a:spcBef>
              <a:spcAft>
                <a:spcPts val="0"/>
              </a:spcAft>
              <a:buSzPts val="4800"/>
              <a:buFont typeface="Oswald"/>
              <a:buNone/>
              <a:defRPr sz="4800">
                <a:latin typeface="Oswald"/>
                <a:ea typeface="Oswald"/>
                <a:cs typeface="Oswald"/>
                <a:sym typeface="Oswald"/>
              </a:defRPr>
            </a:lvl9pPr>
          </a:lstStyle>
          <a:p>
            <a:endParaRPr/>
          </a:p>
        </p:txBody>
      </p:sp>
      <p:sp>
        <p:nvSpPr>
          <p:cNvPr id="14" name="Google Shape;14;p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4000"/>
              <a:buNone/>
              <a:defRPr/>
            </a:lvl2pPr>
            <a:lvl3pPr lvl="2" algn="l" rtl="0">
              <a:lnSpc>
                <a:spcPct val="100000"/>
              </a:lnSpc>
              <a:spcBef>
                <a:spcPts val="0"/>
              </a:spcBef>
              <a:spcAft>
                <a:spcPts val="0"/>
              </a:spcAft>
              <a:buSzPts val="4000"/>
              <a:buNone/>
              <a:defRPr/>
            </a:lvl3pPr>
            <a:lvl4pPr lvl="3" algn="l" rtl="0">
              <a:lnSpc>
                <a:spcPct val="100000"/>
              </a:lnSpc>
              <a:spcBef>
                <a:spcPts val="0"/>
              </a:spcBef>
              <a:spcAft>
                <a:spcPts val="0"/>
              </a:spcAft>
              <a:buSzPts val="4000"/>
              <a:buNone/>
              <a:defRPr/>
            </a:lvl4pPr>
            <a:lvl5pPr lvl="4" algn="l" rtl="0">
              <a:lnSpc>
                <a:spcPct val="100000"/>
              </a:lnSpc>
              <a:spcBef>
                <a:spcPts val="0"/>
              </a:spcBef>
              <a:spcAft>
                <a:spcPts val="0"/>
              </a:spcAft>
              <a:buSzPts val="4000"/>
              <a:buNone/>
              <a:defRPr/>
            </a:lvl5pPr>
            <a:lvl6pPr lvl="5" algn="l" rtl="0">
              <a:lnSpc>
                <a:spcPct val="100000"/>
              </a:lnSpc>
              <a:spcBef>
                <a:spcPts val="0"/>
              </a:spcBef>
              <a:spcAft>
                <a:spcPts val="0"/>
              </a:spcAft>
              <a:buSzPts val="4000"/>
              <a:buNone/>
              <a:defRPr/>
            </a:lvl6pPr>
            <a:lvl7pPr lvl="6" algn="l" rtl="0">
              <a:lnSpc>
                <a:spcPct val="100000"/>
              </a:lnSpc>
              <a:spcBef>
                <a:spcPts val="0"/>
              </a:spcBef>
              <a:spcAft>
                <a:spcPts val="0"/>
              </a:spcAft>
              <a:buSzPts val="4000"/>
              <a:buNone/>
              <a:defRPr/>
            </a:lvl7pPr>
            <a:lvl8pPr lvl="7" algn="l" rtl="0">
              <a:lnSpc>
                <a:spcPct val="100000"/>
              </a:lnSpc>
              <a:spcBef>
                <a:spcPts val="0"/>
              </a:spcBef>
              <a:spcAft>
                <a:spcPts val="0"/>
              </a:spcAft>
              <a:buSzPts val="4000"/>
              <a:buNone/>
              <a:defRPr/>
            </a:lvl8pPr>
            <a:lvl9pPr lvl="8" algn="l" rtl="0">
              <a:lnSpc>
                <a:spcPct val="100000"/>
              </a:lnSpc>
              <a:spcBef>
                <a:spcPts val="0"/>
              </a:spcBef>
              <a:spcAft>
                <a:spcPts val="0"/>
              </a:spcAft>
              <a:buSzPts val="4000"/>
              <a:buNone/>
              <a:defRPr/>
            </a:lvl9pPr>
          </a:lstStyle>
          <a:p>
            <a:endParaRPr/>
          </a:p>
        </p:txBody>
      </p:sp>
      <p:sp>
        <p:nvSpPr>
          <p:cNvPr id="17" name="Google Shape;17;p3"/>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2100"/>
              </a:spcBef>
              <a:spcAft>
                <a:spcPts val="0"/>
              </a:spcAft>
              <a:buClr>
                <a:schemeClr val="dk1"/>
              </a:buClr>
              <a:buSzPts val="1800"/>
              <a:buChar char="○"/>
              <a:defRPr/>
            </a:lvl2pPr>
            <a:lvl3pPr marL="1371600" lvl="2" indent="-342900" algn="l" rtl="0">
              <a:lnSpc>
                <a:spcPct val="90000"/>
              </a:lnSpc>
              <a:spcBef>
                <a:spcPts val="2100"/>
              </a:spcBef>
              <a:spcAft>
                <a:spcPts val="0"/>
              </a:spcAft>
              <a:buClr>
                <a:schemeClr val="dk1"/>
              </a:buClr>
              <a:buSzPts val="1800"/>
              <a:buChar char="■"/>
              <a:defRPr/>
            </a:lvl3pPr>
            <a:lvl4pPr marL="1828800" lvl="3" indent="-342900" algn="l" rtl="0">
              <a:lnSpc>
                <a:spcPct val="90000"/>
              </a:lnSpc>
              <a:spcBef>
                <a:spcPts val="2100"/>
              </a:spcBef>
              <a:spcAft>
                <a:spcPts val="0"/>
              </a:spcAft>
              <a:buClr>
                <a:schemeClr val="dk1"/>
              </a:buClr>
              <a:buSzPts val="1800"/>
              <a:buChar char="●"/>
              <a:defRPr/>
            </a:lvl4pPr>
            <a:lvl5pPr marL="2286000" lvl="4" indent="-342900" algn="l" rtl="0">
              <a:lnSpc>
                <a:spcPct val="90000"/>
              </a:lnSpc>
              <a:spcBef>
                <a:spcPts val="2100"/>
              </a:spcBef>
              <a:spcAft>
                <a:spcPts val="0"/>
              </a:spcAft>
              <a:buClr>
                <a:schemeClr val="dk1"/>
              </a:buClr>
              <a:buSzPts val="1800"/>
              <a:buChar char="○"/>
              <a:defRPr/>
            </a:lvl5pPr>
            <a:lvl6pPr marL="2743200" lvl="5" indent="-342900" algn="l" rtl="0">
              <a:lnSpc>
                <a:spcPct val="90000"/>
              </a:lnSpc>
              <a:spcBef>
                <a:spcPts val="2100"/>
              </a:spcBef>
              <a:spcAft>
                <a:spcPts val="0"/>
              </a:spcAft>
              <a:buClr>
                <a:schemeClr val="dk1"/>
              </a:buClr>
              <a:buSzPts val="1800"/>
              <a:buChar char="■"/>
              <a:defRPr/>
            </a:lvl6pPr>
            <a:lvl7pPr marL="3200400" lvl="6" indent="-342900" algn="l" rtl="0">
              <a:lnSpc>
                <a:spcPct val="90000"/>
              </a:lnSpc>
              <a:spcBef>
                <a:spcPts val="2100"/>
              </a:spcBef>
              <a:spcAft>
                <a:spcPts val="0"/>
              </a:spcAft>
              <a:buClr>
                <a:schemeClr val="dk1"/>
              </a:buClr>
              <a:buSzPts val="1800"/>
              <a:buChar char="●"/>
              <a:defRPr/>
            </a:lvl7pPr>
            <a:lvl8pPr marL="3657600" lvl="7" indent="-342900" algn="l" rtl="0">
              <a:lnSpc>
                <a:spcPct val="90000"/>
              </a:lnSpc>
              <a:spcBef>
                <a:spcPts val="2100"/>
              </a:spcBef>
              <a:spcAft>
                <a:spcPts val="0"/>
              </a:spcAft>
              <a:buClr>
                <a:schemeClr val="dk1"/>
              </a:buClr>
              <a:buSzPts val="1800"/>
              <a:buChar char="○"/>
              <a:defRPr/>
            </a:lvl8pPr>
            <a:lvl9pPr marL="4114800" lvl="8" indent="-342900" algn="l" rtl="0">
              <a:lnSpc>
                <a:spcPct val="90000"/>
              </a:lnSpc>
              <a:spcBef>
                <a:spcPts val="2100"/>
              </a:spcBef>
              <a:spcAft>
                <a:spcPts val="2100"/>
              </a:spcAft>
              <a:buClr>
                <a:schemeClr val="dk1"/>
              </a:buClr>
              <a:buSzPts val="1800"/>
              <a:buChar char="■"/>
              <a:defRPr/>
            </a:lvl9pPr>
          </a:lstStyle>
          <a:p>
            <a:endParaRPr/>
          </a:p>
        </p:txBody>
      </p:sp>
      <p:sp>
        <p:nvSpPr>
          <p:cNvPr id="18" name="Google Shape;18;p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9" name="Google Shape;19;p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0" name="Google Shape;20;p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
        <p:cNvGrpSpPr/>
        <p:nvPr/>
      </p:nvGrpSpPr>
      <p:grpSpPr>
        <a:xfrm>
          <a:off x="0" y="0"/>
          <a:ext cx="0" cy="0"/>
          <a:chOff x="0" y="0"/>
          <a:chExt cx="0" cy="0"/>
        </a:xfrm>
      </p:grpSpPr>
      <p:sp>
        <p:nvSpPr>
          <p:cNvPr id="29" name="Google Shape;29;p5"/>
          <p:cNvSpPr/>
          <p:nvPr/>
        </p:nvSpPr>
        <p:spPr>
          <a:xfrm>
            <a:off x="0" y="2089800"/>
            <a:ext cx="12192000" cy="26784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5"/>
          <p:cNvSpPr txBox="1">
            <a:spLocks noGrp="1"/>
          </p:cNvSpPr>
          <p:nvPr>
            <p:ph type="title"/>
          </p:nvPr>
        </p:nvSpPr>
        <p:spPr>
          <a:xfrm>
            <a:off x="574400" y="2519600"/>
            <a:ext cx="11043300" cy="2022000"/>
          </a:xfrm>
          <a:prstGeom prst="rect">
            <a:avLst/>
          </a:prstGeom>
          <a:noFill/>
          <a:ln>
            <a:noFill/>
          </a:ln>
        </p:spPr>
        <p:txBody>
          <a:bodyPr spcFirstLastPara="1" wrap="square" lIns="121900" tIns="121900" rIns="121900" bIns="121900" anchor="ctr" anchorCtr="0">
            <a:noAutofit/>
          </a:bodyPr>
          <a:lstStyle>
            <a:lvl1pPr lvl="0" algn="ctr" rtl="0">
              <a:lnSpc>
                <a:spcPct val="100000"/>
              </a:lnSpc>
              <a:spcBef>
                <a:spcPts val="0"/>
              </a:spcBef>
              <a:spcAft>
                <a:spcPts val="0"/>
              </a:spcAft>
              <a:buClr>
                <a:schemeClr val="lt1"/>
              </a:buClr>
              <a:buSzPts val="4800"/>
              <a:buNone/>
              <a:defRPr sz="4800">
                <a:solidFill>
                  <a:schemeClr val="lt1"/>
                </a:solidFill>
              </a:defRPr>
            </a:lvl1pPr>
            <a:lvl2pPr lvl="1" algn="ctr" rtl="0">
              <a:lnSpc>
                <a:spcPct val="100000"/>
              </a:lnSpc>
              <a:spcBef>
                <a:spcPts val="0"/>
              </a:spcBef>
              <a:spcAft>
                <a:spcPts val="0"/>
              </a:spcAft>
              <a:buClr>
                <a:schemeClr val="lt1"/>
              </a:buClr>
              <a:buSzPts val="4800"/>
              <a:buNone/>
              <a:defRPr sz="4800">
                <a:solidFill>
                  <a:schemeClr val="lt1"/>
                </a:solidFill>
              </a:defRPr>
            </a:lvl2pPr>
            <a:lvl3pPr lvl="2" algn="ctr" rtl="0">
              <a:lnSpc>
                <a:spcPct val="100000"/>
              </a:lnSpc>
              <a:spcBef>
                <a:spcPts val="0"/>
              </a:spcBef>
              <a:spcAft>
                <a:spcPts val="0"/>
              </a:spcAft>
              <a:buClr>
                <a:schemeClr val="lt1"/>
              </a:buClr>
              <a:buSzPts val="4800"/>
              <a:buNone/>
              <a:defRPr sz="4800">
                <a:solidFill>
                  <a:schemeClr val="lt1"/>
                </a:solidFill>
              </a:defRPr>
            </a:lvl3pPr>
            <a:lvl4pPr lvl="3" algn="ctr" rtl="0">
              <a:lnSpc>
                <a:spcPct val="100000"/>
              </a:lnSpc>
              <a:spcBef>
                <a:spcPts val="0"/>
              </a:spcBef>
              <a:spcAft>
                <a:spcPts val="0"/>
              </a:spcAft>
              <a:buClr>
                <a:schemeClr val="lt1"/>
              </a:buClr>
              <a:buSzPts val="4800"/>
              <a:buNone/>
              <a:defRPr sz="4800">
                <a:solidFill>
                  <a:schemeClr val="lt1"/>
                </a:solidFill>
              </a:defRPr>
            </a:lvl4pPr>
            <a:lvl5pPr lvl="4" algn="ctr" rtl="0">
              <a:lnSpc>
                <a:spcPct val="100000"/>
              </a:lnSpc>
              <a:spcBef>
                <a:spcPts val="0"/>
              </a:spcBef>
              <a:spcAft>
                <a:spcPts val="0"/>
              </a:spcAft>
              <a:buClr>
                <a:schemeClr val="lt1"/>
              </a:buClr>
              <a:buSzPts val="4800"/>
              <a:buNone/>
              <a:defRPr sz="4800">
                <a:solidFill>
                  <a:schemeClr val="lt1"/>
                </a:solidFill>
              </a:defRPr>
            </a:lvl5pPr>
            <a:lvl6pPr lvl="5" algn="ctr" rtl="0">
              <a:lnSpc>
                <a:spcPct val="100000"/>
              </a:lnSpc>
              <a:spcBef>
                <a:spcPts val="0"/>
              </a:spcBef>
              <a:spcAft>
                <a:spcPts val="0"/>
              </a:spcAft>
              <a:buClr>
                <a:schemeClr val="lt1"/>
              </a:buClr>
              <a:buSzPts val="4800"/>
              <a:buNone/>
              <a:defRPr sz="4800">
                <a:solidFill>
                  <a:schemeClr val="lt1"/>
                </a:solidFill>
              </a:defRPr>
            </a:lvl6pPr>
            <a:lvl7pPr lvl="6" algn="ctr" rtl="0">
              <a:lnSpc>
                <a:spcPct val="100000"/>
              </a:lnSpc>
              <a:spcBef>
                <a:spcPts val="0"/>
              </a:spcBef>
              <a:spcAft>
                <a:spcPts val="0"/>
              </a:spcAft>
              <a:buClr>
                <a:schemeClr val="lt1"/>
              </a:buClr>
              <a:buSzPts val="4800"/>
              <a:buNone/>
              <a:defRPr sz="4800">
                <a:solidFill>
                  <a:schemeClr val="lt1"/>
                </a:solidFill>
              </a:defRPr>
            </a:lvl7pPr>
            <a:lvl8pPr lvl="7" algn="ctr" rtl="0">
              <a:lnSpc>
                <a:spcPct val="100000"/>
              </a:lnSpc>
              <a:spcBef>
                <a:spcPts val="0"/>
              </a:spcBef>
              <a:spcAft>
                <a:spcPts val="0"/>
              </a:spcAft>
              <a:buClr>
                <a:schemeClr val="lt1"/>
              </a:buClr>
              <a:buSzPts val="4800"/>
              <a:buNone/>
              <a:defRPr sz="4800">
                <a:solidFill>
                  <a:schemeClr val="lt1"/>
                </a:solidFill>
              </a:defRPr>
            </a:lvl8pPr>
            <a:lvl9pPr lvl="8" algn="ctr" rtl="0">
              <a:lnSpc>
                <a:spcPct val="100000"/>
              </a:lnSpc>
              <a:spcBef>
                <a:spcPts val="0"/>
              </a:spcBef>
              <a:spcAft>
                <a:spcPts val="0"/>
              </a:spcAft>
              <a:buClr>
                <a:schemeClr val="lt1"/>
              </a:buClr>
              <a:buSzPts val="4800"/>
              <a:buNone/>
              <a:defRPr sz="4800">
                <a:solidFill>
                  <a:schemeClr val="lt1"/>
                </a:solidFill>
              </a:defRPr>
            </a:lvl9pPr>
          </a:lstStyle>
          <a:p>
            <a:endParaRPr/>
          </a:p>
        </p:txBody>
      </p:sp>
      <p:sp>
        <p:nvSpPr>
          <p:cNvPr id="31" name="Google Shape;31;p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2"/>
        <p:cNvGrpSpPr/>
        <p:nvPr/>
      </p:nvGrpSpPr>
      <p:grpSpPr>
        <a:xfrm>
          <a:off x="0" y="0"/>
          <a:ext cx="0" cy="0"/>
          <a:chOff x="0" y="0"/>
          <a:chExt cx="0" cy="0"/>
        </a:xfrm>
      </p:grpSpPr>
      <p:cxnSp>
        <p:nvCxnSpPr>
          <p:cNvPr id="33" name="Google Shape;33;p6"/>
          <p:cNvCxnSpPr/>
          <p:nvPr/>
        </p:nvCxnSpPr>
        <p:spPr>
          <a:xfrm>
            <a:off x="572267" y="1700769"/>
            <a:ext cx="818700" cy="0"/>
          </a:xfrm>
          <a:prstGeom prst="straightConnector1">
            <a:avLst/>
          </a:prstGeom>
          <a:noFill/>
          <a:ln w="19050" cap="flat" cmpd="sng">
            <a:solidFill>
              <a:schemeClr val="dk2"/>
            </a:solidFill>
            <a:prstDash val="lgDash"/>
            <a:round/>
            <a:headEnd type="none" w="sm" len="sm"/>
            <a:tailEnd type="none" w="sm" len="sm"/>
          </a:ln>
        </p:spPr>
      </p:cxnSp>
      <p:sp>
        <p:nvSpPr>
          <p:cNvPr id="34" name="Google Shape;34;p6"/>
          <p:cNvSpPr txBox="1">
            <a:spLocks noGrp="1"/>
          </p:cNvSpPr>
          <p:nvPr>
            <p:ph type="title"/>
          </p:nvPr>
        </p:nvSpPr>
        <p:spPr>
          <a:xfrm>
            <a:off x="415600" y="496667"/>
            <a:ext cx="11360700" cy="978000"/>
          </a:xfrm>
          <a:prstGeom prst="rect">
            <a:avLst/>
          </a:prstGeom>
          <a:noFill/>
          <a:ln>
            <a:noFill/>
          </a:ln>
        </p:spPr>
        <p:txBody>
          <a:bodyPr spcFirstLastPara="1" wrap="square" lIns="121900" tIns="121900" rIns="121900" bIns="121900" anchor="b" anchorCtr="0">
            <a:noAutofit/>
          </a:bodyPr>
          <a:lstStyle>
            <a:lvl1pPr lvl="0" algn="l" rtl="0">
              <a:lnSpc>
                <a:spcPct val="100000"/>
              </a:lnSpc>
              <a:spcBef>
                <a:spcPts val="0"/>
              </a:spcBef>
              <a:spcAft>
                <a:spcPts val="0"/>
              </a:spcAft>
              <a:buSzPts val="4000"/>
              <a:buNone/>
              <a:defRPr/>
            </a:lvl1pPr>
            <a:lvl2pPr lvl="1" algn="l" rtl="0">
              <a:lnSpc>
                <a:spcPct val="100000"/>
              </a:lnSpc>
              <a:spcBef>
                <a:spcPts val="0"/>
              </a:spcBef>
              <a:spcAft>
                <a:spcPts val="0"/>
              </a:spcAft>
              <a:buSzPts val="4000"/>
              <a:buNone/>
              <a:defRPr/>
            </a:lvl2pPr>
            <a:lvl3pPr lvl="2" algn="l" rtl="0">
              <a:lnSpc>
                <a:spcPct val="100000"/>
              </a:lnSpc>
              <a:spcBef>
                <a:spcPts val="0"/>
              </a:spcBef>
              <a:spcAft>
                <a:spcPts val="0"/>
              </a:spcAft>
              <a:buSzPts val="4000"/>
              <a:buNone/>
              <a:defRPr/>
            </a:lvl3pPr>
            <a:lvl4pPr lvl="3" algn="l" rtl="0">
              <a:lnSpc>
                <a:spcPct val="100000"/>
              </a:lnSpc>
              <a:spcBef>
                <a:spcPts val="0"/>
              </a:spcBef>
              <a:spcAft>
                <a:spcPts val="0"/>
              </a:spcAft>
              <a:buSzPts val="4000"/>
              <a:buNone/>
              <a:defRPr/>
            </a:lvl4pPr>
            <a:lvl5pPr lvl="4" algn="l" rtl="0">
              <a:lnSpc>
                <a:spcPct val="100000"/>
              </a:lnSpc>
              <a:spcBef>
                <a:spcPts val="0"/>
              </a:spcBef>
              <a:spcAft>
                <a:spcPts val="0"/>
              </a:spcAft>
              <a:buSzPts val="4000"/>
              <a:buNone/>
              <a:defRPr/>
            </a:lvl5pPr>
            <a:lvl6pPr lvl="5" algn="l" rtl="0">
              <a:lnSpc>
                <a:spcPct val="100000"/>
              </a:lnSpc>
              <a:spcBef>
                <a:spcPts val="0"/>
              </a:spcBef>
              <a:spcAft>
                <a:spcPts val="0"/>
              </a:spcAft>
              <a:buSzPts val="4000"/>
              <a:buNone/>
              <a:defRPr/>
            </a:lvl6pPr>
            <a:lvl7pPr lvl="6" algn="l" rtl="0">
              <a:lnSpc>
                <a:spcPct val="100000"/>
              </a:lnSpc>
              <a:spcBef>
                <a:spcPts val="0"/>
              </a:spcBef>
              <a:spcAft>
                <a:spcPts val="0"/>
              </a:spcAft>
              <a:buSzPts val="4000"/>
              <a:buNone/>
              <a:defRPr/>
            </a:lvl7pPr>
            <a:lvl8pPr lvl="7" algn="l" rtl="0">
              <a:lnSpc>
                <a:spcPct val="100000"/>
              </a:lnSpc>
              <a:spcBef>
                <a:spcPts val="0"/>
              </a:spcBef>
              <a:spcAft>
                <a:spcPts val="0"/>
              </a:spcAft>
              <a:buSzPts val="4000"/>
              <a:buNone/>
              <a:defRPr/>
            </a:lvl8pPr>
            <a:lvl9pPr lvl="8" algn="l" rtl="0">
              <a:lnSpc>
                <a:spcPct val="100000"/>
              </a:lnSpc>
              <a:spcBef>
                <a:spcPts val="0"/>
              </a:spcBef>
              <a:spcAft>
                <a:spcPts val="0"/>
              </a:spcAft>
              <a:buSzPts val="4000"/>
              <a:buNone/>
              <a:defRPr/>
            </a:lvl9pPr>
          </a:lstStyle>
          <a:p>
            <a:endParaRPr/>
          </a:p>
        </p:txBody>
      </p:sp>
      <p:sp>
        <p:nvSpPr>
          <p:cNvPr id="35" name="Google Shape;35;p6"/>
          <p:cNvSpPr txBox="1">
            <a:spLocks noGrp="1"/>
          </p:cNvSpPr>
          <p:nvPr>
            <p:ph type="body" idx="1"/>
          </p:nvPr>
        </p:nvSpPr>
        <p:spPr>
          <a:xfrm>
            <a:off x="415600" y="1958433"/>
            <a:ext cx="11360700" cy="4133100"/>
          </a:xfrm>
          <a:prstGeom prst="rect">
            <a:avLst/>
          </a:prstGeom>
          <a:noFill/>
          <a:ln>
            <a:noFill/>
          </a:ln>
        </p:spPr>
        <p:txBody>
          <a:bodyPr spcFirstLastPara="1" wrap="square" lIns="121900" tIns="121900" rIns="121900" bIns="121900" anchor="t" anchorCtr="0">
            <a:noAutofit/>
          </a:bodyPr>
          <a:lstStyle>
            <a:lvl1pPr marL="457200" lvl="0" indent="-381000" algn="l" rtl="0">
              <a:lnSpc>
                <a:spcPct val="115000"/>
              </a:lnSpc>
              <a:spcBef>
                <a:spcPts val="0"/>
              </a:spcBef>
              <a:spcAft>
                <a:spcPts val="0"/>
              </a:spcAft>
              <a:buSzPts val="2400"/>
              <a:buChar char="●"/>
              <a:defRPr/>
            </a:lvl1pPr>
            <a:lvl2pPr marL="914400" lvl="1" indent="-349250" algn="l" rtl="0">
              <a:lnSpc>
                <a:spcPct val="115000"/>
              </a:lnSpc>
              <a:spcBef>
                <a:spcPts val="2100"/>
              </a:spcBef>
              <a:spcAft>
                <a:spcPts val="0"/>
              </a:spcAft>
              <a:buSzPts val="1900"/>
              <a:buChar char="○"/>
              <a:defRPr/>
            </a:lvl2pPr>
            <a:lvl3pPr marL="1371600" lvl="2" indent="-349250" algn="l" rtl="0">
              <a:lnSpc>
                <a:spcPct val="115000"/>
              </a:lnSpc>
              <a:spcBef>
                <a:spcPts val="2100"/>
              </a:spcBef>
              <a:spcAft>
                <a:spcPts val="0"/>
              </a:spcAft>
              <a:buSzPts val="1900"/>
              <a:buChar char="■"/>
              <a:defRPr/>
            </a:lvl3pPr>
            <a:lvl4pPr marL="1828800" lvl="3" indent="-349250" algn="l" rtl="0">
              <a:lnSpc>
                <a:spcPct val="115000"/>
              </a:lnSpc>
              <a:spcBef>
                <a:spcPts val="2100"/>
              </a:spcBef>
              <a:spcAft>
                <a:spcPts val="0"/>
              </a:spcAft>
              <a:buSzPts val="1900"/>
              <a:buChar char="●"/>
              <a:defRPr/>
            </a:lvl4pPr>
            <a:lvl5pPr marL="2286000" lvl="4" indent="-349250" algn="l" rtl="0">
              <a:lnSpc>
                <a:spcPct val="115000"/>
              </a:lnSpc>
              <a:spcBef>
                <a:spcPts val="2100"/>
              </a:spcBef>
              <a:spcAft>
                <a:spcPts val="0"/>
              </a:spcAft>
              <a:buSzPts val="1900"/>
              <a:buChar char="○"/>
              <a:defRPr/>
            </a:lvl5pPr>
            <a:lvl6pPr marL="2743200" lvl="5" indent="-349250" algn="l" rtl="0">
              <a:lnSpc>
                <a:spcPct val="115000"/>
              </a:lnSpc>
              <a:spcBef>
                <a:spcPts val="2100"/>
              </a:spcBef>
              <a:spcAft>
                <a:spcPts val="0"/>
              </a:spcAft>
              <a:buSzPts val="1900"/>
              <a:buChar char="■"/>
              <a:defRPr/>
            </a:lvl6pPr>
            <a:lvl7pPr marL="3200400" lvl="6" indent="-349250" algn="l" rtl="0">
              <a:lnSpc>
                <a:spcPct val="115000"/>
              </a:lnSpc>
              <a:spcBef>
                <a:spcPts val="2100"/>
              </a:spcBef>
              <a:spcAft>
                <a:spcPts val="0"/>
              </a:spcAft>
              <a:buSzPts val="1900"/>
              <a:buChar char="●"/>
              <a:defRPr/>
            </a:lvl7pPr>
            <a:lvl8pPr marL="3657600" lvl="7" indent="-349250" algn="l" rtl="0">
              <a:lnSpc>
                <a:spcPct val="115000"/>
              </a:lnSpc>
              <a:spcBef>
                <a:spcPts val="2100"/>
              </a:spcBef>
              <a:spcAft>
                <a:spcPts val="0"/>
              </a:spcAft>
              <a:buSzPts val="1900"/>
              <a:buChar char="○"/>
              <a:defRPr/>
            </a:lvl8pPr>
            <a:lvl9pPr marL="4114800" lvl="8" indent="-349250" algn="l" rtl="0">
              <a:lnSpc>
                <a:spcPct val="115000"/>
              </a:lnSpc>
              <a:spcBef>
                <a:spcPts val="2100"/>
              </a:spcBef>
              <a:spcAft>
                <a:spcPts val="2100"/>
              </a:spcAft>
              <a:buSzPts val="1900"/>
              <a:buChar char="■"/>
              <a:defRPr/>
            </a:lvl9pPr>
          </a:lstStyle>
          <a:p>
            <a:endParaRPr/>
          </a:p>
        </p:txBody>
      </p:sp>
      <p:sp>
        <p:nvSpPr>
          <p:cNvPr id="36" name="Google Shape;36;p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7"/>
        <p:cNvGrpSpPr/>
        <p:nvPr/>
      </p:nvGrpSpPr>
      <p:grpSpPr>
        <a:xfrm>
          <a:off x="0" y="0"/>
          <a:ext cx="0" cy="0"/>
          <a:chOff x="0" y="0"/>
          <a:chExt cx="0" cy="0"/>
        </a:xfrm>
      </p:grpSpPr>
      <p:cxnSp>
        <p:nvCxnSpPr>
          <p:cNvPr id="38" name="Google Shape;38;p7"/>
          <p:cNvCxnSpPr/>
          <p:nvPr/>
        </p:nvCxnSpPr>
        <p:spPr>
          <a:xfrm>
            <a:off x="572267" y="1700769"/>
            <a:ext cx="818700" cy="0"/>
          </a:xfrm>
          <a:prstGeom prst="straightConnector1">
            <a:avLst/>
          </a:prstGeom>
          <a:noFill/>
          <a:ln w="19050" cap="flat" cmpd="sng">
            <a:solidFill>
              <a:schemeClr val="dk2"/>
            </a:solidFill>
            <a:prstDash val="lgDash"/>
            <a:round/>
            <a:headEnd type="none" w="sm" len="sm"/>
            <a:tailEnd type="none" w="sm" len="sm"/>
          </a:ln>
        </p:spPr>
      </p:cxnSp>
      <p:sp>
        <p:nvSpPr>
          <p:cNvPr id="39" name="Google Shape;39;p7"/>
          <p:cNvSpPr txBox="1">
            <a:spLocks noGrp="1"/>
          </p:cNvSpPr>
          <p:nvPr>
            <p:ph type="title"/>
          </p:nvPr>
        </p:nvSpPr>
        <p:spPr>
          <a:xfrm>
            <a:off x="415600" y="496667"/>
            <a:ext cx="11360700" cy="978000"/>
          </a:xfrm>
          <a:prstGeom prst="rect">
            <a:avLst/>
          </a:prstGeom>
          <a:noFill/>
          <a:ln>
            <a:noFill/>
          </a:ln>
        </p:spPr>
        <p:txBody>
          <a:bodyPr spcFirstLastPara="1" wrap="square" lIns="121900" tIns="121900" rIns="121900" bIns="121900" anchor="b" anchorCtr="0">
            <a:noAutofit/>
          </a:bodyPr>
          <a:lstStyle>
            <a:lvl1pPr lvl="0" algn="l" rtl="0">
              <a:lnSpc>
                <a:spcPct val="100000"/>
              </a:lnSpc>
              <a:spcBef>
                <a:spcPts val="0"/>
              </a:spcBef>
              <a:spcAft>
                <a:spcPts val="0"/>
              </a:spcAft>
              <a:buSzPts val="4000"/>
              <a:buNone/>
              <a:defRPr/>
            </a:lvl1pPr>
            <a:lvl2pPr lvl="1" algn="l" rtl="0">
              <a:lnSpc>
                <a:spcPct val="100000"/>
              </a:lnSpc>
              <a:spcBef>
                <a:spcPts val="0"/>
              </a:spcBef>
              <a:spcAft>
                <a:spcPts val="0"/>
              </a:spcAft>
              <a:buSzPts val="4000"/>
              <a:buNone/>
              <a:defRPr/>
            </a:lvl2pPr>
            <a:lvl3pPr lvl="2" algn="l" rtl="0">
              <a:lnSpc>
                <a:spcPct val="100000"/>
              </a:lnSpc>
              <a:spcBef>
                <a:spcPts val="0"/>
              </a:spcBef>
              <a:spcAft>
                <a:spcPts val="0"/>
              </a:spcAft>
              <a:buSzPts val="4000"/>
              <a:buNone/>
              <a:defRPr/>
            </a:lvl3pPr>
            <a:lvl4pPr lvl="3" algn="l" rtl="0">
              <a:lnSpc>
                <a:spcPct val="100000"/>
              </a:lnSpc>
              <a:spcBef>
                <a:spcPts val="0"/>
              </a:spcBef>
              <a:spcAft>
                <a:spcPts val="0"/>
              </a:spcAft>
              <a:buSzPts val="4000"/>
              <a:buNone/>
              <a:defRPr/>
            </a:lvl4pPr>
            <a:lvl5pPr lvl="4" algn="l" rtl="0">
              <a:lnSpc>
                <a:spcPct val="100000"/>
              </a:lnSpc>
              <a:spcBef>
                <a:spcPts val="0"/>
              </a:spcBef>
              <a:spcAft>
                <a:spcPts val="0"/>
              </a:spcAft>
              <a:buSzPts val="4000"/>
              <a:buNone/>
              <a:defRPr/>
            </a:lvl5pPr>
            <a:lvl6pPr lvl="5" algn="l" rtl="0">
              <a:lnSpc>
                <a:spcPct val="100000"/>
              </a:lnSpc>
              <a:spcBef>
                <a:spcPts val="0"/>
              </a:spcBef>
              <a:spcAft>
                <a:spcPts val="0"/>
              </a:spcAft>
              <a:buSzPts val="4000"/>
              <a:buNone/>
              <a:defRPr/>
            </a:lvl6pPr>
            <a:lvl7pPr lvl="6" algn="l" rtl="0">
              <a:lnSpc>
                <a:spcPct val="100000"/>
              </a:lnSpc>
              <a:spcBef>
                <a:spcPts val="0"/>
              </a:spcBef>
              <a:spcAft>
                <a:spcPts val="0"/>
              </a:spcAft>
              <a:buSzPts val="4000"/>
              <a:buNone/>
              <a:defRPr/>
            </a:lvl7pPr>
            <a:lvl8pPr lvl="7" algn="l" rtl="0">
              <a:lnSpc>
                <a:spcPct val="100000"/>
              </a:lnSpc>
              <a:spcBef>
                <a:spcPts val="0"/>
              </a:spcBef>
              <a:spcAft>
                <a:spcPts val="0"/>
              </a:spcAft>
              <a:buSzPts val="4000"/>
              <a:buNone/>
              <a:defRPr/>
            </a:lvl8pPr>
            <a:lvl9pPr lvl="8" algn="l" rtl="0">
              <a:lnSpc>
                <a:spcPct val="100000"/>
              </a:lnSpc>
              <a:spcBef>
                <a:spcPts val="0"/>
              </a:spcBef>
              <a:spcAft>
                <a:spcPts val="0"/>
              </a:spcAft>
              <a:buSzPts val="4000"/>
              <a:buNone/>
              <a:defRPr/>
            </a:lvl9pPr>
          </a:lstStyle>
          <a:p>
            <a:endParaRPr/>
          </a:p>
        </p:txBody>
      </p:sp>
      <p:sp>
        <p:nvSpPr>
          <p:cNvPr id="40" name="Google Shape;40;p7"/>
          <p:cNvSpPr txBox="1">
            <a:spLocks noGrp="1"/>
          </p:cNvSpPr>
          <p:nvPr>
            <p:ph type="body" idx="1"/>
          </p:nvPr>
        </p:nvSpPr>
        <p:spPr>
          <a:xfrm>
            <a:off x="415600" y="1958433"/>
            <a:ext cx="5333100" cy="4133100"/>
          </a:xfrm>
          <a:prstGeom prst="rect">
            <a:avLst/>
          </a:prstGeom>
          <a:noFill/>
          <a:ln>
            <a:noFill/>
          </a:ln>
        </p:spPr>
        <p:txBody>
          <a:bodyPr spcFirstLastPara="1" wrap="square" lIns="121900" tIns="121900" rIns="121900" bIns="121900" anchor="t" anchorCtr="0">
            <a:noAutofit/>
          </a:bodyPr>
          <a:lstStyle>
            <a:lvl1pPr marL="457200" lvl="0" indent="-349250" algn="l" rtl="0">
              <a:lnSpc>
                <a:spcPct val="115000"/>
              </a:lnSpc>
              <a:spcBef>
                <a:spcPts val="0"/>
              </a:spcBef>
              <a:spcAft>
                <a:spcPts val="0"/>
              </a:spcAft>
              <a:buSzPts val="1900"/>
              <a:buChar char="●"/>
              <a:defRPr sz="1900"/>
            </a:lvl1pPr>
            <a:lvl2pPr marL="914400" lvl="1" indent="-330200" algn="l" rtl="0">
              <a:lnSpc>
                <a:spcPct val="115000"/>
              </a:lnSpc>
              <a:spcBef>
                <a:spcPts val="2100"/>
              </a:spcBef>
              <a:spcAft>
                <a:spcPts val="0"/>
              </a:spcAft>
              <a:buSzPts val="1600"/>
              <a:buChar char="○"/>
              <a:defRPr sz="1600"/>
            </a:lvl2pPr>
            <a:lvl3pPr marL="1371600" lvl="2" indent="-330200" algn="l" rtl="0">
              <a:lnSpc>
                <a:spcPct val="115000"/>
              </a:lnSpc>
              <a:spcBef>
                <a:spcPts val="2100"/>
              </a:spcBef>
              <a:spcAft>
                <a:spcPts val="0"/>
              </a:spcAft>
              <a:buSzPts val="1600"/>
              <a:buChar char="■"/>
              <a:defRPr sz="1600"/>
            </a:lvl3pPr>
            <a:lvl4pPr marL="1828800" lvl="3" indent="-330200" algn="l" rtl="0">
              <a:lnSpc>
                <a:spcPct val="115000"/>
              </a:lnSpc>
              <a:spcBef>
                <a:spcPts val="2100"/>
              </a:spcBef>
              <a:spcAft>
                <a:spcPts val="0"/>
              </a:spcAft>
              <a:buSzPts val="1600"/>
              <a:buChar char="●"/>
              <a:defRPr sz="1600"/>
            </a:lvl4pPr>
            <a:lvl5pPr marL="2286000" lvl="4" indent="-330200" algn="l" rtl="0">
              <a:lnSpc>
                <a:spcPct val="115000"/>
              </a:lnSpc>
              <a:spcBef>
                <a:spcPts val="2100"/>
              </a:spcBef>
              <a:spcAft>
                <a:spcPts val="0"/>
              </a:spcAft>
              <a:buSzPts val="1600"/>
              <a:buChar char="○"/>
              <a:defRPr sz="1600"/>
            </a:lvl5pPr>
            <a:lvl6pPr marL="2743200" lvl="5" indent="-330200" algn="l" rtl="0">
              <a:lnSpc>
                <a:spcPct val="115000"/>
              </a:lnSpc>
              <a:spcBef>
                <a:spcPts val="2100"/>
              </a:spcBef>
              <a:spcAft>
                <a:spcPts val="0"/>
              </a:spcAft>
              <a:buSzPts val="1600"/>
              <a:buChar char="■"/>
              <a:defRPr sz="1600"/>
            </a:lvl6pPr>
            <a:lvl7pPr marL="3200400" lvl="6" indent="-330200" algn="l" rtl="0">
              <a:lnSpc>
                <a:spcPct val="115000"/>
              </a:lnSpc>
              <a:spcBef>
                <a:spcPts val="2100"/>
              </a:spcBef>
              <a:spcAft>
                <a:spcPts val="0"/>
              </a:spcAft>
              <a:buSzPts val="1600"/>
              <a:buChar char="●"/>
              <a:defRPr sz="1600"/>
            </a:lvl7pPr>
            <a:lvl8pPr marL="3657600" lvl="7" indent="-330200" algn="l" rtl="0">
              <a:lnSpc>
                <a:spcPct val="115000"/>
              </a:lnSpc>
              <a:spcBef>
                <a:spcPts val="2100"/>
              </a:spcBef>
              <a:spcAft>
                <a:spcPts val="0"/>
              </a:spcAft>
              <a:buSzPts val="1600"/>
              <a:buChar char="○"/>
              <a:defRPr sz="1600"/>
            </a:lvl8pPr>
            <a:lvl9pPr marL="4114800" lvl="8" indent="-330200" algn="l" rtl="0">
              <a:lnSpc>
                <a:spcPct val="115000"/>
              </a:lnSpc>
              <a:spcBef>
                <a:spcPts val="2100"/>
              </a:spcBef>
              <a:spcAft>
                <a:spcPts val="2100"/>
              </a:spcAft>
              <a:buSzPts val="1600"/>
              <a:buChar char="■"/>
              <a:defRPr sz="1600"/>
            </a:lvl9pPr>
          </a:lstStyle>
          <a:p>
            <a:endParaRPr/>
          </a:p>
        </p:txBody>
      </p:sp>
      <p:sp>
        <p:nvSpPr>
          <p:cNvPr id="41" name="Google Shape;41;p7"/>
          <p:cNvSpPr txBox="1">
            <a:spLocks noGrp="1"/>
          </p:cNvSpPr>
          <p:nvPr>
            <p:ph type="body" idx="2"/>
          </p:nvPr>
        </p:nvSpPr>
        <p:spPr>
          <a:xfrm>
            <a:off x="6443200" y="1958433"/>
            <a:ext cx="5333100" cy="4133100"/>
          </a:xfrm>
          <a:prstGeom prst="rect">
            <a:avLst/>
          </a:prstGeom>
          <a:noFill/>
          <a:ln>
            <a:noFill/>
          </a:ln>
        </p:spPr>
        <p:txBody>
          <a:bodyPr spcFirstLastPara="1" wrap="square" lIns="121900" tIns="121900" rIns="121900" bIns="121900" anchor="t" anchorCtr="0">
            <a:noAutofit/>
          </a:bodyPr>
          <a:lstStyle>
            <a:lvl1pPr marL="457200" lvl="0" indent="-349250" algn="l" rtl="0">
              <a:lnSpc>
                <a:spcPct val="115000"/>
              </a:lnSpc>
              <a:spcBef>
                <a:spcPts val="0"/>
              </a:spcBef>
              <a:spcAft>
                <a:spcPts val="0"/>
              </a:spcAft>
              <a:buSzPts val="1900"/>
              <a:buChar char="●"/>
              <a:defRPr sz="1900"/>
            </a:lvl1pPr>
            <a:lvl2pPr marL="914400" lvl="1" indent="-330200" algn="l" rtl="0">
              <a:lnSpc>
                <a:spcPct val="115000"/>
              </a:lnSpc>
              <a:spcBef>
                <a:spcPts val="2100"/>
              </a:spcBef>
              <a:spcAft>
                <a:spcPts val="0"/>
              </a:spcAft>
              <a:buSzPts val="1600"/>
              <a:buChar char="○"/>
              <a:defRPr sz="1600"/>
            </a:lvl2pPr>
            <a:lvl3pPr marL="1371600" lvl="2" indent="-330200" algn="l" rtl="0">
              <a:lnSpc>
                <a:spcPct val="115000"/>
              </a:lnSpc>
              <a:spcBef>
                <a:spcPts val="2100"/>
              </a:spcBef>
              <a:spcAft>
                <a:spcPts val="0"/>
              </a:spcAft>
              <a:buSzPts val="1600"/>
              <a:buChar char="■"/>
              <a:defRPr sz="1600"/>
            </a:lvl3pPr>
            <a:lvl4pPr marL="1828800" lvl="3" indent="-330200" algn="l" rtl="0">
              <a:lnSpc>
                <a:spcPct val="115000"/>
              </a:lnSpc>
              <a:spcBef>
                <a:spcPts val="2100"/>
              </a:spcBef>
              <a:spcAft>
                <a:spcPts val="0"/>
              </a:spcAft>
              <a:buSzPts val="1600"/>
              <a:buChar char="●"/>
              <a:defRPr sz="1600"/>
            </a:lvl4pPr>
            <a:lvl5pPr marL="2286000" lvl="4" indent="-330200" algn="l" rtl="0">
              <a:lnSpc>
                <a:spcPct val="115000"/>
              </a:lnSpc>
              <a:spcBef>
                <a:spcPts val="2100"/>
              </a:spcBef>
              <a:spcAft>
                <a:spcPts val="0"/>
              </a:spcAft>
              <a:buSzPts val="1600"/>
              <a:buChar char="○"/>
              <a:defRPr sz="1600"/>
            </a:lvl5pPr>
            <a:lvl6pPr marL="2743200" lvl="5" indent="-330200" algn="l" rtl="0">
              <a:lnSpc>
                <a:spcPct val="115000"/>
              </a:lnSpc>
              <a:spcBef>
                <a:spcPts val="2100"/>
              </a:spcBef>
              <a:spcAft>
                <a:spcPts val="0"/>
              </a:spcAft>
              <a:buSzPts val="1600"/>
              <a:buChar char="■"/>
              <a:defRPr sz="1600"/>
            </a:lvl6pPr>
            <a:lvl7pPr marL="3200400" lvl="6" indent="-330200" algn="l" rtl="0">
              <a:lnSpc>
                <a:spcPct val="115000"/>
              </a:lnSpc>
              <a:spcBef>
                <a:spcPts val="2100"/>
              </a:spcBef>
              <a:spcAft>
                <a:spcPts val="0"/>
              </a:spcAft>
              <a:buSzPts val="1600"/>
              <a:buChar char="●"/>
              <a:defRPr sz="1600"/>
            </a:lvl7pPr>
            <a:lvl8pPr marL="3657600" lvl="7" indent="-330200" algn="l" rtl="0">
              <a:lnSpc>
                <a:spcPct val="115000"/>
              </a:lnSpc>
              <a:spcBef>
                <a:spcPts val="2100"/>
              </a:spcBef>
              <a:spcAft>
                <a:spcPts val="0"/>
              </a:spcAft>
              <a:buSzPts val="1600"/>
              <a:buChar char="○"/>
              <a:defRPr sz="1600"/>
            </a:lvl8pPr>
            <a:lvl9pPr marL="4114800" lvl="8" indent="-330200" algn="l" rtl="0">
              <a:lnSpc>
                <a:spcPct val="115000"/>
              </a:lnSpc>
              <a:spcBef>
                <a:spcPts val="2100"/>
              </a:spcBef>
              <a:spcAft>
                <a:spcPts val="2100"/>
              </a:spcAft>
              <a:buSzPts val="1600"/>
              <a:buChar char="■"/>
              <a:defRPr sz="1600"/>
            </a:lvl9pPr>
          </a:lstStyle>
          <a:p>
            <a:endParaRPr/>
          </a:p>
        </p:txBody>
      </p:sp>
      <p:sp>
        <p:nvSpPr>
          <p:cNvPr id="42" name="Google Shape;42;p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8"/>
          <p:cNvSpPr txBox="1">
            <a:spLocks noGrp="1"/>
          </p:cNvSpPr>
          <p:nvPr>
            <p:ph type="title"/>
          </p:nvPr>
        </p:nvSpPr>
        <p:spPr>
          <a:xfrm>
            <a:off x="415600" y="496667"/>
            <a:ext cx="11360700" cy="978000"/>
          </a:xfrm>
          <a:prstGeom prst="rect">
            <a:avLst/>
          </a:prstGeom>
          <a:noFill/>
          <a:ln>
            <a:noFill/>
          </a:ln>
        </p:spPr>
        <p:txBody>
          <a:bodyPr spcFirstLastPara="1" wrap="square" lIns="121900" tIns="121900" rIns="121900" bIns="121900" anchor="b" anchorCtr="0">
            <a:noAutofit/>
          </a:bodyPr>
          <a:lstStyle>
            <a:lvl1pPr lvl="0" algn="l" rtl="0">
              <a:lnSpc>
                <a:spcPct val="100000"/>
              </a:lnSpc>
              <a:spcBef>
                <a:spcPts val="0"/>
              </a:spcBef>
              <a:spcAft>
                <a:spcPts val="0"/>
              </a:spcAft>
              <a:buSzPts val="4000"/>
              <a:buNone/>
              <a:defRPr/>
            </a:lvl1pPr>
            <a:lvl2pPr lvl="1" algn="l" rtl="0">
              <a:lnSpc>
                <a:spcPct val="100000"/>
              </a:lnSpc>
              <a:spcBef>
                <a:spcPts val="0"/>
              </a:spcBef>
              <a:spcAft>
                <a:spcPts val="0"/>
              </a:spcAft>
              <a:buSzPts val="4000"/>
              <a:buNone/>
              <a:defRPr/>
            </a:lvl2pPr>
            <a:lvl3pPr lvl="2" algn="l" rtl="0">
              <a:lnSpc>
                <a:spcPct val="100000"/>
              </a:lnSpc>
              <a:spcBef>
                <a:spcPts val="0"/>
              </a:spcBef>
              <a:spcAft>
                <a:spcPts val="0"/>
              </a:spcAft>
              <a:buSzPts val="4000"/>
              <a:buNone/>
              <a:defRPr/>
            </a:lvl3pPr>
            <a:lvl4pPr lvl="3" algn="l" rtl="0">
              <a:lnSpc>
                <a:spcPct val="100000"/>
              </a:lnSpc>
              <a:spcBef>
                <a:spcPts val="0"/>
              </a:spcBef>
              <a:spcAft>
                <a:spcPts val="0"/>
              </a:spcAft>
              <a:buSzPts val="4000"/>
              <a:buNone/>
              <a:defRPr/>
            </a:lvl4pPr>
            <a:lvl5pPr lvl="4" algn="l" rtl="0">
              <a:lnSpc>
                <a:spcPct val="100000"/>
              </a:lnSpc>
              <a:spcBef>
                <a:spcPts val="0"/>
              </a:spcBef>
              <a:spcAft>
                <a:spcPts val="0"/>
              </a:spcAft>
              <a:buSzPts val="4000"/>
              <a:buNone/>
              <a:defRPr/>
            </a:lvl5pPr>
            <a:lvl6pPr lvl="5" algn="l" rtl="0">
              <a:lnSpc>
                <a:spcPct val="100000"/>
              </a:lnSpc>
              <a:spcBef>
                <a:spcPts val="0"/>
              </a:spcBef>
              <a:spcAft>
                <a:spcPts val="0"/>
              </a:spcAft>
              <a:buSzPts val="4000"/>
              <a:buNone/>
              <a:defRPr/>
            </a:lvl6pPr>
            <a:lvl7pPr lvl="6" algn="l" rtl="0">
              <a:lnSpc>
                <a:spcPct val="100000"/>
              </a:lnSpc>
              <a:spcBef>
                <a:spcPts val="0"/>
              </a:spcBef>
              <a:spcAft>
                <a:spcPts val="0"/>
              </a:spcAft>
              <a:buSzPts val="4000"/>
              <a:buNone/>
              <a:defRPr/>
            </a:lvl7pPr>
            <a:lvl8pPr lvl="7" algn="l" rtl="0">
              <a:lnSpc>
                <a:spcPct val="100000"/>
              </a:lnSpc>
              <a:spcBef>
                <a:spcPts val="0"/>
              </a:spcBef>
              <a:spcAft>
                <a:spcPts val="0"/>
              </a:spcAft>
              <a:buSzPts val="4000"/>
              <a:buNone/>
              <a:defRPr/>
            </a:lvl8pPr>
            <a:lvl9pPr lvl="8" algn="l" rtl="0">
              <a:lnSpc>
                <a:spcPct val="100000"/>
              </a:lnSpc>
              <a:spcBef>
                <a:spcPts val="0"/>
              </a:spcBef>
              <a:spcAft>
                <a:spcPts val="0"/>
              </a:spcAft>
              <a:buSzPts val="4000"/>
              <a:buNone/>
              <a:defRPr/>
            </a:lvl9pPr>
          </a:lstStyle>
          <a:p>
            <a:endParaRPr/>
          </a:p>
        </p:txBody>
      </p:sp>
      <p:sp>
        <p:nvSpPr>
          <p:cNvPr id="45" name="Google Shape;45;p8"/>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cxnSp>
        <p:nvCxnSpPr>
          <p:cNvPr id="47" name="Google Shape;47;p9"/>
          <p:cNvCxnSpPr/>
          <p:nvPr/>
        </p:nvCxnSpPr>
        <p:spPr>
          <a:xfrm>
            <a:off x="558233" y="1943716"/>
            <a:ext cx="818700" cy="0"/>
          </a:xfrm>
          <a:prstGeom prst="straightConnector1">
            <a:avLst/>
          </a:prstGeom>
          <a:noFill/>
          <a:ln w="19050" cap="flat" cmpd="sng">
            <a:solidFill>
              <a:schemeClr val="dk2"/>
            </a:solidFill>
            <a:prstDash val="lgDash"/>
            <a:round/>
            <a:headEnd type="none" w="sm" len="sm"/>
            <a:tailEnd type="none" w="sm" len="sm"/>
          </a:ln>
        </p:spPr>
      </p:cxnSp>
      <p:sp>
        <p:nvSpPr>
          <p:cNvPr id="48" name="Google Shape;48;p9"/>
          <p:cNvSpPr txBox="1">
            <a:spLocks noGrp="1"/>
          </p:cNvSpPr>
          <p:nvPr>
            <p:ph type="title"/>
          </p:nvPr>
        </p:nvSpPr>
        <p:spPr>
          <a:xfrm>
            <a:off x="415600" y="842400"/>
            <a:ext cx="3744000" cy="1007700"/>
          </a:xfrm>
          <a:prstGeom prst="rect">
            <a:avLst/>
          </a:prstGeom>
          <a:noFill/>
          <a:ln>
            <a:noFill/>
          </a:ln>
        </p:spPr>
        <p:txBody>
          <a:bodyPr spcFirstLastPara="1" wrap="square" lIns="121900" tIns="121900" rIns="121900" bIns="121900" anchor="b" anchorCtr="0">
            <a:noAutofit/>
          </a:bodyPr>
          <a:lstStyle>
            <a:lvl1pPr lvl="0" algn="l" rtl="0">
              <a:lnSpc>
                <a:spcPct val="100000"/>
              </a:lnSpc>
              <a:spcBef>
                <a:spcPts val="0"/>
              </a:spcBef>
              <a:spcAft>
                <a:spcPts val="0"/>
              </a:spcAft>
              <a:buSzPts val="3200"/>
              <a:buNone/>
              <a:defRPr sz="3200"/>
            </a:lvl1pPr>
            <a:lvl2pPr lvl="1" algn="l" rtl="0">
              <a:lnSpc>
                <a:spcPct val="100000"/>
              </a:lnSpc>
              <a:spcBef>
                <a:spcPts val="0"/>
              </a:spcBef>
              <a:spcAft>
                <a:spcPts val="0"/>
              </a:spcAft>
              <a:buSzPts val="3200"/>
              <a:buNone/>
              <a:defRPr sz="3200"/>
            </a:lvl2pPr>
            <a:lvl3pPr lvl="2" algn="l" rtl="0">
              <a:lnSpc>
                <a:spcPct val="100000"/>
              </a:lnSpc>
              <a:spcBef>
                <a:spcPts val="0"/>
              </a:spcBef>
              <a:spcAft>
                <a:spcPts val="0"/>
              </a:spcAft>
              <a:buSzPts val="3200"/>
              <a:buNone/>
              <a:defRPr sz="3200"/>
            </a:lvl3pPr>
            <a:lvl4pPr lvl="3" algn="l" rtl="0">
              <a:lnSpc>
                <a:spcPct val="100000"/>
              </a:lnSpc>
              <a:spcBef>
                <a:spcPts val="0"/>
              </a:spcBef>
              <a:spcAft>
                <a:spcPts val="0"/>
              </a:spcAft>
              <a:buSzPts val="3200"/>
              <a:buNone/>
              <a:defRPr sz="3200"/>
            </a:lvl4pPr>
            <a:lvl5pPr lvl="4" algn="l" rtl="0">
              <a:lnSpc>
                <a:spcPct val="100000"/>
              </a:lnSpc>
              <a:spcBef>
                <a:spcPts val="0"/>
              </a:spcBef>
              <a:spcAft>
                <a:spcPts val="0"/>
              </a:spcAft>
              <a:buSzPts val="3200"/>
              <a:buNone/>
              <a:defRPr sz="3200"/>
            </a:lvl5pPr>
            <a:lvl6pPr lvl="5" algn="l" rtl="0">
              <a:lnSpc>
                <a:spcPct val="100000"/>
              </a:lnSpc>
              <a:spcBef>
                <a:spcPts val="0"/>
              </a:spcBef>
              <a:spcAft>
                <a:spcPts val="0"/>
              </a:spcAft>
              <a:buSzPts val="3200"/>
              <a:buNone/>
              <a:defRPr sz="3200"/>
            </a:lvl6pPr>
            <a:lvl7pPr lvl="6" algn="l" rtl="0">
              <a:lnSpc>
                <a:spcPct val="100000"/>
              </a:lnSpc>
              <a:spcBef>
                <a:spcPts val="0"/>
              </a:spcBef>
              <a:spcAft>
                <a:spcPts val="0"/>
              </a:spcAft>
              <a:buSzPts val="3200"/>
              <a:buNone/>
              <a:defRPr sz="3200"/>
            </a:lvl7pPr>
            <a:lvl8pPr lvl="7" algn="l" rtl="0">
              <a:lnSpc>
                <a:spcPct val="100000"/>
              </a:lnSpc>
              <a:spcBef>
                <a:spcPts val="0"/>
              </a:spcBef>
              <a:spcAft>
                <a:spcPts val="0"/>
              </a:spcAft>
              <a:buSzPts val="3200"/>
              <a:buNone/>
              <a:defRPr sz="3200"/>
            </a:lvl8pPr>
            <a:lvl9pPr lvl="8" algn="l" rtl="0">
              <a:lnSpc>
                <a:spcPct val="100000"/>
              </a:lnSpc>
              <a:spcBef>
                <a:spcPts val="0"/>
              </a:spcBef>
              <a:spcAft>
                <a:spcPts val="0"/>
              </a:spcAft>
              <a:buSzPts val="3200"/>
              <a:buNone/>
              <a:defRPr sz="3200"/>
            </a:lvl9pPr>
          </a:lstStyle>
          <a:p>
            <a:endParaRPr/>
          </a:p>
        </p:txBody>
      </p:sp>
      <p:sp>
        <p:nvSpPr>
          <p:cNvPr id="49" name="Google Shape;49;p9"/>
          <p:cNvSpPr txBox="1">
            <a:spLocks noGrp="1"/>
          </p:cNvSpPr>
          <p:nvPr>
            <p:ph type="body" idx="1"/>
          </p:nvPr>
        </p:nvSpPr>
        <p:spPr>
          <a:xfrm>
            <a:off x="415600" y="2157605"/>
            <a:ext cx="3744000" cy="3934500"/>
          </a:xfrm>
          <a:prstGeom prst="rect">
            <a:avLst/>
          </a:prstGeom>
          <a:noFill/>
          <a:ln>
            <a:noFill/>
          </a:ln>
        </p:spPr>
        <p:txBody>
          <a:bodyPr spcFirstLastPara="1" wrap="square" lIns="121900" tIns="121900" rIns="121900" bIns="121900" anchor="t" anchorCtr="0">
            <a:noAutofit/>
          </a:bodyPr>
          <a:lstStyle>
            <a:lvl1pPr marL="457200" lvl="0" indent="-330200" algn="l" rtl="0">
              <a:lnSpc>
                <a:spcPct val="115000"/>
              </a:lnSpc>
              <a:spcBef>
                <a:spcPts val="0"/>
              </a:spcBef>
              <a:spcAft>
                <a:spcPts val="0"/>
              </a:spcAft>
              <a:buSzPts val="1600"/>
              <a:buChar char="●"/>
              <a:defRPr sz="1600"/>
            </a:lvl1pPr>
            <a:lvl2pPr marL="914400" lvl="1" indent="-330200" algn="l" rtl="0">
              <a:lnSpc>
                <a:spcPct val="115000"/>
              </a:lnSpc>
              <a:spcBef>
                <a:spcPts val="2100"/>
              </a:spcBef>
              <a:spcAft>
                <a:spcPts val="0"/>
              </a:spcAft>
              <a:buSzPts val="1600"/>
              <a:buChar char="○"/>
              <a:defRPr sz="1600"/>
            </a:lvl2pPr>
            <a:lvl3pPr marL="1371600" lvl="2" indent="-330200" algn="l" rtl="0">
              <a:lnSpc>
                <a:spcPct val="115000"/>
              </a:lnSpc>
              <a:spcBef>
                <a:spcPts val="2100"/>
              </a:spcBef>
              <a:spcAft>
                <a:spcPts val="0"/>
              </a:spcAft>
              <a:buSzPts val="1600"/>
              <a:buChar char="■"/>
              <a:defRPr sz="1600"/>
            </a:lvl3pPr>
            <a:lvl4pPr marL="1828800" lvl="3" indent="-330200" algn="l" rtl="0">
              <a:lnSpc>
                <a:spcPct val="115000"/>
              </a:lnSpc>
              <a:spcBef>
                <a:spcPts val="2100"/>
              </a:spcBef>
              <a:spcAft>
                <a:spcPts val="0"/>
              </a:spcAft>
              <a:buSzPts val="1600"/>
              <a:buChar char="●"/>
              <a:defRPr sz="1600"/>
            </a:lvl4pPr>
            <a:lvl5pPr marL="2286000" lvl="4" indent="-330200" algn="l" rtl="0">
              <a:lnSpc>
                <a:spcPct val="115000"/>
              </a:lnSpc>
              <a:spcBef>
                <a:spcPts val="2100"/>
              </a:spcBef>
              <a:spcAft>
                <a:spcPts val="0"/>
              </a:spcAft>
              <a:buSzPts val="1600"/>
              <a:buChar char="○"/>
              <a:defRPr sz="1600"/>
            </a:lvl5pPr>
            <a:lvl6pPr marL="2743200" lvl="5" indent="-330200" algn="l" rtl="0">
              <a:lnSpc>
                <a:spcPct val="115000"/>
              </a:lnSpc>
              <a:spcBef>
                <a:spcPts val="2100"/>
              </a:spcBef>
              <a:spcAft>
                <a:spcPts val="0"/>
              </a:spcAft>
              <a:buSzPts val="1600"/>
              <a:buChar char="■"/>
              <a:defRPr sz="1600"/>
            </a:lvl6pPr>
            <a:lvl7pPr marL="3200400" lvl="6" indent="-330200" algn="l" rtl="0">
              <a:lnSpc>
                <a:spcPct val="115000"/>
              </a:lnSpc>
              <a:spcBef>
                <a:spcPts val="2100"/>
              </a:spcBef>
              <a:spcAft>
                <a:spcPts val="0"/>
              </a:spcAft>
              <a:buSzPts val="1600"/>
              <a:buChar char="●"/>
              <a:defRPr sz="1600"/>
            </a:lvl7pPr>
            <a:lvl8pPr marL="3657600" lvl="7" indent="-330200" algn="l" rtl="0">
              <a:lnSpc>
                <a:spcPct val="115000"/>
              </a:lnSpc>
              <a:spcBef>
                <a:spcPts val="2100"/>
              </a:spcBef>
              <a:spcAft>
                <a:spcPts val="0"/>
              </a:spcAft>
              <a:buSzPts val="1600"/>
              <a:buChar char="○"/>
              <a:defRPr sz="1600"/>
            </a:lvl8pPr>
            <a:lvl9pPr marL="4114800" lvl="8" indent="-330200" algn="l" rtl="0">
              <a:lnSpc>
                <a:spcPct val="115000"/>
              </a:lnSpc>
              <a:spcBef>
                <a:spcPts val="2100"/>
              </a:spcBef>
              <a:spcAft>
                <a:spcPts val="2100"/>
              </a:spcAft>
              <a:buSzPts val="1600"/>
              <a:buChar char="■"/>
              <a:defRPr sz="1600"/>
            </a:lvl9pPr>
          </a:lstStyle>
          <a:p>
            <a:endParaRPr/>
          </a:p>
        </p:txBody>
      </p:sp>
      <p:sp>
        <p:nvSpPr>
          <p:cNvPr id="50" name="Google Shape;50;p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51"/>
        <p:cNvGrpSpPr/>
        <p:nvPr/>
      </p:nvGrpSpPr>
      <p:grpSpPr>
        <a:xfrm>
          <a:off x="0" y="0"/>
          <a:ext cx="0" cy="0"/>
          <a:chOff x="0" y="0"/>
          <a:chExt cx="0" cy="0"/>
        </a:xfrm>
      </p:grpSpPr>
      <p:sp>
        <p:nvSpPr>
          <p:cNvPr id="52" name="Google Shape;52;p10"/>
          <p:cNvSpPr txBox="1">
            <a:spLocks noGrp="1"/>
          </p:cNvSpPr>
          <p:nvPr>
            <p:ph type="title"/>
          </p:nvPr>
        </p:nvSpPr>
        <p:spPr>
          <a:xfrm>
            <a:off x="653667" y="705200"/>
            <a:ext cx="7570800" cy="5447700"/>
          </a:xfrm>
          <a:prstGeom prst="rect">
            <a:avLst/>
          </a:prstGeom>
          <a:noFill/>
          <a:ln>
            <a:noFill/>
          </a:ln>
        </p:spPr>
        <p:txBody>
          <a:bodyPr spcFirstLastPara="1" wrap="square" lIns="121900" tIns="121900" rIns="121900" bIns="121900" anchor="ctr" anchorCtr="0">
            <a:noAutofit/>
          </a:bodyPr>
          <a:lstStyle>
            <a:lvl1pPr lvl="0" algn="l" rtl="0">
              <a:lnSpc>
                <a:spcPct val="100000"/>
              </a:lnSpc>
              <a:spcBef>
                <a:spcPts val="0"/>
              </a:spcBef>
              <a:spcAft>
                <a:spcPts val="0"/>
              </a:spcAft>
              <a:buClr>
                <a:schemeClr val="lt1"/>
              </a:buClr>
              <a:buSzPts val="7200"/>
              <a:buNone/>
              <a:defRPr sz="7200">
                <a:solidFill>
                  <a:schemeClr val="lt1"/>
                </a:solidFill>
              </a:defRPr>
            </a:lvl1pPr>
            <a:lvl2pPr lvl="1" algn="l" rtl="0">
              <a:lnSpc>
                <a:spcPct val="100000"/>
              </a:lnSpc>
              <a:spcBef>
                <a:spcPts val="0"/>
              </a:spcBef>
              <a:spcAft>
                <a:spcPts val="0"/>
              </a:spcAft>
              <a:buClr>
                <a:schemeClr val="lt1"/>
              </a:buClr>
              <a:buSzPts val="7200"/>
              <a:buNone/>
              <a:defRPr sz="7200">
                <a:solidFill>
                  <a:schemeClr val="lt1"/>
                </a:solidFill>
              </a:defRPr>
            </a:lvl2pPr>
            <a:lvl3pPr lvl="2" algn="l" rtl="0">
              <a:lnSpc>
                <a:spcPct val="100000"/>
              </a:lnSpc>
              <a:spcBef>
                <a:spcPts val="0"/>
              </a:spcBef>
              <a:spcAft>
                <a:spcPts val="0"/>
              </a:spcAft>
              <a:buClr>
                <a:schemeClr val="lt1"/>
              </a:buClr>
              <a:buSzPts val="7200"/>
              <a:buNone/>
              <a:defRPr sz="7200">
                <a:solidFill>
                  <a:schemeClr val="lt1"/>
                </a:solidFill>
              </a:defRPr>
            </a:lvl3pPr>
            <a:lvl4pPr lvl="3" algn="l" rtl="0">
              <a:lnSpc>
                <a:spcPct val="100000"/>
              </a:lnSpc>
              <a:spcBef>
                <a:spcPts val="0"/>
              </a:spcBef>
              <a:spcAft>
                <a:spcPts val="0"/>
              </a:spcAft>
              <a:buClr>
                <a:schemeClr val="lt1"/>
              </a:buClr>
              <a:buSzPts val="7200"/>
              <a:buNone/>
              <a:defRPr sz="7200">
                <a:solidFill>
                  <a:schemeClr val="lt1"/>
                </a:solidFill>
              </a:defRPr>
            </a:lvl4pPr>
            <a:lvl5pPr lvl="4" algn="l" rtl="0">
              <a:lnSpc>
                <a:spcPct val="100000"/>
              </a:lnSpc>
              <a:spcBef>
                <a:spcPts val="0"/>
              </a:spcBef>
              <a:spcAft>
                <a:spcPts val="0"/>
              </a:spcAft>
              <a:buClr>
                <a:schemeClr val="lt1"/>
              </a:buClr>
              <a:buSzPts val="7200"/>
              <a:buNone/>
              <a:defRPr sz="7200">
                <a:solidFill>
                  <a:schemeClr val="lt1"/>
                </a:solidFill>
              </a:defRPr>
            </a:lvl5pPr>
            <a:lvl6pPr lvl="5" algn="l" rtl="0">
              <a:lnSpc>
                <a:spcPct val="100000"/>
              </a:lnSpc>
              <a:spcBef>
                <a:spcPts val="0"/>
              </a:spcBef>
              <a:spcAft>
                <a:spcPts val="0"/>
              </a:spcAft>
              <a:buClr>
                <a:schemeClr val="lt1"/>
              </a:buClr>
              <a:buSzPts val="7200"/>
              <a:buNone/>
              <a:defRPr sz="7200">
                <a:solidFill>
                  <a:schemeClr val="lt1"/>
                </a:solidFill>
              </a:defRPr>
            </a:lvl6pPr>
            <a:lvl7pPr lvl="6" algn="l" rtl="0">
              <a:lnSpc>
                <a:spcPct val="100000"/>
              </a:lnSpc>
              <a:spcBef>
                <a:spcPts val="0"/>
              </a:spcBef>
              <a:spcAft>
                <a:spcPts val="0"/>
              </a:spcAft>
              <a:buClr>
                <a:schemeClr val="lt1"/>
              </a:buClr>
              <a:buSzPts val="7200"/>
              <a:buNone/>
              <a:defRPr sz="7200">
                <a:solidFill>
                  <a:schemeClr val="lt1"/>
                </a:solidFill>
              </a:defRPr>
            </a:lvl7pPr>
            <a:lvl8pPr lvl="7" algn="l" rtl="0">
              <a:lnSpc>
                <a:spcPct val="100000"/>
              </a:lnSpc>
              <a:spcBef>
                <a:spcPts val="0"/>
              </a:spcBef>
              <a:spcAft>
                <a:spcPts val="0"/>
              </a:spcAft>
              <a:buClr>
                <a:schemeClr val="lt1"/>
              </a:buClr>
              <a:buSzPts val="7200"/>
              <a:buNone/>
              <a:defRPr sz="7200">
                <a:solidFill>
                  <a:schemeClr val="lt1"/>
                </a:solidFill>
              </a:defRPr>
            </a:lvl8pPr>
            <a:lvl9pPr lvl="8" algn="l" rtl="0">
              <a:lnSpc>
                <a:spcPct val="100000"/>
              </a:lnSpc>
              <a:spcBef>
                <a:spcPts val="0"/>
              </a:spcBef>
              <a:spcAft>
                <a:spcPts val="0"/>
              </a:spcAft>
              <a:buClr>
                <a:schemeClr val="lt1"/>
              </a:buClr>
              <a:buSzPts val="7200"/>
              <a:buNone/>
              <a:defRPr sz="7200">
                <a:solidFill>
                  <a:schemeClr val="lt1"/>
                </a:solidFill>
              </a:defRPr>
            </a:lvl9pPr>
          </a:lstStyle>
          <a:p>
            <a:endParaRPr/>
          </a:p>
        </p:txBody>
      </p:sp>
      <p:sp>
        <p:nvSpPr>
          <p:cNvPr id="53" name="Google Shape;53;p1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l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1"/>
        </a:solidFill>
        <a:effectLst/>
      </p:bgPr>
    </p:bg>
    <p:spTree>
      <p:nvGrpSpPr>
        <p:cNvPr id="1" name="Shape 54"/>
        <p:cNvGrpSpPr/>
        <p:nvPr/>
      </p:nvGrpSpPr>
      <p:grpSpPr>
        <a:xfrm>
          <a:off x="0" y="0"/>
          <a:ext cx="0" cy="0"/>
          <a:chOff x="0" y="0"/>
          <a:chExt cx="0" cy="0"/>
        </a:xfrm>
      </p:grpSpPr>
      <p:sp>
        <p:nvSpPr>
          <p:cNvPr id="55" name="Google Shape;55;p11"/>
          <p:cNvSpPr/>
          <p:nvPr/>
        </p:nvSpPr>
        <p:spPr>
          <a:xfrm>
            <a:off x="6096000" y="233"/>
            <a:ext cx="6096000" cy="6858000"/>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56" name="Google Shape;56;p11"/>
          <p:cNvCxnSpPr/>
          <p:nvPr/>
        </p:nvCxnSpPr>
        <p:spPr>
          <a:xfrm>
            <a:off x="6706233" y="5994000"/>
            <a:ext cx="769500" cy="0"/>
          </a:xfrm>
          <a:prstGeom prst="straightConnector1">
            <a:avLst/>
          </a:prstGeom>
          <a:noFill/>
          <a:ln w="19050" cap="flat" cmpd="sng">
            <a:solidFill>
              <a:schemeClr val="dk1"/>
            </a:solidFill>
            <a:prstDash val="lgDash"/>
            <a:round/>
            <a:headEnd type="none" w="sm" len="sm"/>
            <a:tailEnd type="none" w="sm" len="sm"/>
          </a:ln>
        </p:spPr>
      </p:cxnSp>
      <p:sp>
        <p:nvSpPr>
          <p:cNvPr id="57" name="Google Shape;57;p11"/>
          <p:cNvSpPr txBox="1">
            <a:spLocks noGrp="1"/>
          </p:cNvSpPr>
          <p:nvPr>
            <p:ph type="title"/>
          </p:nvPr>
        </p:nvSpPr>
        <p:spPr>
          <a:xfrm>
            <a:off x="354000" y="1438333"/>
            <a:ext cx="5393700" cy="2385600"/>
          </a:xfrm>
          <a:prstGeom prst="rect">
            <a:avLst/>
          </a:prstGeom>
          <a:noFill/>
          <a:ln>
            <a:noFill/>
          </a:ln>
        </p:spPr>
        <p:txBody>
          <a:bodyPr spcFirstLastPara="1" wrap="square" lIns="121900" tIns="121900" rIns="121900" bIns="121900" anchor="b" anchorCtr="0">
            <a:noAutofit/>
          </a:bodyPr>
          <a:lstStyle>
            <a:lvl1pPr lvl="0" algn="ctr" rtl="0">
              <a:lnSpc>
                <a:spcPct val="100000"/>
              </a:lnSpc>
              <a:spcBef>
                <a:spcPts val="0"/>
              </a:spcBef>
              <a:spcAft>
                <a:spcPts val="0"/>
              </a:spcAft>
              <a:buClr>
                <a:schemeClr val="lt1"/>
              </a:buClr>
              <a:buSzPts val="6100"/>
              <a:buNone/>
              <a:defRPr sz="6100">
                <a:solidFill>
                  <a:schemeClr val="lt1"/>
                </a:solidFill>
              </a:defRPr>
            </a:lvl1pPr>
            <a:lvl2pPr lvl="1" algn="ctr" rtl="0">
              <a:lnSpc>
                <a:spcPct val="100000"/>
              </a:lnSpc>
              <a:spcBef>
                <a:spcPts val="0"/>
              </a:spcBef>
              <a:spcAft>
                <a:spcPts val="0"/>
              </a:spcAft>
              <a:buClr>
                <a:schemeClr val="lt1"/>
              </a:buClr>
              <a:buSzPts val="6100"/>
              <a:buNone/>
              <a:defRPr sz="6100">
                <a:solidFill>
                  <a:schemeClr val="lt1"/>
                </a:solidFill>
              </a:defRPr>
            </a:lvl2pPr>
            <a:lvl3pPr lvl="2" algn="ctr" rtl="0">
              <a:lnSpc>
                <a:spcPct val="100000"/>
              </a:lnSpc>
              <a:spcBef>
                <a:spcPts val="0"/>
              </a:spcBef>
              <a:spcAft>
                <a:spcPts val="0"/>
              </a:spcAft>
              <a:buClr>
                <a:schemeClr val="lt1"/>
              </a:buClr>
              <a:buSzPts val="6100"/>
              <a:buNone/>
              <a:defRPr sz="6100">
                <a:solidFill>
                  <a:schemeClr val="lt1"/>
                </a:solidFill>
              </a:defRPr>
            </a:lvl3pPr>
            <a:lvl4pPr lvl="3" algn="ctr" rtl="0">
              <a:lnSpc>
                <a:spcPct val="100000"/>
              </a:lnSpc>
              <a:spcBef>
                <a:spcPts val="0"/>
              </a:spcBef>
              <a:spcAft>
                <a:spcPts val="0"/>
              </a:spcAft>
              <a:buClr>
                <a:schemeClr val="lt1"/>
              </a:buClr>
              <a:buSzPts val="6100"/>
              <a:buNone/>
              <a:defRPr sz="6100">
                <a:solidFill>
                  <a:schemeClr val="lt1"/>
                </a:solidFill>
              </a:defRPr>
            </a:lvl4pPr>
            <a:lvl5pPr lvl="4" algn="ctr" rtl="0">
              <a:lnSpc>
                <a:spcPct val="100000"/>
              </a:lnSpc>
              <a:spcBef>
                <a:spcPts val="0"/>
              </a:spcBef>
              <a:spcAft>
                <a:spcPts val="0"/>
              </a:spcAft>
              <a:buClr>
                <a:schemeClr val="lt1"/>
              </a:buClr>
              <a:buSzPts val="6100"/>
              <a:buNone/>
              <a:defRPr sz="6100">
                <a:solidFill>
                  <a:schemeClr val="lt1"/>
                </a:solidFill>
              </a:defRPr>
            </a:lvl5pPr>
            <a:lvl6pPr lvl="5" algn="ctr" rtl="0">
              <a:lnSpc>
                <a:spcPct val="100000"/>
              </a:lnSpc>
              <a:spcBef>
                <a:spcPts val="0"/>
              </a:spcBef>
              <a:spcAft>
                <a:spcPts val="0"/>
              </a:spcAft>
              <a:buClr>
                <a:schemeClr val="lt1"/>
              </a:buClr>
              <a:buSzPts val="6100"/>
              <a:buNone/>
              <a:defRPr sz="6100">
                <a:solidFill>
                  <a:schemeClr val="lt1"/>
                </a:solidFill>
              </a:defRPr>
            </a:lvl6pPr>
            <a:lvl7pPr lvl="6" algn="ctr" rtl="0">
              <a:lnSpc>
                <a:spcPct val="100000"/>
              </a:lnSpc>
              <a:spcBef>
                <a:spcPts val="0"/>
              </a:spcBef>
              <a:spcAft>
                <a:spcPts val="0"/>
              </a:spcAft>
              <a:buClr>
                <a:schemeClr val="lt1"/>
              </a:buClr>
              <a:buSzPts val="6100"/>
              <a:buNone/>
              <a:defRPr sz="6100">
                <a:solidFill>
                  <a:schemeClr val="lt1"/>
                </a:solidFill>
              </a:defRPr>
            </a:lvl7pPr>
            <a:lvl8pPr lvl="7" algn="ctr" rtl="0">
              <a:lnSpc>
                <a:spcPct val="100000"/>
              </a:lnSpc>
              <a:spcBef>
                <a:spcPts val="0"/>
              </a:spcBef>
              <a:spcAft>
                <a:spcPts val="0"/>
              </a:spcAft>
              <a:buClr>
                <a:schemeClr val="lt1"/>
              </a:buClr>
              <a:buSzPts val="6100"/>
              <a:buNone/>
              <a:defRPr sz="6100">
                <a:solidFill>
                  <a:schemeClr val="lt1"/>
                </a:solidFill>
              </a:defRPr>
            </a:lvl8pPr>
            <a:lvl9pPr lvl="8" algn="ctr" rtl="0">
              <a:lnSpc>
                <a:spcPct val="100000"/>
              </a:lnSpc>
              <a:spcBef>
                <a:spcPts val="0"/>
              </a:spcBef>
              <a:spcAft>
                <a:spcPts val="0"/>
              </a:spcAft>
              <a:buClr>
                <a:schemeClr val="lt1"/>
              </a:buClr>
              <a:buSzPts val="6100"/>
              <a:buNone/>
              <a:defRPr sz="6100">
                <a:solidFill>
                  <a:schemeClr val="lt1"/>
                </a:solidFill>
              </a:defRPr>
            </a:lvl9pPr>
          </a:lstStyle>
          <a:p>
            <a:endParaRPr/>
          </a:p>
        </p:txBody>
      </p:sp>
      <p:sp>
        <p:nvSpPr>
          <p:cNvPr id="58" name="Google Shape;58;p11"/>
          <p:cNvSpPr txBox="1">
            <a:spLocks noGrp="1"/>
          </p:cNvSpPr>
          <p:nvPr>
            <p:ph type="subTitle" idx="1"/>
          </p:nvPr>
        </p:nvSpPr>
        <p:spPr>
          <a:xfrm>
            <a:off x="354000" y="3895201"/>
            <a:ext cx="5393700" cy="1794000"/>
          </a:xfrm>
          <a:prstGeom prst="rect">
            <a:avLst/>
          </a:prstGeom>
          <a:noFill/>
          <a:ln>
            <a:noFill/>
          </a:ln>
        </p:spPr>
        <p:txBody>
          <a:bodyPr spcFirstLastPara="1" wrap="square" lIns="121900" tIns="121900" rIns="121900" bIns="121900" anchor="t" anchorCtr="0">
            <a:noAutofit/>
          </a:bodyPr>
          <a:lstStyle>
            <a:lvl1pPr lvl="0" algn="ctr" rtl="0">
              <a:lnSpc>
                <a:spcPct val="100000"/>
              </a:lnSpc>
              <a:spcBef>
                <a:spcPts val="0"/>
              </a:spcBef>
              <a:spcAft>
                <a:spcPts val="0"/>
              </a:spcAft>
              <a:buClr>
                <a:schemeClr val="lt1"/>
              </a:buClr>
              <a:buSzPts val="2500"/>
              <a:buNone/>
              <a:defRPr sz="2500">
                <a:solidFill>
                  <a:schemeClr val="lt1"/>
                </a:solidFill>
              </a:defRPr>
            </a:lvl1pPr>
            <a:lvl2pPr lvl="1" algn="ctr" rtl="0">
              <a:lnSpc>
                <a:spcPct val="100000"/>
              </a:lnSpc>
              <a:spcBef>
                <a:spcPts val="0"/>
              </a:spcBef>
              <a:spcAft>
                <a:spcPts val="0"/>
              </a:spcAft>
              <a:buClr>
                <a:schemeClr val="lt1"/>
              </a:buClr>
              <a:buSzPts val="2500"/>
              <a:buNone/>
              <a:defRPr sz="2500">
                <a:solidFill>
                  <a:schemeClr val="lt1"/>
                </a:solidFill>
              </a:defRPr>
            </a:lvl2pPr>
            <a:lvl3pPr lvl="2" algn="ctr" rtl="0">
              <a:lnSpc>
                <a:spcPct val="100000"/>
              </a:lnSpc>
              <a:spcBef>
                <a:spcPts val="0"/>
              </a:spcBef>
              <a:spcAft>
                <a:spcPts val="0"/>
              </a:spcAft>
              <a:buClr>
                <a:schemeClr val="lt1"/>
              </a:buClr>
              <a:buSzPts val="2500"/>
              <a:buNone/>
              <a:defRPr sz="2500">
                <a:solidFill>
                  <a:schemeClr val="lt1"/>
                </a:solidFill>
              </a:defRPr>
            </a:lvl3pPr>
            <a:lvl4pPr lvl="3" algn="ctr" rtl="0">
              <a:lnSpc>
                <a:spcPct val="100000"/>
              </a:lnSpc>
              <a:spcBef>
                <a:spcPts val="0"/>
              </a:spcBef>
              <a:spcAft>
                <a:spcPts val="0"/>
              </a:spcAft>
              <a:buClr>
                <a:schemeClr val="lt1"/>
              </a:buClr>
              <a:buSzPts val="2500"/>
              <a:buNone/>
              <a:defRPr sz="2500">
                <a:solidFill>
                  <a:schemeClr val="lt1"/>
                </a:solidFill>
              </a:defRPr>
            </a:lvl4pPr>
            <a:lvl5pPr lvl="4" algn="ctr" rtl="0">
              <a:lnSpc>
                <a:spcPct val="100000"/>
              </a:lnSpc>
              <a:spcBef>
                <a:spcPts val="0"/>
              </a:spcBef>
              <a:spcAft>
                <a:spcPts val="0"/>
              </a:spcAft>
              <a:buClr>
                <a:schemeClr val="lt1"/>
              </a:buClr>
              <a:buSzPts val="2500"/>
              <a:buNone/>
              <a:defRPr sz="2500">
                <a:solidFill>
                  <a:schemeClr val="lt1"/>
                </a:solidFill>
              </a:defRPr>
            </a:lvl5pPr>
            <a:lvl6pPr lvl="5" algn="ctr" rtl="0">
              <a:lnSpc>
                <a:spcPct val="100000"/>
              </a:lnSpc>
              <a:spcBef>
                <a:spcPts val="0"/>
              </a:spcBef>
              <a:spcAft>
                <a:spcPts val="0"/>
              </a:spcAft>
              <a:buClr>
                <a:schemeClr val="lt1"/>
              </a:buClr>
              <a:buSzPts val="2500"/>
              <a:buNone/>
              <a:defRPr sz="2500">
                <a:solidFill>
                  <a:schemeClr val="lt1"/>
                </a:solidFill>
              </a:defRPr>
            </a:lvl6pPr>
            <a:lvl7pPr lvl="6" algn="ctr" rtl="0">
              <a:lnSpc>
                <a:spcPct val="100000"/>
              </a:lnSpc>
              <a:spcBef>
                <a:spcPts val="0"/>
              </a:spcBef>
              <a:spcAft>
                <a:spcPts val="0"/>
              </a:spcAft>
              <a:buClr>
                <a:schemeClr val="lt1"/>
              </a:buClr>
              <a:buSzPts val="2500"/>
              <a:buNone/>
              <a:defRPr sz="2500">
                <a:solidFill>
                  <a:schemeClr val="lt1"/>
                </a:solidFill>
              </a:defRPr>
            </a:lvl7pPr>
            <a:lvl8pPr lvl="7" algn="ctr" rtl="0">
              <a:lnSpc>
                <a:spcPct val="100000"/>
              </a:lnSpc>
              <a:spcBef>
                <a:spcPts val="0"/>
              </a:spcBef>
              <a:spcAft>
                <a:spcPts val="0"/>
              </a:spcAft>
              <a:buClr>
                <a:schemeClr val="lt1"/>
              </a:buClr>
              <a:buSzPts val="2500"/>
              <a:buNone/>
              <a:defRPr sz="2500">
                <a:solidFill>
                  <a:schemeClr val="lt1"/>
                </a:solidFill>
              </a:defRPr>
            </a:lvl8pPr>
            <a:lvl9pPr lvl="8" algn="ctr" rtl="0">
              <a:lnSpc>
                <a:spcPct val="100000"/>
              </a:lnSpc>
              <a:spcBef>
                <a:spcPts val="0"/>
              </a:spcBef>
              <a:spcAft>
                <a:spcPts val="0"/>
              </a:spcAft>
              <a:buClr>
                <a:schemeClr val="lt1"/>
              </a:buClr>
              <a:buSzPts val="2500"/>
              <a:buNone/>
              <a:defRPr sz="2500">
                <a:solidFill>
                  <a:schemeClr val="lt1"/>
                </a:solidFill>
              </a:defRPr>
            </a:lvl9pPr>
          </a:lstStyle>
          <a:p>
            <a:endParaRPr/>
          </a:p>
        </p:txBody>
      </p:sp>
      <p:sp>
        <p:nvSpPr>
          <p:cNvPr id="59" name="Google Shape;59;p11"/>
          <p:cNvSpPr txBox="1">
            <a:spLocks noGrp="1"/>
          </p:cNvSpPr>
          <p:nvPr>
            <p:ph type="body" idx="2"/>
          </p:nvPr>
        </p:nvSpPr>
        <p:spPr>
          <a:xfrm>
            <a:off x="6586000" y="965600"/>
            <a:ext cx="5115900" cy="4926900"/>
          </a:xfrm>
          <a:prstGeom prst="rect">
            <a:avLst/>
          </a:prstGeom>
          <a:noFill/>
          <a:ln>
            <a:noFill/>
          </a:ln>
        </p:spPr>
        <p:txBody>
          <a:bodyPr spcFirstLastPara="1" wrap="square" lIns="121900" tIns="121900" rIns="121900" bIns="121900" anchor="ctr" anchorCtr="0">
            <a:noAutofit/>
          </a:bodyPr>
          <a:lstStyle>
            <a:lvl1pPr marL="457200" lvl="0" indent="-381000" algn="l" rtl="0">
              <a:lnSpc>
                <a:spcPct val="115000"/>
              </a:lnSpc>
              <a:spcBef>
                <a:spcPts val="0"/>
              </a:spcBef>
              <a:spcAft>
                <a:spcPts val="0"/>
              </a:spcAft>
              <a:buSzPts val="2400"/>
              <a:buChar char="●"/>
              <a:defRPr/>
            </a:lvl1pPr>
            <a:lvl2pPr marL="914400" lvl="1" indent="-349250" algn="l" rtl="0">
              <a:lnSpc>
                <a:spcPct val="115000"/>
              </a:lnSpc>
              <a:spcBef>
                <a:spcPts val="2100"/>
              </a:spcBef>
              <a:spcAft>
                <a:spcPts val="0"/>
              </a:spcAft>
              <a:buSzPts val="1900"/>
              <a:buChar char="○"/>
              <a:defRPr/>
            </a:lvl2pPr>
            <a:lvl3pPr marL="1371600" lvl="2" indent="-349250" algn="l" rtl="0">
              <a:lnSpc>
                <a:spcPct val="115000"/>
              </a:lnSpc>
              <a:spcBef>
                <a:spcPts val="2100"/>
              </a:spcBef>
              <a:spcAft>
                <a:spcPts val="0"/>
              </a:spcAft>
              <a:buSzPts val="1900"/>
              <a:buChar char="■"/>
              <a:defRPr/>
            </a:lvl3pPr>
            <a:lvl4pPr marL="1828800" lvl="3" indent="-349250" algn="l" rtl="0">
              <a:lnSpc>
                <a:spcPct val="115000"/>
              </a:lnSpc>
              <a:spcBef>
                <a:spcPts val="2100"/>
              </a:spcBef>
              <a:spcAft>
                <a:spcPts val="0"/>
              </a:spcAft>
              <a:buSzPts val="1900"/>
              <a:buChar char="●"/>
              <a:defRPr/>
            </a:lvl4pPr>
            <a:lvl5pPr marL="2286000" lvl="4" indent="-349250" algn="l" rtl="0">
              <a:lnSpc>
                <a:spcPct val="115000"/>
              </a:lnSpc>
              <a:spcBef>
                <a:spcPts val="2100"/>
              </a:spcBef>
              <a:spcAft>
                <a:spcPts val="0"/>
              </a:spcAft>
              <a:buSzPts val="1900"/>
              <a:buChar char="○"/>
              <a:defRPr/>
            </a:lvl5pPr>
            <a:lvl6pPr marL="2743200" lvl="5" indent="-349250" algn="l" rtl="0">
              <a:lnSpc>
                <a:spcPct val="115000"/>
              </a:lnSpc>
              <a:spcBef>
                <a:spcPts val="2100"/>
              </a:spcBef>
              <a:spcAft>
                <a:spcPts val="0"/>
              </a:spcAft>
              <a:buSzPts val="1900"/>
              <a:buChar char="■"/>
              <a:defRPr/>
            </a:lvl6pPr>
            <a:lvl7pPr marL="3200400" lvl="6" indent="-349250" algn="l" rtl="0">
              <a:lnSpc>
                <a:spcPct val="115000"/>
              </a:lnSpc>
              <a:spcBef>
                <a:spcPts val="2100"/>
              </a:spcBef>
              <a:spcAft>
                <a:spcPts val="0"/>
              </a:spcAft>
              <a:buSzPts val="1900"/>
              <a:buChar char="●"/>
              <a:defRPr/>
            </a:lvl7pPr>
            <a:lvl8pPr marL="3657600" lvl="7" indent="-349250" algn="l" rtl="0">
              <a:lnSpc>
                <a:spcPct val="115000"/>
              </a:lnSpc>
              <a:spcBef>
                <a:spcPts val="2100"/>
              </a:spcBef>
              <a:spcAft>
                <a:spcPts val="0"/>
              </a:spcAft>
              <a:buSzPts val="1900"/>
              <a:buChar char="○"/>
              <a:defRPr/>
            </a:lvl8pPr>
            <a:lvl9pPr marL="4114800" lvl="8" indent="-349250" algn="l" rtl="0">
              <a:lnSpc>
                <a:spcPct val="115000"/>
              </a:lnSpc>
              <a:spcBef>
                <a:spcPts val="2100"/>
              </a:spcBef>
              <a:spcAft>
                <a:spcPts val="2100"/>
              </a:spcAft>
              <a:buSzPts val="1900"/>
              <a:buChar char="■"/>
              <a:defRPr/>
            </a:lvl9pPr>
          </a:lstStyle>
          <a:p>
            <a:endParaRPr/>
          </a:p>
        </p:txBody>
      </p:sp>
      <p:sp>
        <p:nvSpPr>
          <p:cNvPr id="60" name="Google Shape;60;p1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1"/>
        <p:cNvGrpSpPr/>
        <p:nvPr/>
      </p:nvGrpSpPr>
      <p:grpSpPr>
        <a:xfrm>
          <a:off x="0" y="0"/>
          <a:ext cx="0" cy="0"/>
          <a:chOff x="0" y="0"/>
          <a:chExt cx="0" cy="0"/>
        </a:xfrm>
      </p:grpSpPr>
      <p:sp>
        <p:nvSpPr>
          <p:cNvPr id="62" name="Google Shape;62;p12"/>
          <p:cNvSpPr txBox="1">
            <a:spLocks noGrp="1"/>
          </p:cNvSpPr>
          <p:nvPr>
            <p:ph type="body" idx="1"/>
          </p:nvPr>
        </p:nvSpPr>
        <p:spPr>
          <a:xfrm>
            <a:off x="415600" y="5640767"/>
            <a:ext cx="7998300" cy="806700"/>
          </a:xfrm>
          <a:prstGeom prst="rect">
            <a:avLst/>
          </a:prstGeom>
          <a:noFill/>
          <a:ln>
            <a:noFill/>
          </a:ln>
        </p:spPr>
        <p:txBody>
          <a:bodyPr spcFirstLastPara="1" wrap="square" lIns="121900" tIns="121900" rIns="121900" bIns="121900" anchor="ctr" anchorCtr="0">
            <a:noAutofit/>
          </a:bodyPr>
          <a:lstStyle>
            <a:lvl1pPr marL="457200" lvl="0" indent="-228600" algn="l" rtl="0">
              <a:lnSpc>
                <a:spcPct val="100000"/>
              </a:lnSpc>
              <a:spcBef>
                <a:spcPts val="0"/>
              </a:spcBef>
              <a:spcAft>
                <a:spcPts val="0"/>
              </a:spcAft>
              <a:buSzPts val="2800"/>
              <a:buFont typeface="Oswald"/>
              <a:buNone/>
              <a:defRPr sz="2800">
                <a:latin typeface="Oswald"/>
                <a:ea typeface="Oswald"/>
                <a:cs typeface="Oswald"/>
                <a:sym typeface="Oswald"/>
              </a:defRPr>
            </a:lvl1pPr>
          </a:lstStyle>
          <a:p>
            <a:endParaRPr/>
          </a:p>
        </p:txBody>
      </p:sp>
      <p:sp>
        <p:nvSpPr>
          <p:cNvPr id="63" name="Google Shape;63;p1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4"/>
        <p:cNvGrpSpPr/>
        <p:nvPr/>
      </p:nvGrpSpPr>
      <p:grpSpPr>
        <a:xfrm>
          <a:off x="0" y="0"/>
          <a:ext cx="0" cy="0"/>
          <a:chOff x="0" y="0"/>
          <a:chExt cx="0" cy="0"/>
        </a:xfrm>
      </p:grpSpPr>
      <p:cxnSp>
        <p:nvCxnSpPr>
          <p:cNvPr id="65" name="Google Shape;65;p13"/>
          <p:cNvCxnSpPr/>
          <p:nvPr/>
        </p:nvCxnSpPr>
        <p:spPr>
          <a:xfrm>
            <a:off x="551033" y="3984367"/>
            <a:ext cx="1214100" cy="0"/>
          </a:xfrm>
          <a:prstGeom prst="straightConnector1">
            <a:avLst/>
          </a:prstGeom>
          <a:noFill/>
          <a:ln w="28575" cap="flat" cmpd="sng">
            <a:solidFill>
              <a:schemeClr val="dk1"/>
            </a:solidFill>
            <a:prstDash val="lgDash"/>
            <a:round/>
            <a:headEnd type="none" w="sm" len="sm"/>
            <a:tailEnd type="none" w="sm" len="sm"/>
          </a:ln>
        </p:spPr>
      </p:cxnSp>
      <p:sp>
        <p:nvSpPr>
          <p:cNvPr id="66" name="Google Shape;66;p13"/>
          <p:cNvSpPr txBox="1">
            <a:spLocks noGrp="1"/>
          </p:cNvSpPr>
          <p:nvPr>
            <p:ph type="title" hasCustomPrompt="1"/>
          </p:nvPr>
        </p:nvSpPr>
        <p:spPr>
          <a:xfrm>
            <a:off x="415600" y="1474833"/>
            <a:ext cx="11360700" cy="2618100"/>
          </a:xfrm>
          <a:prstGeom prst="rect">
            <a:avLst/>
          </a:prstGeom>
          <a:noFill/>
          <a:ln>
            <a:noFill/>
          </a:ln>
        </p:spPr>
        <p:txBody>
          <a:bodyPr spcFirstLastPara="1" wrap="square" lIns="121900" tIns="121900" rIns="121900" bIns="121900" anchor="b" anchorCtr="0">
            <a:noAutofit/>
          </a:bodyPr>
          <a:lstStyle>
            <a:lvl1pPr lvl="0" algn="l" rtl="0">
              <a:lnSpc>
                <a:spcPct val="100000"/>
              </a:lnSpc>
              <a:spcBef>
                <a:spcPts val="0"/>
              </a:spcBef>
              <a:spcAft>
                <a:spcPts val="0"/>
              </a:spcAft>
              <a:buSzPts val="16000"/>
              <a:buNone/>
              <a:defRPr sz="16000"/>
            </a:lvl1pPr>
            <a:lvl2pPr lvl="1" algn="l" rtl="0">
              <a:lnSpc>
                <a:spcPct val="100000"/>
              </a:lnSpc>
              <a:spcBef>
                <a:spcPts val="0"/>
              </a:spcBef>
              <a:spcAft>
                <a:spcPts val="0"/>
              </a:spcAft>
              <a:buSzPts val="16000"/>
              <a:buNone/>
              <a:defRPr sz="16000"/>
            </a:lvl2pPr>
            <a:lvl3pPr lvl="2" algn="l" rtl="0">
              <a:lnSpc>
                <a:spcPct val="100000"/>
              </a:lnSpc>
              <a:spcBef>
                <a:spcPts val="0"/>
              </a:spcBef>
              <a:spcAft>
                <a:spcPts val="0"/>
              </a:spcAft>
              <a:buSzPts val="16000"/>
              <a:buNone/>
              <a:defRPr sz="16000"/>
            </a:lvl3pPr>
            <a:lvl4pPr lvl="3" algn="l" rtl="0">
              <a:lnSpc>
                <a:spcPct val="100000"/>
              </a:lnSpc>
              <a:spcBef>
                <a:spcPts val="0"/>
              </a:spcBef>
              <a:spcAft>
                <a:spcPts val="0"/>
              </a:spcAft>
              <a:buSzPts val="16000"/>
              <a:buNone/>
              <a:defRPr sz="16000"/>
            </a:lvl4pPr>
            <a:lvl5pPr lvl="4" algn="l" rtl="0">
              <a:lnSpc>
                <a:spcPct val="100000"/>
              </a:lnSpc>
              <a:spcBef>
                <a:spcPts val="0"/>
              </a:spcBef>
              <a:spcAft>
                <a:spcPts val="0"/>
              </a:spcAft>
              <a:buSzPts val="16000"/>
              <a:buNone/>
              <a:defRPr sz="16000"/>
            </a:lvl5pPr>
            <a:lvl6pPr lvl="5" algn="l" rtl="0">
              <a:lnSpc>
                <a:spcPct val="100000"/>
              </a:lnSpc>
              <a:spcBef>
                <a:spcPts val="0"/>
              </a:spcBef>
              <a:spcAft>
                <a:spcPts val="0"/>
              </a:spcAft>
              <a:buSzPts val="16000"/>
              <a:buNone/>
              <a:defRPr sz="16000"/>
            </a:lvl6pPr>
            <a:lvl7pPr lvl="6" algn="l" rtl="0">
              <a:lnSpc>
                <a:spcPct val="100000"/>
              </a:lnSpc>
              <a:spcBef>
                <a:spcPts val="0"/>
              </a:spcBef>
              <a:spcAft>
                <a:spcPts val="0"/>
              </a:spcAft>
              <a:buSzPts val="16000"/>
              <a:buNone/>
              <a:defRPr sz="16000"/>
            </a:lvl7pPr>
            <a:lvl8pPr lvl="7" algn="l" rtl="0">
              <a:lnSpc>
                <a:spcPct val="100000"/>
              </a:lnSpc>
              <a:spcBef>
                <a:spcPts val="0"/>
              </a:spcBef>
              <a:spcAft>
                <a:spcPts val="0"/>
              </a:spcAft>
              <a:buSzPts val="16000"/>
              <a:buNone/>
              <a:defRPr sz="16000"/>
            </a:lvl8pPr>
            <a:lvl9pPr lvl="8" algn="l" rtl="0">
              <a:lnSpc>
                <a:spcPct val="100000"/>
              </a:lnSpc>
              <a:spcBef>
                <a:spcPts val="0"/>
              </a:spcBef>
              <a:spcAft>
                <a:spcPts val="0"/>
              </a:spcAft>
              <a:buSzPts val="16000"/>
              <a:buNone/>
              <a:defRPr sz="16000"/>
            </a:lvl9pPr>
          </a:lstStyle>
          <a:p>
            <a:r>
              <a:t>xx%</a:t>
            </a:r>
          </a:p>
        </p:txBody>
      </p:sp>
      <p:sp>
        <p:nvSpPr>
          <p:cNvPr id="67" name="Google Shape;67;p13"/>
          <p:cNvSpPr txBox="1">
            <a:spLocks noGrp="1"/>
          </p:cNvSpPr>
          <p:nvPr>
            <p:ph type="body" idx="1"/>
          </p:nvPr>
        </p:nvSpPr>
        <p:spPr>
          <a:xfrm>
            <a:off x="415600" y="4202967"/>
            <a:ext cx="11360700" cy="1734300"/>
          </a:xfrm>
          <a:prstGeom prst="rect">
            <a:avLst/>
          </a:prstGeom>
          <a:noFill/>
          <a:ln>
            <a:noFill/>
          </a:ln>
        </p:spPr>
        <p:txBody>
          <a:bodyPr spcFirstLastPara="1" wrap="square" lIns="121900" tIns="121900" rIns="121900" bIns="121900" anchor="t" anchorCtr="0">
            <a:noAutofit/>
          </a:bodyPr>
          <a:lstStyle>
            <a:lvl1pPr marL="457200" lvl="0" indent="-381000" algn="l" rtl="0">
              <a:lnSpc>
                <a:spcPct val="115000"/>
              </a:lnSpc>
              <a:spcBef>
                <a:spcPts val="0"/>
              </a:spcBef>
              <a:spcAft>
                <a:spcPts val="0"/>
              </a:spcAft>
              <a:buSzPts val="2400"/>
              <a:buChar char="●"/>
              <a:defRPr/>
            </a:lvl1pPr>
            <a:lvl2pPr marL="914400" lvl="1" indent="-349250" algn="l" rtl="0">
              <a:lnSpc>
                <a:spcPct val="115000"/>
              </a:lnSpc>
              <a:spcBef>
                <a:spcPts val="2100"/>
              </a:spcBef>
              <a:spcAft>
                <a:spcPts val="0"/>
              </a:spcAft>
              <a:buSzPts val="1900"/>
              <a:buChar char="○"/>
              <a:defRPr/>
            </a:lvl2pPr>
            <a:lvl3pPr marL="1371600" lvl="2" indent="-349250" algn="l" rtl="0">
              <a:lnSpc>
                <a:spcPct val="115000"/>
              </a:lnSpc>
              <a:spcBef>
                <a:spcPts val="2100"/>
              </a:spcBef>
              <a:spcAft>
                <a:spcPts val="0"/>
              </a:spcAft>
              <a:buSzPts val="1900"/>
              <a:buChar char="■"/>
              <a:defRPr/>
            </a:lvl3pPr>
            <a:lvl4pPr marL="1828800" lvl="3" indent="-349250" algn="l" rtl="0">
              <a:lnSpc>
                <a:spcPct val="115000"/>
              </a:lnSpc>
              <a:spcBef>
                <a:spcPts val="2100"/>
              </a:spcBef>
              <a:spcAft>
                <a:spcPts val="0"/>
              </a:spcAft>
              <a:buSzPts val="1900"/>
              <a:buChar char="●"/>
              <a:defRPr/>
            </a:lvl4pPr>
            <a:lvl5pPr marL="2286000" lvl="4" indent="-349250" algn="l" rtl="0">
              <a:lnSpc>
                <a:spcPct val="115000"/>
              </a:lnSpc>
              <a:spcBef>
                <a:spcPts val="2100"/>
              </a:spcBef>
              <a:spcAft>
                <a:spcPts val="0"/>
              </a:spcAft>
              <a:buSzPts val="1900"/>
              <a:buChar char="○"/>
              <a:defRPr/>
            </a:lvl5pPr>
            <a:lvl6pPr marL="2743200" lvl="5" indent="-349250" algn="l" rtl="0">
              <a:lnSpc>
                <a:spcPct val="115000"/>
              </a:lnSpc>
              <a:spcBef>
                <a:spcPts val="2100"/>
              </a:spcBef>
              <a:spcAft>
                <a:spcPts val="0"/>
              </a:spcAft>
              <a:buSzPts val="1900"/>
              <a:buChar char="■"/>
              <a:defRPr/>
            </a:lvl6pPr>
            <a:lvl7pPr marL="3200400" lvl="6" indent="-349250" algn="l" rtl="0">
              <a:lnSpc>
                <a:spcPct val="115000"/>
              </a:lnSpc>
              <a:spcBef>
                <a:spcPts val="2100"/>
              </a:spcBef>
              <a:spcAft>
                <a:spcPts val="0"/>
              </a:spcAft>
              <a:buSzPts val="1900"/>
              <a:buChar char="●"/>
              <a:defRPr/>
            </a:lvl7pPr>
            <a:lvl8pPr marL="3657600" lvl="7" indent="-349250" algn="l" rtl="0">
              <a:lnSpc>
                <a:spcPct val="115000"/>
              </a:lnSpc>
              <a:spcBef>
                <a:spcPts val="2100"/>
              </a:spcBef>
              <a:spcAft>
                <a:spcPts val="0"/>
              </a:spcAft>
              <a:buSzPts val="1900"/>
              <a:buChar char="○"/>
              <a:defRPr/>
            </a:lvl8pPr>
            <a:lvl9pPr marL="4114800" lvl="8" indent="-349250" algn="l" rtl="0">
              <a:lnSpc>
                <a:spcPct val="115000"/>
              </a:lnSpc>
              <a:spcBef>
                <a:spcPts val="2100"/>
              </a:spcBef>
              <a:spcAft>
                <a:spcPts val="2100"/>
              </a:spcAft>
              <a:buSzPts val="1900"/>
              <a:buChar char="■"/>
              <a:defRPr/>
            </a:lvl9pPr>
          </a:lstStyle>
          <a:p>
            <a:endParaRPr/>
          </a:p>
        </p:txBody>
      </p:sp>
      <p:sp>
        <p:nvSpPr>
          <p:cNvPr id="68" name="Google Shape;68;p1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9"/>
        <p:cNvGrpSpPr/>
        <p:nvPr/>
      </p:nvGrpSpPr>
      <p:grpSpPr>
        <a:xfrm>
          <a:off x="0" y="0"/>
          <a:ext cx="0" cy="0"/>
          <a:chOff x="0" y="0"/>
          <a:chExt cx="0" cy="0"/>
        </a:xfrm>
      </p:grpSpPr>
      <p:sp>
        <p:nvSpPr>
          <p:cNvPr id="70" name="Google Shape;70;p1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dern-writer">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496667"/>
            <a:ext cx="11360700" cy="978000"/>
          </a:xfrm>
          <a:prstGeom prst="rect">
            <a:avLst/>
          </a:prstGeom>
          <a:noFill/>
          <a:ln>
            <a:noFill/>
          </a:ln>
        </p:spPr>
        <p:txBody>
          <a:bodyPr spcFirstLastPara="1" wrap="square" lIns="121900" tIns="121900" rIns="121900" bIns="121900" anchor="b" anchorCtr="0">
            <a:noAutofit/>
          </a:bodyPr>
          <a:lstStyle>
            <a:lvl1pPr marR="0" lvl="0"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1pPr>
            <a:lvl2pPr marR="0" lvl="1"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2pPr>
            <a:lvl3pPr marR="0" lvl="2"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3pPr>
            <a:lvl4pPr marR="0" lvl="3"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4pPr>
            <a:lvl5pPr marR="0" lvl="4"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5pPr>
            <a:lvl6pPr marR="0" lvl="5"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6pPr>
            <a:lvl7pPr marR="0" lvl="6"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7pPr>
            <a:lvl8pPr marR="0" lvl="7"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8pPr>
            <a:lvl9pPr marR="0" lvl="8" algn="l" rtl="0">
              <a:lnSpc>
                <a:spcPct val="100000"/>
              </a:lnSpc>
              <a:spcBef>
                <a:spcPts val="0"/>
              </a:spcBef>
              <a:spcAft>
                <a:spcPts val="0"/>
              </a:spcAft>
              <a:buClr>
                <a:schemeClr val="dk2"/>
              </a:buClr>
              <a:buSzPts val="4000"/>
              <a:buFont typeface="Oswald"/>
              <a:buNone/>
              <a:defRPr sz="4000" b="0" i="0" u="none" strike="noStrike" cap="none">
                <a:solidFill>
                  <a:schemeClr val="dk2"/>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415600" y="1958433"/>
            <a:ext cx="11360700" cy="4133100"/>
          </a:xfrm>
          <a:prstGeom prst="rect">
            <a:avLst/>
          </a:prstGeom>
          <a:noFill/>
          <a:ln>
            <a:noFill/>
          </a:ln>
        </p:spPr>
        <p:txBody>
          <a:bodyPr spcFirstLastPara="1" wrap="square" lIns="121900" tIns="121900" rIns="121900" bIns="121900" anchor="t" anchorCtr="0">
            <a:noAutofit/>
          </a:bodyPr>
          <a:lstStyle>
            <a:lvl1pPr marL="457200" marR="0" lvl="0" indent="-381000" algn="l" rtl="0">
              <a:lnSpc>
                <a:spcPct val="115000"/>
              </a:lnSpc>
              <a:spcBef>
                <a:spcPts val="0"/>
              </a:spcBef>
              <a:spcAft>
                <a:spcPts val="0"/>
              </a:spcAft>
              <a:buClr>
                <a:schemeClr val="dk2"/>
              </a:buClr>
              <a:buSzPts val="2400"/>
              <a:buFont typeface="Source Code Pro"/>
              <a:buChar char="●"/>
              <a:defRPr sz="2400" b="0" i="0" u="none" strike="noStrike" cap="none">
                <a:solidFill>
                  <a:schemeClr val="dk2"/>
                </a:solidFill>
                <a:latin typeface="Source Code Pro"/>
                <a:ea typeface="Source Code Pro"/>
                <a:cs typeface="Source Code Pro"/>
                <a:sym typeface="Source Code Pro"/>
              </a:defRPr>
            </a:lvl1pPr>
            <a:lvl2pPr marL="914400" marR="0" lvl="1"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2pPr>
            <a:lvl3pPr marL="1371600" marR="0" lvl="2"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3pPr>
            <a:lvl4pPr marL="1828800" marR="0" lvl="3"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4pPr>
            <a:lvl5pPr marL="2286000" marR="0" lvl="4"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5pPr>
            <a:lvl6pPr marL="2743200" marR="0" lvl="5"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6pPr>
            <a:lvl7pPr marL="3200400" marR="0" lvl="6"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7pPr>
            <a:lvl8pPr marL="3657600" marR="0" lvl="7" indent="-349250" algn="l" rtl="0">
              <a:lnSpc>
                <a:spcPct val="115000"/>
              </a:lnSpc>
              <a:spcBef>
                <a:spcPts val="2100"/>
              </a:spcBef>
              <a:spcAft>
                <a:spcPts val="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8pPr>
            <a:lvl9pPr marL="4114800" marR="0" lvl="8" indent="-349250" algn="l" rtl="0">
              <a:lnSpc>
                <a:spcPct val="115000"/>
              </a:lnSpc>
              <a:spcBef>
                <a:spcPts val="2100"/>
              </a:spcBef>
              <a:spcAft>
                <a:spcPts val="2100"/>
              </a:spcAft>
              <a:buClr>
                <a:schemeClr val="dk2"/>
              </a:buClr>
              <a:buSzPts val="1900"/>
              <a:buFont typeface="Source Code Pro"/>
              <a:buChar char="■"/>
              <a:defRPr sz="1900" b="0" i="0" u="none" strike="noStrike" cap="none">
                <a:solidFill>
                  <a:schemeClr val="dk2"/>
                </a:solidFill>
                <a:latin typeface="Source Code Pro"/>
                <a:ea typeface="Source Code Pro"/>
                <a:cs typeface="Source Code Pro"/>
                <a:sym typeface="Source Code Pro"/>
              </a:defRPr>
            </a:lvl9pPr>
          </a:lstStyle>
          <a:p>
            <a:endParaRPr/>
          </a:p>
        </p:txBody>
      </p:sp>
      <p:sp>
        <p:nvSpPr>
          <p:cNvPr id="8" name="Google Shape;8;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500">
        <p14:flip dir="l"/>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am.spooner@angelo.edu"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hyperlink" Target="https://www.angelo.edu/map/?Facilities%20Management"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angelo.edu/live/forms/42-report-unsafe-conditions-on-campu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hyperlink" Target="https://www.angelo.edu/administrative-support/environmental-health-safety-and-risk-management/"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88888"/>
        </a:solidFill>
        <a:effectLst/>
      </p:bgPr>
    </p:bg>
    <p:spTree>
      <p:nvGrpSpPr>
        <p:cNvPr id="1" name="Shape 1390"/>
        <p:cNvGrpSpPr/>
        <p:nvPr/>
      </p:nvGrpSpPr>
      <p:grpSpPr>
        <a:xfrm>
          <a:off x="0" y="0"/>
          <a:ext cx="0" cy="0"/>
          <a:chOff x="0" y="0"/>
          <a:chExt cx="0" cy="0"/>
        </a:xfrm>
      </p:grpSpPr>
      <p:sp>
        <p:nvSpPr>
          <p:cNvPr id="1391" name="Google Shape;1391;p187"/>
          <p:cNvSpPr txBox="1">
            <a:spLocks noGrp="1"/>
          </p:cNvSpPr>
          <p:nvPr>
            <p:ph type="body" idx="1"/>
          </p:nvPr>
        </p:nvSpPr>
        <p:spPr>
          <a:xfrm>
            <a:off x="3301200" y="4241925"/>
            <a:ext cx="5589600" cy="2318100"/>
          </a:xfrm>
          <a:prstGeom prst="rect">
            <a:avLst/>
          </a:prstGeom>
          <a:noFill/>
          <a:ln>
            <a:noFill/>
          </a:ln>
        </p:spPr>
        <p:txBody>
          <a:bodyPr spcFirstLastPara="1" wrap="square" lIns="91425" tIns="45700" rIns="91425" bIns="45700" anchor="t" anchorCtr="0">
            <a:noAutofit/>
          </a:bodyPr>
          <a:lstStyle/>
          <a:p>
            <a:pPr marL="0" lvl="0" indent="0" algn="ctr" rtl="0">
              <a:lnSpc>
                <a:spcPct val="115000"/>
              </a:lnSpc>
              <a:spcBef>
                <a:spcPts val="0"/>
              </a:spcBef>
              <a:spcAft>
                <a:spcPts val="0"/>
              </a:spcAft>
              <a:buSzPts val="1800"/>
              <a:buNone/>
            </a:pPr>
            <a:r>
              <a:rPr lang="en-US" sz="2000">
                <a:solidFill>
                  <a:schemeClr val="lt1"/>
                </a:solidFill>
                <a:latin typeface="Calibri"/>
                <a:ea typeface="Calibri"/>
                <a:cs typeface="Calibri"/>
                <a:sym typeface="Calibri"/>
              </a:rPr>
              <a:t>Director of Risk &amp; Emergency Management</a:t>
            </a:r>
            <a:endParaRPr sz="2000">
              <a:solidFill>
                <a:schemeClr val="lt1"/>
              </a:solidFill>
              <a:latin typeface="Calibri"/>
              <a:ea typeface="Calibri"/>
              <a:cs typeface="Calibri"/>
              <a:sym typeface="Calibri"/>
            </a:endParaRPr>
          </a:p>
          <a:p>
            <a:pPr marL="0" lvl="0" indent="0" algn="ctr" rtl="0">
              <a:lnSpc>
                <a:spcPct val="115000"/>
              </a:lnSpc>
              <a:spcBef>
                <a:spcPts val="0"/>
              </a:spcBef>
              <a:spcAft>
                <a:spcPts val="0"/>
              </a:spcAft>
              <a:buSzPts val="1800"/>
              <a:buNone/>
            </a:pPr>
            <a:r>
              <a:rPr lang="en-US" sz="2000">
                <a:solidFill>
                  <a:schemeClr val="lt1"/>
                </a:solidFill>
                <a:latin typeface="Calibri"/>
                <a:ea typeface="Calibri"/>
                <a:cs typeface="Calibri"/>
                <a:sym typeface="Calibri"/>
              </a:rPr>
              <a:t>325-486-6725</a:t>
            </a:r>
            <a:endParaRPr sz="2000">
              <a:solidFill>
                <a:schemeClr val="lt1"/>
              </a:solidFill>
              <a:latin typeface="Calibri"/>
              <a:ea typeface="Calibri"/>
              <a:cs typeface="Calibri"/>
              <a:sym typeface="Calibri"/>
            </a:endParaRPr>
          </a:p>
          <a:p>
            <a:pPr marL="0" lvl="0" indent="0" algn="ctr" rtl="0">
              <a:lnSpc>
                <a:spcPct val="115000"/>
              </a:lnSpc>
              <a:spcBef>
                <a:spcPts val="0"/>
              </a:spcBef>
              <a:spcAft>
                <a:spcPts val="0"/>
              </a:spcAft>
              <a:buSzPts val="1800"/>
              <a:buNone/>
            </a:pPr>
            <a:r>
              <a:rPr lang="en-US" sz="2000" u="sng">
                <a:solidFill>
                  <a:schemeClr val="lt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sam.spooner@angelo.edu</a:t>
            </a:r>
            <a:endParaRPr sz="2000">
              <a:solidFill>
                <a:schemeClr val="lt1"/>
              </a:solidFill>
              <a:latin typeface="Calibri"/>
              <a:ea typeface="Calibri"/>
              <a:cs typeface="Calibri"/>
              <a:sym typeface="Calibri"/>
            </a:endParaRPr>
          </a:p>
          <a:p>
            <a:pPr marL="0" lvl="0" indent="0" algn="ctr" rtl="0">
              <a:lnSpc>
                <a:spcPct val="115000"/>
              </a:lnSpc>
              <a:spcBef>
                <a:spcPts val="0"/>
              </a:spcBef>
              <a:spcAft>
                <a:spcPts val="0"/>
              </a:spcAft>
              <a:buSzPts val="1800"/>
              <a:buNone/>
            </a:pPr>
            <a:r>
              <a:rPr lang="en-US" sz="2000">
                <a:solidFill>
                  <a:schemeClr val="lt1"/>
                </a:solidFill>
                <a:uFill>
                  <a:noFill/>
                </a:uFill>
                <a:latin typeface="Calibri"/>
                <a:ea typeface="Calibri"/>
                <a:cs typeface="Calibri"/>
                <a:sym typeface="Calibri"/>
                <a:hlinkClick r:id="rId4">
                  <a:extLst>
                    <a:ext uri="{A12FA001-AC4F-418D-AE19-62706E023703}">
                      <ahyp:hlinkClr xmlns:ahyp="http://schemas.microsoft.com/office/drawing/2018/hyperlinkcolor" val="tx"/>
                    </a:ext>
                  </a:extLst>
                </a:hlinkClick>
              </a:rPr>
              <a:t>Facilities Management</a:t>
            </a:r>
            <a:r>
              <a:rPr lang="en-US" sz="2000">
                <a:solidFill>
                  <a:schemeClr val="lt1"/>
                </a:solidFill>
                <a:latin typeface="Calibri"/>
                <a:ea typeface="Calibri"/>
                <a:cs typeface="Calibri"/>
                <a:sym typeface="Calibri"/>
              </a:rPr>
              <a:t> Building, Room 119</a:t>
            </a:r>
            <a:endParaRPr sz="2000">
              <a:solidFill>
                <a:schemeClr val="lt1"/>
              </a:solidFill>
              <a:latin typeface="Calibri"/>
              <a:ea typeface="Calibri"/>
              <a:cs typeface="Calibri"/>
              <a:sym typeface="Calibri"/>
            </a:endParaRPr>
          </a:p>
          <a:p>
            <a:pPr marL="0" lvl="0" indent="0" algn="l" rtl="0">
              <a:lnSpc>
                <a:spcPct val="90000"/>
              </a:lnSpc>
              <a:spcBef>
                <a:spcPts val="2200"/>
              </a:spcBef>
              <a:spcAft>
                <a:spcPts val="2100"/>
              </a:spcAft>
              <a:buSzPts val="1800"/>
              <a:buNone/>
            </a:pPr>
            <a:endParaRPr/>
          </a:p>
        </p:txBody>
      </p:sp>
      <p:pic>
        <p:nvPicPr>
          <p:cNvPr id="1392" name="Google Shape;1392;p187"/>
          <p:cNvPicPr preferRelativeResize="0"/>
          <p:nvPr/>
        </p:nvPicPr>
        <p:blipFill rotWithShape="1">
          <a:blip r:embed="rId5">
            <a:alphaModFix/>
          </a:blip>
          <a:srcRect/>
          <a:stretch/>
        </p:blipFill>
        <p:spPr>
          <a:xfrm>
            <a:off x="5040363" y="936800"/>
            <a:ext cx="2111275" cy="2815025"/>
          </a:xfrm>
          <a:prstGeom prst="rect">
            <a:avLst/>
          </a:prstGeom>
          <a:noFill/>
          <a:ln>
            <a:noFill/>
          </a:ln>
        </p:spPr>
      </p:pic>
      <p:pic>
        <p:nvPicPr>
          <p:cNvPr id="1393" name="Google Shape;1393;p187"/>
          <p:cNvPicPr preferRelativeResize="0"/>
          <p:nvPr/>
        </p:nvPicPr>
        <p:blipFill rotWithShape="1">
          <a:blip r:embed="rId6">
            <a:alphaModFix/>
          </a:blip>
          <a:srcRect/>
          <a:stretch/>
        </p:blipFill>
        <p:spPr>
          <a:xfrm>
            <a:off x="8550450" y="2152676"/>
            <a:ext cx="2815025" cy="2815025"/>
          </a:xfrm>
          <a:prstGeom prst="rect">
            <a:avLst/>
          </a:prstGeom>
          <a:noFill/>
          <a:ln>
            <a:noFill/>
          </a:ln>
        </p:spPr>
      </p:pic>
      <p:pic>
        <p:nvPicPr>
          <p:cNvPr id="1394" name="Google Shape;1394;p187"/>
          <p:cNvPicPr preferRelativeResize="0"/>
          <p:nvPr/>
        </p:nvPicPr>
        <p:blipFill rotWithShape="1">
          <a:blip r:embed="rId6">
            <a:alphaModFix/>
          </a:blip>
          <a:srcRect/>
          <a:stretch/>
        </p:blipFill>
        <p:spPr>
          <a:xfrm>
            <a:off x="810450" y="2283863"/>
            <a:ext cx="2552625" cy="25526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398"/>
        <p:cNvGrpSpPr/>
        <p:nvPr/>
      </p:nvGrpSpPr>
      <p:grpSpPr>
        <a:xfrm>
          <a:off x="0" y="0"/>
          <a:ext cx="0" cy="0"/>
          <a:chOff x="0" y="0"/>
          <a:chExt cx="0" cy="0"/>
        </a:xfrm>
      </p:grpSpPr>
      <p:sp>
        <p:nvSpPr>
          <p:cNvPr id="1399" name="Google Shape;1399;p188"/>
          <p:cNvSpPr txBox="1">
            <a:spLocks noGrp="1"/>
          </p:cNvSpPr>
          <p:nvPr>
            <p:ph type="title"/>
          </p:nvPr>
        </p:nvSpPr>
        <p:spPr>
          <a:xfrm>
            <a:off x="838200" y="111925"/>
            <a:ext cx="10515600" cy="13257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4400"/>
              <a:buFont typeface="Anton"/>
              <a:buNone/>
            </a:pPr>
            <a:r>
              <a:rPr lang="en-US">
                <a:solidFill>
                  <a:srgbClr val="000000"/>
                </a:solidFill>
                <a:latin typeface="Anton"/>
                <a:ea typeface="Anton"/>
                <a:cs typeface="Anton"/>
                <a:sym typeface="Anton"/>
              </a:rPr>
              <a:t>Events on or off Campus</a:t>
            </a:r>
            <a:endParaRPr>
              <a:solidFill>
                <a:srgbClr val="000000"/>
              </a:solidFill>
            </a:endParaRPr>
          </a:p>
        </p:txBody>
      </p:sp>
      <p:sp>
        <p:nvSpPr>
          <p:cNvPr id="1400" name="Google Shape;1400;p188"/>
          <p:cNvSpPr txBox="1">
            <a:spLocks noGrp="1"/>
          </p:cNvSpPr>
          <p:nvPr>
            <p:ph type="body" idx="1"/>
          </p:nvPr>
        </p:nvSpPr>
        <p:spPr>
          <a:xfrm>
            <a:off x="185025" y="1265950"/>
            <a:ext cx="11792700" cy="55020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1000"/>
              </a:spcBef>
              <a:spcAft>
                <a:spcPts val="0"/>
              </a:spcAft>
              <a:buSzPts val="1800"/>
              <a:buNone/>
            </a:pPr>
            <a:r>
              <a:rPr lang="en-US" b="1">
                <a:solidFill>
                  <a:srgbClr val="000000"/>
                </a:solidFill>
                <a:latin typeface="Libre Baskerville"/>
                <a:ea typeface="Libre Baskerville"/>
                <a:cs typeface="Libre Baskerville"/>
                <a:sym typeface="Libre Baskerville"/>
              </a:rPr>
              <a:t>Know the risks that come with hosting your event:</a:t>
            </a:r>
            <a:endParaRPr>
              <a:solidFill>
                <a:srgbClr val="000000"/>
              </a:solidFill>
            </a:endParaRPr>
          </a:p>
          <a:p>
            <a:pPr marL="685800" lvl="1" indent="-228600" algn="l" rtl="0">
              <a:lnSpc>
                <a:spcPct val="80000"/>
              </a:lnSpc>
              <a:spcBef>
                <a:spcPts val="500"/>
              </a:spcBef>
              <a:spcAft>
                <a:spcPts val="0"/>
              </a:spcAft>
              <a:buClr>
                <a:srgbClr val="000000"/>
              </a:buClr>
              <a:buSzPts val="2400"/>
              <a:buChar char="○"/>
            </a:pPr>
            <a:r>
              <a:rPr lang="en-US">
                <a:solidFill>
                  <a:srgbClr val="000000"/>
                </a:solidFill>
                <a:latin typeface="Libre Baskerville"/>
                <a:ea typeface="Libre Baskerville"/>
                <a:cs typeface="Libre Baskerville"/>
                <a:sym typeface="Libre Baskerville"/>
              </a:rPr>
              <a:t>Are there any know hazards?  How can the hazards be eliminated or mitigated?</a:t>
            </a:r>
            <a:endParaRPr>
              <a:solidFill>
                <a:srgbClr val="000000"/>
              </a:solidFill>
              <a:latin typeface="Libre Baskerville"/>
              <a:ea typeface="Libre Baskerville"/>
              <a:cs typeface="Libre Baskerville"/>
              <a:sym typeface="Libre Baskerville"/>
            </a:endParaRPr>
          </a:p>
          <a:p>
            <a:pPr marL="685800" lvl="1" indent="-228600" algn="l" rtl="0">
              <a:lnSpc>
                <a:spcPct val="80000"/>
              </a:lnSpc>
              <a:spcBef>
                <a:spcPts val="500"/>
              </a:spcBef>
              <a:spcAft>
                <a:spcPts val="0"/>
              </a:spcAft>
              <a:buClr>
                <a:srgbClr val="000000"/>
              </a:buClr>
              <a:buSzPts val="2400"/>
              <a:buChar char="○"/>
            </a:pPr>
            <a:r>
              <a:rPr lang="en-US">
                <a:solidFill>
                  <a:srgbClr val="000000"/>
                </a:solidFill>
                <a:latin typeface="Libre Baskerville"/>
                <a:ea typeface="Libre Baskerville"/>
                <a:cs typeface="Libre Baskerville"/>
                <a:sym typeface="Libre Baskerville"/>
              </a:rPr>
              <a:t>What is the risk of injury or property damage?  How can the risk be mitigated?</a:t>
            </a:r>
            <a:endParaRPr>
              <a:solidFill>
                <a:srgbClr val="000000"/>
              </a:solidFill>
              <a:latin typeface="Libre Baskerville"/>
              <a:ea typeface="Libre Baskerville"/>
              <a:cs typeface="Libre Baskerville"/>
              <a:sym typeface="Libre Baskerville"/>
            </a:endParaRPr>
          </a:p>
          <a:p>
            <a:pPr marL="685800" lvl="1" indent="-228600" algn="l" rtl="0">
              <a:lnSpc>
                <a:spcPct val="80000"/>
              </a:lnSpc>
              <a:spcBef>
                <a:spcPts val="500"/>
              </a:spcBef>
              <a:spcAft>
                <a:spcPts val="0"/>
              </a:spcAft>
              <a:buClr>
                <a:srgbClr val="000000"/>
              </a:buClr>
              <a:buSzPts val="2400"/>
              <a:buChar char="○"/>
            </a:pPr>
            <a:r>
              <a:rPr lang="en-US">
                <a:solidFill>
                  <a:srgbClr val="000000"/>
                </a:solidFill>
                <a:latin typeface="Libre Baskerville"/>
                <a:ea typeface="Libre Baskerville"/>
                <a:cs typeface="Libre Baskerville"/>
                <a:sym typeface="Libre Baskerville"/>
              </a:rPr>
              <a:t>Will the event require participants/attendees to sign waivers (e.g. mechanical bull at Fall Fest)</a:t>
            </a:r>
            <a:endParaRPr>
              <a:solidFill>
                <a:srgbClr val="000000"/>
              </a:solidFill>
              <a:latin typeface="Libre Baskerville"/>
              <a:ea typeface="Libre Baskerville"/>
              <a:cs typeface="Libre Baskerville"/>
              <a:sym typeface="Libre Baskerville"/>
            </a:endParaRPr>
          </a:p>
          <a:p>
            <a:pPr marL="685800" lvl="1" indent="-190500" algn="l" rtl="0">
              <a:lnSpc>
                <a:spcPct val="80000"/>
              </a:lnSpc>
              <a:spcBef>
                <a:spcPts val="500"/>
              </a:spcBef>
              <a:spcAft>
                <a:spcPts val="0"/>
              </a:spcAft>
              <a:buClr>
                <a:srgbClr val="000000"/>
              </a:buClr>
              <a:buSzPts val="1800"/>
              <a:buFont typeface="Libre Baskerville"/>
              <a:buChar char="○"/>
            </a:pPr>
            <a:r>
              <a:rPr lang="en-US">
                <a:solidFill>
                  <a:srgbClr val="000000"/>
                </a:solidFill>
                <a:latin typeface="Libre Baskerville"/>
                <a:ea typeface="Libre Baskerville"/>
                <a:cs typeface="Libre Baskerville"/>
                <a:sym typeface="Libre Baskerville"/>
              </a:rPr>
              <a:t>Please consult EHSRM for risk elimination and mitigation ideas</a:t>
            </a:r>
            <a:endParaRPr>
              <a:solidFill>
                <a:srgbClr val="000000"/>
              </a:solidFill>
              <a:latin typeface="Libre Baskerville"/>
              <a:ea typeface="Libre Baskerville"/>
              <a:cs typeface="Libre Baskerville"/>
              <a:sym typeface="Libre Baskerville"/>
            </a:endParaRPr>
          </a:p>
          <a:p>
            <a:pPr marL="685800" lvl="0" indent="0" algn="l" rtl="0">
              <a:lnSpc>
                <a:spcPct val="80000"/>
              </a:lnSpc>
              <a:spcBef>
                <a:spcPts val="500"/>
              </a:spcBef>
              <a:spcAft>
                <a:spcPts val="0"/>
              </a:spcAft>
              <a:buSzPts val="1800"/>
              <a:buNone/>
            </a:pPr>
            <a:endParaRPr>
              <a:solidFill>
                <a:srgbClr val="000000"/>
              </a:solidFill>
              <a:latin typeface="Libre Baskerville"/>
              <a:ea typeface="Libre Baskerville"/>
              <a:cs typeface="Libre Baskerville"/>
              <a:sym typeface="Libre Baskerville"/>
            </a:endParaRPr>
          </a:p>
          <a:p>
            <a:pPr marL="0" lvl="0" indent="0" algn="l" rtl="0">
              <a:lnSpc>
                <a:spcPct val="80000"/>
              </a:lnSpc>
              <a:spcBef>
                <a:spcPts val="1000"/>
              </a:spcBef>
              <a:spcAft>
                <a:spcPts val="0"/>
              </a:spcAft>
              <a:buClr>
                <a:schemeClr val="dk1"/>
              </a:buClr>
              <a:buSzPts val="2800"/>
              <a:buNone/>
            </a:pPr>
            <a:endParaRPr>
              <a:solidFill>
                <a:srgbClr val="000000"/>
              </a:solidFill>
              <a:latin typeface="Libre Baskerville"/>
              <a:ea typeface="Libre Baskerville"/>
              <a:cs typeface="Libre Baskerville"/>
              <a:sym typeface="Libre Baskerville"/>
            </a:endParaRPr>
          </a:p>
          <a:p>
            <a:pPr marL="0" lvl="0" indent="0" algn="l" rtl="0">
              <a:lnSpc>
                <a:spcPct val="80000"/>
              </a:lnSpc>
              <a:spcBef>
                <a:spcPts val="1000"/>
              </a:spcBef>
              <a:spcAft>
                <a:spcPts val="2100"/>
              </a:spcAft>
              <a:buClr>
                <a:schemeClr val="dk1"/>
              </a:buClr>
              <a:buSzPts val="2800"/>
              <a:buNone/>
            </a:pPr>
            <a:endParaRPr>
              <a:solidFill>
                <a:schemeClr val="lt1"/>
              </a:solidFill>
              <a:latin typeface="Libre Baskerville"/>
              <a:ea typeface="Libre Baskerville"/>
              <a:cs typeface="Libre Baskerville"/>
              <a:sym typeface="Libre Baskerville"/>
            </a:endParaRPr>
          </a:p>
        </p:txBody>
      </p:sp>
      <p:pic>
        <p:nvPicPr>
          <p:cNvPr id="1401" name="Google Shape;1401;p188"/>
          <p:cNvPicPr preferRelativeResize="0"/>
          <p:nvPr/>
        </p:nvPicPr>
        <p:blipFill rotWithShape="1">
          <a:blip r:embed="rId3">
            <a:alphaModFix/>
          </a:blip>
          <a:srcRect/>
          <a:stretch/>
        </p:blipFill>
        <p:spPr>
          <a:xfrm>
            <a:off x="10776350" y="5454325"/>
            <a:ext cx="1259226" cy="125922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405"/>
        <p:cNvGrpSpPr/>
        <p:nvPr/>
      </p:nvGrpSpPr>
      <p:grpSpPr>
        <a:xfrm>
          <a:off x="0" y="0"/>
          <a:ext cx="0" cy="0"/>
          <a:chOff x="0" y="0"/>
          <a:chExt cx="0" cy="0"/>
        </a:xfrm>
      </p:grpSpPr>
      <p:sp>
        <p:nvSpPr>
          <p:cNvPr id="1406" name="Google Shape;1406;p18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When Hosting an Event or Meeting</a:t>
            </a:r>
            <a:endParaRPr>
              <a:solidFill>
                <a:schemeClr val="dk2"/>
              </a:solidFill>
            </a:endParaRPr>
          </a:p>
        </p:txBody>
      </p:sp>
      <p:sp>
        <p:nvSpPr>
          <p:cNvPr id="1407" name="Google Shape;1407;p189"/>
          <p:cNvSpPr txBox="1">
            <a:spLocks noGrp="1"/>
          </p:cNvSpPr>
          <p:nvPr>
            <p:ph type="body" idx="1"/>
          </p:nvPr>
        </p:nvSpPr>
        <p:spPr>
          <a:xfrm>
            <a:off x="447950" y="1825625"/>
            <a:ext cx="10905900" cy="45918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9CC2E5"/>
              </a:buClr>
              <a:buSzPts val="2800"/>
              <a:buNone/>
            </a:pPr>
            <a:r>
              <a:rPr lang="en-US" b="1">
                <a:solidFill>
                  <a:schemeClr val="dk2"/>
                </a:solidFill>
                <a:latin typeface="Libre Baskerville"/>
                <a:ea typeface="Libre Baskerville"/>
                <a:cs typeface="Libre Baskerville"/>
                <a:sym typeface="Libre Baskerville"/>
              </a:rPr>
              <a:t>Conduct a Site Survey</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Assess the condition and size of the facility </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Locate fire extinguishers, evacuation routes, and fire exits</a:t>
            </a:r>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Is the facility equipped with smoke detectors, emergency lighting, and sprinklers?</a:t>
            </a:r>
            <a:endParaRPr>
              <a:latin typeface="Libre Baskerville"/>
              <a:ea typeface="Libre Baskerville"/>
              <a:cs typeface="Libre Baskerville"/>
              <a:sym typeface="Libre Baskerville"/>
            </a:endParaRPr>
          </a:p>
          <a:p>
            <a:pPr marL="228600" lvl="0" indent="-228600" algn="l" rtl="0">
              <a:lnSpc>
                <a:spcPct val="90000"/>
              </a:lnSpc>
              <a:spcBef>
                <a:spcPts val="1000"/>
              </a:spcBef>
              <a:spcAft>
                <a:spcPts val="0"/>
              </a:spcAft>
              <a:buClr>
                <a:schemeClr val="dk2"/>
              </a:buClr>
              <a:buSzPts val="2800"/>
              <a:buChar char="●"/>
            </a:pPr>
            <a:r>
              <a:rPr lang="en-US">
                <a:latin typeface="Libre Baskerville"/>
                <a:ea typeface="Libre Baskerville"/>
                <a:cs typeface="Libre Baskerville"/>
                <a:sym typeface="Libre Baskerville"/>
              </a:rPr>
              <a:t>Be sure participants know emergency procedures</a:t>
            </a:r>
            <a:endParaRPr>
              <a:latin typeface="Libre Baskerville"/>
              <a:ea typeface="Libre Baskerville"/>
              <a:cs typeface="Libre Baskerville"/>
              <a:sym typeface="Libre Baskerville"/>
            </a:endParaRPr>
          </a:p>
          <a:p>
            <a:pPr marL="228600" lvl="0" indent="-228600" algn="l" rtl="0">
              <a:lnSpc>
                <a:spcPct val="90000"/>
              </a:lnSpc>
              <a:spcBef>
                <a:spcPts val="1000"/>
              </a:spcBef>
              <a:spcAft>
                <a:spcPts val="0"/>
              </a:spcAft>
              <a:buClr>
                <a:schemeClr val="dk2"/>
              </a:buClr>
              <a:buSzPts val="2800"/>
              <a:buChar char="●"/>
            </a:pPr>
            <a:r>
              <a:rPr lang="en-US">
                <a:latin typeface="Libre Baskerville"/>
                <a:ea typeface="Libre Baskerville"/>
                <a:cs typeface="Libre Baskerville"/>
                <a:sym typeface="Libre Baskerville"/>
              </a:rPr>
              <a:t>Locate utilities shut off and/or know who to call for assistance</a:t>
            </a:r>
            <a:endParaRPr>
              <a:latin typeface="Libre Baskerville"/>
              <a:ea typeface="Libre Baskerville"/>
              <a:cs typeface="Libre Baskerville"/>
              <a:sym typeface="Libre Baskerville"/>
            </a:endParaRPr>
          </a:p>
          <a:p>
            <a:pPr marL="0" lvl="0" indent="0" algn="l" rtl="0">
              <a:lnSpc>
                <a:spcPct val="90000"/>
              </a:lnSpc>
              <a:spcBef>
                <a:spcPts val="1000"/>
              </a:spcBef>
              <a:spcAft>
                <a:spcPts val="0"/>
              </a:spcAft>
              <a:buClr>
                <a:schemeClr val="dk1"/>
              </a:buClr>
              <a:buSzPts val="2800"/>
              <a:buNone/>
            </a:pPr>
            <a:endParaRPr b="1">
              <a:solidFill>
                <a:srgbClr val="9CC2E5"/>
              </a:solidFill>
              <a:latin typeface="Libre Baskerville"/>
              <a:ea typeface="Libre Baskerville"/>
              <a:cs typeface="Libre Baskerville"/>
              <a:sym typeface="Libre Baskerville"/>
            </a:endParaRPr>
          </a:p>
          <a:p>
            <a:pPr marL="0" lvl="0" indent="0" algn="l" rtl="0">
              <a:lnSpc>
                <a:spcPct val="90000"/>
              </a:lnSpc>
              <a:spcBef>
                <a:spcPts val="1000"/>
              </a:spcBef>
              <a:spcAft>
                <a:spcPts val="2100"/>
              </a:spcAft>
              <a:buClr>
                <a:schemeClr val="dk1"/>
              </a:buClr>
              <a:buSzPts val="2800"/>
              <a:buNone/>
            </a:pPr>
            <a:endParaRPr>
              <a:solidFill>
                <a:schemeClr val="lt1"/>
              </a:solidFill>
              <a:latin typeface="Libre Baskerville"/>
              <a:ea typeface="Libre Baskerville"/>
              <a:cs typeface="Libre Baskerville"/>
              <a:sym typeface="Libre Baskerville"/>
            </a:endParaRPr>
          </a:p>
        </p:txBody>
      </p:sp>
      <p:pic>
        <p:nvPicPr>
          <p:cNvPr id="1408" name="Google Shape;1408;p189"/>
          <p:cNvPicPr preferRelativeResize="0"/>
          <p:nvPr/>
        </p:nvPicPr>
        <p:blipFill rotWithShape="1">
          <a:blip r:embed="rId3">
            <a:alphaModFix/>
          </a:blip>
          <a:srcRect/>
          <a:stretch/>
        </p:blipFill>
        <p:spPr>
          <a:xfrm>
            <a:off x="8253925" y="235625"/>
            <a:ext cx="3010674" cy="1584575"/>
          </a:xfrm>
          <a:prstGeom prst="rect">
            <a:avLst/>
          </a:prstGeom>
          <a:noFill/>
          <a:ln>
            <a:noFill/>
          </a:ln>
        </p:spPr>
      </p:pic>
      <p:pic>
        <p:nvPicPr>
          <p:cNvPr id="1409" name="Google Shape;1409;p189"/>
          <p:cNvPicPr preferRelativeResize="0"/>
          <p:nvPr/>
        </p:nvPicPr>
        <p:blipFill rotWithShape="1">
          <a:blip r:embed="rId4">
            <a:alphaModFix/>
          </a:blip>
          <a:srcRect/>
          <a:stretch/>
        </p:blipFill>
        <p:spPr>
          <a:xfrm>
            <a:off x="11030350" y="5654850"/>
            <a:ext cx="1098801" cy="10988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413"/>
        <p:cNvGrpSpPr/>
        <p:nvPr/>
      </p:nvGrpSpPr>
      <p:grpSpPr>
        <a:xfrm>
          <a:off x="0" y="0"/>
          <a:ext cx="0" cy="0"/>
          <a:chOff x="0" y="0"/>
          <a:chExt cx="0" cy="0"/>
        </a:xfrm>
      </p:grpSpPr>
      <p:sp>
        <p:nvSpPr>
          <p:cNvPr id="1414" name="Google Shape;1414;p190"/>
          <p:cNvSpPr txBox="1">
            <a:spLocks noGrp="1"/>
          </p:cNvSpPr>
          <p:nvPr>
            <p:ph type="body" idx="1"/>
          </p:nvPr>
        </p:nvSpPr>
        <p:spPr>
          <a:xfrm>
            <a:off x="223975" y="503450"/>
            <a:ext cx="5404500" cy="62517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3600"/>
              <a:buNone/>
            </a:pPr>
            <a:r>
              <a:rPr lang="en-US" sz="3100">
                <a:solidFill>
                  <a:schemeClr val="dk2"/>
                </a:solidFill>
                <a:latin typeface="Calibri"/>
                <a:ea typeface="Calibri"/>
                <a:cs typeface="Calibri"/>
                <a:sym typeface="Calibri"/>
              </a:rPr>
              <a:t>Students and RSOs are required to follow fire and safety codes within building and when hosting events on or off-campus</a:t>
            </a:r>
            <a:endParaRPr sz="1900">
              <a:solidFill>
                <a:schemeClr val="dk2"/>
              </a:solidFill>
              <a:latin typeface="Calibri"/>
              <a:ea typeface="Calibri"/>
              <a:cs typeface="Calibri"/>
              <a:sym typeface="Calibri"/>
            </a:endParaRPr>
          </a:p>
          <a:p>
            <a:pPr marL="0" lvl="0" indent="0" algn="l" rtl="0">
              <a:lnSpc>
                <a:spcPct val="90000"/>
              </a:lnSpc>
              <a:spcBef>
                <a:spcPts val="1000"/>
              </a:spcBef>
              <a:spcAft>
                <a:spcPts val="0"/>
              </a:spcAft>
              <a:buClr>
                <a:schemeClr val="dk1"/>
              </a:buClr>
              <a:buSzPts val="3600"/>
              <a:buNone/>
            </a:pPr>
            <a:endParaRPr sz="3100">
              <a:solidFill>
                <a:schemeClr val="dk2"/>
              </a:solidFill>
              <a:latin typeface="Calibri"/>
              <a:ea typeface="Calibri"/>
              <a:cs typeface="Calibri"/>
              <a:sym typeface="Calibri"/>
            </a:endParaRPr>
          </a:p>
          <a:p>
            <a:pPr marL="0" lvl="0" indent="0" algn="l" rtl="0">
              <a:lnSpc>
                <a:spcPct val="90000"/>
              </a:lnSpc>
              <a:spcBef>
                <a:spcPts val="1000"/>
              </a:spcBef>
              <a:spcAft>
                <a:spcPts val="0"/>
              </a:spcAft>
              <a:buClr>
                <a:schemeClr val="lt1"/>
              </a:buClr>
              <a:buSzPts val="3600"/>
              <a:buNone/>
            </a:pPr>
            <a:r>
              <a:rPr lang="en-US" sz="3100">
                <a:solidFill>
                  <a:schemeClr val="dk2"/>
                </a:solidFill>
                <a:latin typeface="Calibri"/>
                <a:ea typeface="Calibri"/>
                <a:cs typeface="Calibri"/>
                <a:sym typeface="Calibri"/>
              </a:rPr>
              <a:t>Monitoring organization activities and implementing controls and procedures to proactively reduce risk and minimize the consequences of an incident and/or loss </a:t>
            </a:r>
            <a:endParaRPr sz="1900">
              <a:solidFill>
                <a:schemeClr val="dk2"/>
              </a:solidFill>
              <a:latin typeface="Calibri"/>
              <a:ea typeface="Calibri"/>
              <a:cs typeface="Calibri"/>
              <a:sym typeface="Calibri"/>
            </a:endParaRPr>
          </a:p>
          <a:p>
            <a:pPr marL="0" lvl="0" indent="0" algn="l" rtl="0">
              <a:lnSpc>
                <a:spcPct val="90000"/>
              </a:lnSpc>
              <a:spcBef>
                <a:spcPts val="1000"/>
              </a:spcBef>
              <a:spcAft>
                <a:spcPts val="2100"/>
              </a:spcAft>
              <a:buClr>
                <a:schemeClr val="dk1"/>
              </a:buClr>
              <a:buSzPts val="3600"/>
              <a:buNone/>
            </a:pPr>
            <a:endParaRPr sz="3600">
              <a:solidFill>
                <a:schemeClr val="lt1"/>
              </a:solidFill>
              <a:latin typeface="Libre Baskerville"/>
              <a:ea typeface="Libre Baskerville"/>
              <a:cs typeface="Libre Baskerville"/>
              <a:sym typeface="Libre Baskerville"/>
            </a:endParaRPr>
          </a:p>
        </p:txBody>
      </p:sp>
      <p:sp>
        <p:nvSpPr>
          <p:cNvPr id="1415" name="Google Shape;1415;p190"/>
          <p:cNvSpPr txBox="1"/>
          <p:nvPr/>
        </p:nvSpPr>
        <p:spPr>
          <a:xfrm>
            <a:off x="8563413" y="373700"/>
            <a:ext cx="2505000" cy="10773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US" sz="2400" b="0" i="1" u="none" strike="noStrike" cap="none">
                <a:solidFill>
                  <a:schemeClr val="dk2"/>
                </a:solidFill>
                <a:latin typeface="Calibri"/>
                <a:ea typeface="Calibri"/>
                <a:cs typeface="Calibri"/>
                <a:sym typeface="Calibri"/>
              </a:rPr>
              <a:t>TxEd § 51.9361</a:t>
            </a:r>
            <a:endParaRPr sz="1400" b="0" i="0" u="none" strike="noStrike" cap="none">
              <a:solidFill>
                <a:schemeClr val="dk2"/>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US" sz="2000" b="0" i="1" u="none" strike="noStrike" cap="none">
                <a:solidFill>
                  <a:schemeClr val="dk2"/>
                </a:solidFill>
                <a:latin typeface="Calibri"/>
                <a:ea typeface="Calibri"/>
                <a:cs typeface="Calibri"/>
                <a:sym typeface="Calibri"/>
              </a:rPr>
              <a:t>Student Organization Risk Management</a:t>
            </a:r>
            <a:endParaRPr sz="2800" b="0" i="1" u="none" strike="noStrike" cap="none">
              <a:solidFill>
                <a:schemeClr val="dk2"/>
              </a:solidFill>
              <a:latin typeface="Calibri"/>
              <a:ea typeface="Calibri"/>
              <a:cs typeface="Calibri"/>
              <a:sym typeface="Calibri"/>
            </a:endParaRPr>
          </a:p>
        </p:txBody>
      </p:sp>
      <p:pic>
        <p:nvPicPr>
          <p:cNvPr id="1416" name="Google Shape;1416;p190"/>
          <p:cNvPicPr preferRelativeResize="0"/>
          <p:nvPr/>
        </p:nvPicPr>
        <p:blipFill rotWithShape="1">
          <a:blip r:embed="rId3">
            <a:alphaModFix/>
          </a:blip>
          <a:srcRect/>
          <a:stretch/>
        </p:blipFill>
        <p:spPr>
          <a:xfrm>
            <a:off x="6709500" y="1665200"/>
            <a:ext cx="5242451" cy="4976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420"/>
        <p:cNvGrpSpPr/>
        <p:nvPr/>
      </p:nvGrpSpPr>
      <p:grpSpPr>
        <a:xfrm>
          <a:off x="0" y="0"/>
          <a:ext cx="0" cy="0"/>
          <a:chOff x="0" y="0"/>
          <a:chExt cx="0" cy="0"/>
        </a:xfrm>
      </p:grpSpPr>
      <p:sp>
        <p:nvSpPr>
          <p:cNvPr id="1421" name="Google Shape;1421;p19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Plan for Emergencies</a:t>
            </a:r>
            <a:endParaRPr>
              <a:solidFill>
                <a:schemeClr val="dk2"/>
              </a:solidFill>
            </a:endParaRPr>
          </a:p>
        </p:txBody>
      </p:sp>
      <p:sp>
        <p:nvSpPr>
          <p:cNvPr id="1422" name="Google Shape;1422;p191"/>
          <p:cNvSpPr txBox="1">
            <a:spLocks noGrp="1"/>
          </p:cNvSpPr>
          <p:nvPr>
            <p:ph type="body" idx="1"/>
          </p:nvPr>
        </p:nvSpPr>
        <p:spPr>
          <a:xfrm>
            <a:off x="223975" y="1825625"/>
            <a:ext cx="7371600" cy="48255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9CC2E5"/>
              </a:buClr>
              <a:buSzPts val="2800"/>
              <a:buNone/>
            </a:pPr>
            <a:r>
              <a:rPr lang="en-US" b="1">
                <a:solidFill>
                  <a:schemeClr val="dk2"/>
                </a:solidFill>
                <a:latin typeface="Libre Baskerville"/>
                <a:ea typeface="Libre Baskerville"/>
                <a:cs typeface="Libre Baskerville"/>
                <a:sym typeface="Libre Baskerville"/>
              </a:rPr>
              <a:t>Develop contingency plans in case of :</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Fires	</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Inclement weather (Lightening, Tornado, Hail, Floods)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Utility outages (Electricity, Gas, Water)</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Medical Emergencies</a:t>
            </a:r>
            <a:endParaRPr>
              <a:solidFill>
                <a:schemeClr val="dk2"/>
              </a:solidFill>
              <a:latin typeface="Libre Baskerville"/>
              <a:ea typeface="Libre Baskerville"/>
              <a:cs typeface="Libre Baskerville"/>
              <a:sym typeface="Libre Baskerville"/>
            </a:endParaRPr>
          </a:p>
          <a:p>
            <a:pPr marL="0" lvl="0" indent="0" algn="l" rtl="0">
              <a:lnSpc>
                <a:spcPct val="90000"/>
              </a:lnSpc>
              <a:spcBef>
                <a:spcPts val="1000"/>
              </a:spcBef>
              <a:spcAft>
                <a:spcPts val="0"/>
              </a:spcAft>
              <a:buNone/>
            </a:pPr>
            <a:r>
              <a:rPr lang="en-US">
                <a:latin typeface="Libre Baskerville"/>
                <a:ea typeface="Libre Baskerville"/>
                <a:cs typeface="Libre Baskerville"/>
                <a:sym typeface="Libre Baskerville"/>
              </a:rPr>
              <a:t>	</a:t>
            </a:r>
            <a:endParaRPr>
              <a:latin typeface="Libre Baskerville"/>
              <a:ea typeface="Libre Baskerville"/>
              <a:cs typeface="Libre Baskerville"/>
              <a:sym typeface="Libre Baskerville"/>
            </a:endParaRPr>
          </a:p>
          <a:p>
            <a:pPr marL="0" lvl="0" indent="0" algn="l" rtl="0">
              <a:lnSpc>
                <a:spcPct val="90000"/>
              </a:lnSpc>
              <a:spcBef>
                <a:spcPts val="1000"/>
              </a:spcBef>
              <a:spcAft>
                <a:spcPts val="0"/>
              </a:spcAft>
              <a:buNone/>
            </a:pPr>
            <a:r>
              <a:rPr lang="en-US">
                <a:latin typeface="Libre Baskerville"/>
                <a:ea typeface="Libre Baskerville"/>
                <a:cs typeface="Libre Baskerville"/>
                <a:sym typeface="Libre Baskerville"/>
              </a:rPr>
              <a:t>Report unsafe conditions: </a:t>
            </a:r>
            <a:r>
              <a:rPr lang="en-US" sz="1400" u="sng">
                <a:solidFill>
                  <a:srgbClr val="063654"/>
                </a:solidFill>
                <a:latin typeface="Libre Baskerville"/>
                <a:ea typeface="Libre Baskerville"/>
                <a:cs typeface="Libre Baskerville"/>
                <a:sym typeface="Libre Baskerville"/>
                <a:hlinkClick r:id="rId3">
                  <a:extLst>
                    <a:ext uri="{A12FA001-AC4F-418D-AE19-62706E023703}">
                      <ahyp:hlinkClr xmlns:ahyp="http://schemas.microsoft.com/office/drawing/2018/hyperlinkcolor" val="tx"/>
                    </a:ext>
                  </a:extLst>
                </a:hlinkClick>
              </a:rPr>
              <a:t>https://www.angelo.edu/live/forms/42-report-unsafe-conditions-on-campus</a:t>
            </a:r>
            <a:r>
              <a:rPr lang="en-US" sz="1400">
                <a:solidFill>
                  <a:srgbClr val="063654"/>
                </a:solidFill>
                <a:latin typeface="Libre Baskerville"/>
                <a:ea typeface="Libre Baskerville"/>
                <a:cs typeface="Libre Baskerville"/>
                <a:sym typeface="Libre Baskerville"/>
              </a:rPr>
              <a:t> </a:t>
            </a:r>
            <a:endParaRPr sz="1400">
              <a:solidFill>
                <a:srgbClr val="063654"/>
              </a:solidFill>
              <a:latin typeface="Libre Baskerville"/>
              <a:ea typeface="Libre Baskerville"/>
              <a:cs typeface="Libre Baskerville"/>
              <a:sym typeface="Libre Baskerville"/>
            </a:endParaRPr>
          </a:p>
          <a:p>
            <a:pPr marL="0" lvl="0" indent="0" algn="l" rtl="0">
              <a:lnSpc>
                <a:spcPct val="90000"/>
              </a:lnSpc>
              <a:spcBef>
                <a:spcPts val="1000"/>
              </a:spcBef>
              <a:spcAft>
                <a:spcPts val="2100"/>
              </a:spcAft>
              <a:buClr>
                <a:schemeClr val="dk1"/>
              </a:buClr>
              <a:buSzPts val="2800"/>
              <a:buNone/>
            </a:pPr>
            <a:endParaRPr/>
          </a:p>
        </p:txBody>
      </p:sp>
      <p:graphicFrame>
        <p:nvGraphicFramePr>
          <p:cNvPr id="1423" name="Google Shape;1423;p191"/>
          <p:cNvGraphicFramePr/>
          <p:nvPr/>
        </p:nvGraphicFramePr>
        <p:xfrm>
          <a:off x="35912" y="5803714"/>
          <a:ext cx="3000000" cy="3000000"/>
        </p:xfrm>
        <a:graphic>
          <a:graphicData uri="http://schemas.openxmlformats.org/drawingml/2006/table">
            <a:tbl>
              <a:tblPr firstRow="1" bandRow="1">
                <a:noFill/>
                <a:tableStyleId>{A018CC7E-6EE2-40CB-B03D-8A8D47DE41F3}</a:tableStyleId>
              </a:tblPr>
              <a:tblGrid>
                <a:gridCol w="1600875">
                  <a:extLst>
                    <a:ext uri="{9D8B030D-6E8A-4147-A177-3AD203B41FA5}">
                      <a16:colId xmlns:a16="http://schemas.microsoft.com/office/drawing/2014/main" val="20000"/>
                    </a:ext>
                  </a:extLst>
                </a:gridCol>
                <a:gridCol w="5958800">
                  <a:extLst>
                    <a:ext uri="{9D8B030D-6E8A-4147-A177-3AD203B41FA5}">
                      <a16:colId xmlns:a16="http://schemas.microsoft.com/office/drawing/2014/main" val="20001"/>
                    </a:ext>
                  </a:extLst>
                </a:gridCol>
              </a:tblGrid>
              <a:tr h="10062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solidFill>
                            <a:srgbClr val="FFFF00"/>
                          </a:solidFill>
                        </a:rPr>
                        <a:t>Report Specific Facts</a:t>
                      </a:r>
                      <a:endParaRPr sz="1400" u="none" strike="noStrike" cap="none"/>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solidFill>
                            <a:schemeClr val="accent1"/>
                          </a:solidFill>
                        </a:rPr>
                        <a:t>Location</a:t>
                      </a:r>
                      <a:endParaRPr sz="1400" u="none" strike="noStrike" cap="none"/>
                    </a:p>
                    <a:p>
                      <a:pPr marL="0" marR="0" lvl="0" indent="0" algn="ctr" rtl="0">
                        <a:lnSpc>
                          <a:spcPct val="100000"/>
                        </a:lnSpc>
                        <a:spcBef>
                          <a:spcPts val="0"/>
                        </a:spcBef>
                        <a:spcAft>
                          <a:spcPts val="0"/>
                        </a:spcAft>
                        <a:buClr>
                          <a:srgbClr val="000000"/>
                        </a:buClr>
                        <a:buSzPts val="1800"/>
                        <a:buFont typeface="Arial"/>
                        <a:buNone/>
                      </a:pPr>
                      <a:r>
                        <a:rPr lang="en-US" sz="1800" u="none" strike="noStrike" cap="none">
                          <a:solidFill>
                            <a:schemeClr val="accent1"/>
                          </a:solidFill>
                        </a:rPr>
                        <a:t>Description of emergency</a:t>
                      </a:r>
                      <a:endParaRPr sz="1400" u="none" strike="noStrike" cap="none"/>
                    </a:p>
                    <a:p>
                      <a:pPr marL="0" marR="0" lvl="0" indent="0" algn="ctr" rtl="0">
                        <a:lnSpc>
                          <a:spcPct val="100000"/>
                        </a:lnSpc>
                        <a:spcBef>
                          <a:spcPts val="0"/>
                        </a:spcBef>
                        <a:spcAft>
                          <a:spcPts val="0"/>
                        </a:spcAft>
                        <a:buClr>
                          <a:srgbClr val="000000"/>
                        </a:buClr>
                        <a:buSzPts val="1800"/>
                        <a:buFont typeface="Arial"/>
                        <a:buNone/>
                      </a:pPr>
                      <a:r>
                        <a:rPr lang="en-US" sz="1800" u="none" strike="noStrike" cap="none">
                          <a:solidFill>
                            <a:schemeClr val="accent1"/>
                          </a:solidFill>
                        </a:rPr>
                        <a:t>Nature of injuries or damage</a:t>
                      </a:r>
                      <a:endParaRPr sz="1400" u="none" strike="noStrike" cap="none"/>
                    </a:p>
                  </a:txBody>
                  <a:tcPr marL="91450" marR="91450" marT="45725" marB="45725" anchor="ctr">
                    <a:solidFill>
                      <a:schemeClr val="accent1">
                        <a:alpha val="0"/>
                      </a:schemeClr>
                    </a:solidFill>
                  </a:tcPr>
                </a:tc>
                <a:extLst>
                  <a:ext uri="{0D108BD9-81ED-4DB2-BD59-A6C34878D82A}">
                    <a16:rowId xmlns:a16="http://schemas.microsoft.com/office/drawing/2014/main" val="10000"/>
                  </a:ext>
                </a:extLst>
              </a:tr>
            </a:tbl>
          </a:graphicData>
        </a:graphic>
      </p:graphicFrame>
      <p:pic>
        <p:nvPicPr>
          <p:cNvPr id="1424" name="Google Shape;1424;p191"/>
          <p:cNvPicPr preferRelativeResize="0"/>
          <p:nvPr/>
        </p:nvPicPr>
        <p:blipFill rotWithShape="1">
          <a:blip r:embed="rId4">
            <a:alphaModFix/>
          </a:blip>
          <a:srcRect/>
          <a:stretch/>
        </p:blipFill>
        <p:spPr>
          <a:xfrm>
            <a:off x="7551225" y="116850"/>
            <a:ext cx="4488376" cy="674114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28"/>
        <p:cNvGrpSpPr/>
        <p:nvPr/>
      </p:nvGrpSpPr>
      <p:grpSpPr>
        <a:xfrm>
          <a:off x="0" y="0"/>
          <a:ext cx="0" cy="0"/>
          <a:chOff x="0" y="0"/>
          <a:chExt cx="0" cy="0"/>
        </a:xfrm>
      </p:grpSpPr>
      <p:sp>
        <p:nvSpPr>
          <p:cNvPr id="1429" name="Google Shape;1429;p192"/>
          <p:cNvSpPr txBox="1">
            <a:spLocks noGrp="1"/>
          </p:cNvSpPr>
          <p:nvPr>
            <p:ph type="subTitle" idx="1"/>
          </p:nvPr>
        </p:nvSpPr>
        <p:spPr>
          <a:xfrm>
            <a:off x="574358" y="4579700"/>
            <a:ext cx="11043300" cy="16809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lt1"/>
              </a:buClr>
              <a:buSzPts val="6600"/>
              <a:buNone/>
            </a:pPr>
            <a:r>
              <a:rPr lang="en-US" sz="6600">
                <a:solidFill>
                  <a:schemeClr val="dk2"/>
                </a:solidFill>
                <a:latin typeface="Anton"/>
                <a:ea typeface="Anton"/>
                <a:cs typeface="Anton"/>
                <a:sym typeface="Anton"/>
              </a:rPr>
              <a:t>Travel Safety</a:t>
            </a:r>
            <a:endParaRPr>
              <a:solidFill>
                <a:schemeClr val="dk2"/>
              </a:solidFill>
            </a:endParaRPr>
          </a:p>
        </p:txBody>
      </p:sp>
      <p:pic>
        <p:nvPicPr>
          <p:cNvPr id="1430" name="Google Shape;1430;p192"/>
          <p:cNvPicPr preferRelativeResize="0"/>
          <p:nvPr/>
        </p:nvPicPr>
        <p:blipFill rotWithShape="1">
          <a:blip r:embed="rId3">
            <a:alphaModFix/>
          </a:blip>
          <a:srcRect/>
          <a:stretch/>
        </p:blipFill>
        <p:spPr>
          <a:xfrm>
            <a:off x="2931175" y="365499"/>
            <a:ext cx="6851974" cy="3442050"/>
          </a:xfrm>
          <a:prstGeom prst="rect">
            <a:avLst/>
          </a:prstGeom>
          <a:noFill/>
          <a:ln>
            <a:noFill/>
          </a:ln>
        </p:spPr>
      </p:pic>
      <p:pic>
        <p:nvPicPr>
          <p:cNvPr id="1431" name="Google Shape;1431;p192"/>
          <p:cNvPicPr preferRelativeResize="0"/>
          <p:nvPr/>
        </p:nvPicPr>
        <p:blipFill rotWithShape="1">
          <a:blip r:embed="rId4">
            <a:alphaModFix/>
          </a:blip>
          <a:srcRect/>
          <a:stretch/>
        </p:blipFill>
        <p:spPr>
          <a:xfrm>
            <a:off x="11030350" y="5654850"/>
            <a:ext cx="1098801" cy="10988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35"/>
        <p:cNvGrpSpPr/>
        <p:nvPr/>
      </p:nvGrpSpPr>
      <p:grpSpPr>
        <a:xfrm>
          <a:off x="0" y="0"/>
          <a:ext cx="0" cy="0"/>
          <a:chOff x="0" y="0"/>
          <a:chExt cx="0" cy="0"/>
        </a:xfrm>
      </p:grpSpPr>
      <p:sp>
        <p:nvSpPr>
          <p:cNvPr id="1436" name="Google Shape;1436;p193"/>
          <p:cNvSpPr txBox="1">
            <a:spLocks noGrp="1"/>
          </p:cNvSpPr>
          <p:nvPr>
            <p:ph type="title"/>
          </p:nvPr>
        </p:nvSpPr>
        <p:spPr>
          <a:xfrm>
            <a:off x="260675" y="0"/>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If you are driving:</a:t>
            </a:r>
            <a:endParaRPr>
              <a:solidFill>
                <a:schemeClr val="dk2"/>
              </a:solidFill>
            </a:endParaRPr>
          </a:p>
        </p:txBody>
      </p:sp>
      <p:sp>
        <p:nvSpPr>
          <p:cNvPr id="1437" name="Google Shape;1437;p193"/>
          <p:cNvSpPr txBox="1">
            <a:spLocks noGrp="1"/>
          </p:cNvSpPr>
          <p:nvPr>
            <p:ph type="body" idx="1"/>
          </p:nvPr>
        </p:nvSpPr>
        <p:spPr>
          <a:xfrm>
            <a:off x="260675" y="995575"/>
            <a:ext cx="6411600" cy="40473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2800"/>
              <a:buNone/>
            </a:pPr>
            <a:r>
              <a:rPr lang="en-US">
                <a:solidFill>
                  <a:schemeClr val="dk2"/>
                </a:solidFill>
                <a:latin typeface="Libre Baskerville"/>
                <a:ea typeface="Libre Baskerville"/>
                <a:cs typeface="Libre Baskerville"/>
                <a:sym typeface="Libre Baskerville"/>
              </a:rPr>
              <a:t>Consider the following:</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Vehicle condition</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Vehicle loading</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Fatigue</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Distractions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Emergency expenses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Length of trip and number of drivers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Weather and road conditions</a:t>
            </a:r>
            <a:endParaRPr>
              <a:solidFill>
                <a:schemeClr val="dk2"/>
              </a:solidFill>
            </a:endParaRPr>
          </a:p>
          <a:p>
            <a:pPr marL="228600" lvl="0" indent="-50800" algn="l" rtl="0">
              <a:lnSpc>
                <a:spcPct val="90000"/>
              </a:lnSpc>
              <a:spcBef>
                <a:spcPts val="1000"/>
              </a:spcBef>
              <a:spcAft>
                <a:spcPts val="2100"/>
              </a:spcAft>
              <a:buClr>
                <a:schemeClr val="dk1"/>
              </a:buClr>
              <a:buSzPts val="2800"/>
              <a:buNone/>
            </a:pPr>
            <a:endParaRPr/>
          </a:p>
        </p:txBody>
      </p:sp>
      <p:pic>
        <p:nvPicPr>
          <p:cNvPr id="1438" name="Google Shape;1438;p193"/>
          <p:cNvPicPr preferRelativeResize="0"/>
          <p:nvPr/>
        </p:nvPicPr>
        <p:blipFill rotWithShape="1">
          <a:blip r:embed="rId3">
            <a:alphaModFix/>
          </a:blip>
          <a:srcRect/>
          <a:stretch/>
        </p:blipFill>
        <p:spPr>
          <a:xfrm>
            <a:off x="6929975" y="155800"/>
            <a:ext cx="5019000" cy="6549799"/>
          </a:xfrm>
          <a:prstGeom prst="rect">
            <a:avLst/>
          </a:prstGeom>
          <a:noFill/>
          <a:ln>
            <a:noFill/>
          </a:ln>
        </p:spPr>
      </p:pic>
      <p:pic>
        <p:nvPicPr>
          <p:cNvPr id="1439" name="Google Shape;1439;p193"/>
          <p:cNvPicPr preferRelativeResize="0"/>
          <p:nvPr/>
        </p:nvPicPr>
        <p:blipFill rotWithShape="1">
          <a:blip r:embed="rId4">
            <a:alphaModFix/>
          </a:blip>
          <a:srcRect/>
          <a:stretch/>
        </p:blipFill>
        <p:spPr>
          <a:xfrm>
            <a:off x="2917075" y="5418875"/>
            <a:ext cx="1098801" cy="10988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43"/>
        <p:cNvGrpSpPr/>
        <p:nvPr/>
      </p:nvGrpSpPr>
      <p:grpSpPr>
        <a:xfrm>
          <a:off x="0" y="0"/>
          <a:ext cx="0" cy="0"/>
          <a:chOff x="0" y="0"/>
          <a:chExt cx="0" cy="0"/>
        </a:xfrm>
      </p:grpSpPr>
      <p:sp>
        <p:nvSpPr>
          <p:cNvPr id="1444" name="Google Shape;1444;p194"/>
          <p:cNvSpPr txBox="1">
            <a:spLocks noGrp="1"/>
          </p:cNvSpPr>
          <p:nvPr>
            <p:ph type="title"/>
          </p:nvPr>
        </p:nvSpPr>
        <p:spPr>
          <a:xfrm>
            <a:off x="838200" y="146950"/>
            <a:ext cx="10515600" cy="10338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If your RSO is traveling</a:t>
            </a:r>
            <a:endParaRPr>
              <a:solidFill>
                <a:schemeClr val="dk2"/>
              </a:solidFill>
            </a:endParaRPr>
          </a:p>
        </p:txBody>
      </p:sp>
      <p:sp>
        <p:nvSpPr>
          <p:cNvPr id="1445" name="Google Shape;1445;p194"/>
          <p:cNvSpPr txBox="1">
            <a:spLocks noGrp="1"/>
          </p:cNvSpPr>
          <p:nvPr>
            <p:ph type="body" idx="1"/>
          </p:nvPr>
        </p:nvSpPr>
        <p:spPr>
          <a:xfrm>
            <a:off x="390250" y="1290025"/>
            <a:ext cx="8500500" cy="53220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2800"/>
              <a:buNone/>
            </a:pPr>
            <a:r>
              <a:rPr lang="en-US" b="1">
                <a:solidFill>
                  <a:schemeClr val="dk2"/>
                </a:solidFill>
                <a:latin typeface="Libre Baskerville"/>
                <a:ea typeface="Libre Baskerville"/>
                <a:cs typeface="Libre Baskerville"/>
                <a:sym typeface="Libre Baskerville"/>
              </a:rPr>
              <a:t>Angelo State OP 70.09:</a:t>
            </a:r>
            <a:endParaRPr b="1">
              <a:solidFill>
                <a:schemeClr val="dk2"/>
              </a:solidFill>
              <a:latin typeface="Libre Baskerville"/>
              <a:ea typeface="Libre Baskerville"/>
              <a:cs typeface="Libre Baskerville"/>
              <a:sym typeface="Libre Baskerville"/>
            </a:endParaRPr>
          </a:p>
          <a:p>
            <a:pPr marL="0" lvl="0" indent="0" algn="l" rtl="0">
              <a:lnSpc>
                <a:spcPct val="90000"/>
              </a:lnSpc>
              <a:spcBef>
                <a:spcPts val="0"/>
              </a:spcBef>
              <a:spcAft>
                <a:spcPts val="0"/>
              </a:spcAft>
              <a:buClr>
                <a:schemeClr val="lt1"/>
              </a:buClr>
              <a:buSzPts val="2800"/>
              <a:buNone/>
            </a:pPr>
            <a:endParaRPr b="1">
              <a:latin typeface="Libre Baskerville"/>
              <a:ea typeface="Libre Baskerville"/>
              <a:cs typeface="Libre Baskerville"/>
              <a:sym typeface="Libre Baskerville"/>
            </a:endParaRPr>
          </a:p>
          <a:p>
            <a:pPr marL="228600" lvl="0" indent="0" algn="l" rtl="0">
              <a:lnSpc>
                <a:spcPct val="90000"/>
              </a:lnSpc>
              <a:spcBef>
                <a:spcPts val="1000"/>
              </a:spcBef>
              <a:spcAft>
                <a:spcPts val="0"/>
              </a:spcAft>
              <a:buSzPts val="1800"/>
              <a:buNone/>
            </a:pPr>
            <a:r>
              <a:rPr lang="en-US">
                <a:solidFill>
                  <a:schemeClr val="dk2"/>
                </a:solidFill>
                <a:latin typeface="Libre Baskerville"/>
                <a:ea typeface="Libre Baskerville"/>
                <a:cs typeface="Libre Baskerville"/>
                <a:sym typeface="Libre Baskerville"/>
              </a:rPr>
              <a:t>An employee (faculty, staff, teaching assistant or graduate assistant) </a:t>
            </a:r>
            <a:r>
              <a:rPr lang="en-US" b="1">
                <a:solidFill>
                  <a:schemeClr val="dk2"/>
                </a:solidFill>
                <a:latin typeface="Libre Baskerville"/>
                <a:ea typeface="Libre Baskerville"/>
                <a:cs typeface="Libre Baskerville"/>
                <a:sym typeface="Libre Baskerville"/>
              </a:rPr>
              <a:t>must </a:t>
            </a:r>
            <a:r>
              <a:rPr lang="en-US">
                <a:solidFill>
                  <a:schemeClr val="dk2"/>
                </a:solidFill>
                <a:latin typeface="Libre Baskerville"/>
                <a:ea typeface="Libre Baskerville"/>
                <a:cs typeface="Libre Baskerville"/>
                <a:sym typeface="Libre Baskerville"/>
              </a:rPr>
              <a:t>be accountable for out-of-town trips involving departmental student groups or sponsored student organizations and ensure that all travel documents are completed prior to travel.  </a:t>
            </a:r>
            <a:endParaRPr>
              <a:solidFill>
                <a:schemeClr val="dk2"/>
              </a:solidFill>
              <a:latin typeface="Libre Baskerville"/>
              <a:ea typeface="Libre Baskerville"/>
              <a:cs typeface="Libre Baskerville"/>
              <a:sym typeface="Libre Baskerville"/>
            </a:endParaRPr>
          </a:p>
          <a:p>
            <a:pPr marL="228600" lvl="0" indent="0" algn="l" rtl="0">
              <a:lnSpc>
                <a:spcPct val="90000"/>
              </a:lnSpc>
              <a:spcBef>
                <a:spcPts val="1000"/>
              </a:spcBef>
              <a:spcAft>
                <a:spcPts val="0"/>
              </a:spcAft>
              <a:buSzPts val="1800"/>
              <a:buNone/>
            </a:pPr>
            <a:endParaRPr>
              <a:latin typeface="Libre Baskerville"/>
              <a:ea typeface="Libre Baskerville"/>
              <a:cs typeface="Libre Baskerville"/>
              <a:sym typeface="Libre Baskerville"/>
            </a:endParaRPr>
          </a:p>
          <a:p>
            <a:pPr marL="228600" lvl="0" indent="0" algn="l" rtl="0">
              <a:lnSpc>
                <a:spcPct val="90000"/>
              </a:lnSpc>
              <a:spcBef>
                <a:spcPts val="1000"/>
              </a:spcBef>
              <a:spcAft>
                <a:spcPts val="2100"/>
              </a:spcAft>
              <a:buSzPts val="1800"/>
              <a:buNone/>
            </a:pPr>
            <a:r>
              <a:rPr lang="en-US">
                <a:solidFill>
                  <a:schemeClr val="dk2"/>
                </a:solidFill>
                <a:latin typeface="Libre Baskerville"/>
                <a:ea typeface="Libre Baskerville"/>
                <a:cs typeface="Libre Baskerville"/>
                <a:sym typeface="Libre Baskerville"/>
              </a:rPr>
              <a:t>An accountable employee must accompany the students unless prior approval to travel without accompaniment is granted by the appropriate vice president on the Student/Group Travel Form.</a:t>
            </a:r>
            <a:r>
              <a:rPr lang="en-US">
                <a:solidFill>
                  <a:schemeClr val="lt1"/>
                </a:solidFill>
                <a:latin typeface="Libre Baskerville"/>
                <a:ea typeface="Libre Baskerville"/>
                <a:cs typeface="Libre Baskerville"/>
                <a:sym typeface="Libre Baskerville"/>
              </a:rPr>
              <a:t> </a:t>
            </a:r>
            <a:endParaRPr>
              <a:solidFill>
                <a:schemeClr val="lt1"/>
              </a:solidFill>
              <a:latin typeface="Libre Baskerville"/>
              <a:ea typeface="Libre Baskerville"/>
              <a:cs typeface="Libre Baskerville"/>
              <a:sym typeface="Libre Baskerville"/>
            </a:endParaRPr>
          </a:p>
        </p:txBody>
      </p:sp>
      <p:pic>
        <p:nvPicPr>
          <p:cNvPr id="1446" name="Google Shape;1446;p194"/>
          <p:cNvPicPr preferRelativeResize="0"/>
          <p:nvPr/>
        </p:nvPicPr>
        <p:blipFill rotWithShape="1">
          <a:blip r:embed="rId3">
            <a:alphaModFix/>
          </a:blip>
          <a:srcRect/>
          <a:stretch/>
        </p:blipFill>
        <p:spPr>
          <a:xfrm>
            <a:off x="8890800" y="2916900"/>
            <a:ext cx="3022675" cy="1874200"/>
          </a:xfrm>
          <a:prstGeom prst="rect">
            <a:avLst/>
          </a:prstGeom>
          <a:noFill/>
          <a:ln>
            <a:noFill/>
          </a:ln>
        </p:spPr>
      </p:pic>
      <p:pic>
        <p:nvPicPr>
          <p:cNvPr id="1447" name="Google Shape;1447;p194"/>
          <p:cNvPicPr preferRelativeResize="0"/>
          <p:nvPr/>
        </p:nvPicPr>
        <p:blipFill rotWithShape="1">
          <a:blip r:embed="rId4">
            <a:alphaModFix/>
          </a:blip>
          <a:srcRect/>
          <a:stretch/>
        </p:blipFill>
        <p:spPr>
          <a:xfrm>
            <a:off x="9852738" y="5448600"/>
            <a:ext cx="1098801" cy="10988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51"/>
        <p:cNvGrpSpPr/>
        <p:nvPr/>
      </p:nvGrpSpPr>
      <p:grpSpPr>
        <a:xfrm>
          <a:off x="0" y="0"/>
          <a:ext cx="0" cy="0"/>
          <a:chOff x="0" y="0"/>
          <a:chExt cx="0" cy="0"/>
        </a:xfrm>
      </p:grpSpPr>
      <p:sp>
        <p:nvSpPr>
          <p:cNvPr id="1452" name="Google Shape;1452;p195"/>
          <p:cNvSpPr txBox="1">
            <a:spLocks noGrp="1"/>
          </p:cNvSpPr>
          <p:nvPr>
            <p:ph type="body" idx="1"/>
          </p:nvPr>
        </p:nvSpPr>
        <p:spPr>
          <a:xfrm>
            <a:off x="487675" y="457200"/>
            <a:ext cx="11332200" cy="5719800"/>
          </a:xfrm>
          <a:prstGeom prst="rect">
            <a:avLst/>
          </a:prstGeom>
          <a:noFill/>
          <a:ln>
            <a:noFill/>
          </a:ln>
        </p:spPr>
        <p:txBody>
          <a:bodyPr spcFirstLastPara="1" wrap="square" lIns="91425" tIns="45700" rIns="91425" bIns="45700" anchor="t" anchorCtr="0">
            <a:noAutofit/>
          </a:bodyPr>
          <a:lstStyle/>
          <a:p>
            <a:pPr marL="228600" lvl="0" indent="0" algn="l" rtl="0">
              <a:lnSpc>
                <a:spcPct val="90000"/>
              </a:lnSpc>
              <a:spcBef>
                <a:spcPts val="0"/>
              </a:spcBef>
              <a:spcAft>
                <a:spcPts val="0"/>
              </a:spcAft>
              <a:buSzPts val="1800"/>
              <a:buNone/>
            </a:pPr>
            <a:r>
              <a:rPr lang="en-US">
                <a:solidFill>
                  <a:schemeClr val="dk2"/>
                </a:solidFill>
                <a:latin typeface="Libre Baskerville"/>
                <a:ea typeface="Libre Baskerville"/>
                <a:cs typeface="Libre Baskerville"/>
                <a:sym typeface="Libre Baskerville"/>
              </a:rPr>
              <a:t>Have each trip participant complete a </a:t>
            </a:r>
            <a:r>
              <a:rPr lang="en-US" b="1">
                <a:solidFill>
                  <a:schemeClr val="dk2"/>
                </a:solidFill>
                <a:latin typeface="Libre Baskerville"/>
                <a:ea typeface="Libre Baskerville"/>
                <a:cs typeface="Libre Baskerville"/>
                <a:sym typeface="Libre Baskerville"/>
              </a:rPr>
              <a:t>"Student Activity Release Form" </a:t>
            </a:r>
            <a:r>
              <a:rPr lang="en-US">
                <a:solidFill>
                  <a:schemeClr val="dk2"/>
                </a:solidFill>
                <a:latin typeface="Libre Baskerville"/>
                <a:ea typeface="Libre Baskerville"/>
                <a:cs typeface="Libre Baskerville"/>
                <a:sym typeface="Libre Baskerville"/>
              </a:rPr>
              <a:t>and/or </a:t>
            </a:r>
            <a:r>
              <a:rPr lang="en-US" b="1">
                <a:solidFill>
                  <a:schemeClr val="dk2"/>
                </a:solidFill>
                <a:latin typeface="Libre Baskerville"/>
                <a:ea typeface="Libre Baskerville"/>
                <a:cs typeface="Libre Baskerville"/>
                <a:sym typeface="Libre Baskerville"/>
              </a:rPr>
              <a:t>“Student Activity Release Form Private Vehicle”</a:t>
            </a:r>
            <a:r>
              <a:rPr lang="en-US">
                <a:solidFill>
                  <a:schemeClr val="dk2"/>
                </a:solidFill>
                <a:latin typeface="Libre Baskerville"/>
                <a:ea typeface="Libre Baskerville"/>
                <a:cs typeface="Libre Baskerville"/>
                <a:sym typeface="Libre Baskerville"/>
              </a:rPr>
              <a:t> return it to the department administrator who is responsible for retaining the releases. </a:t>
            </a:r>
            <a:endParaRPr>
              <a:solidFill>
                <a:schemeClr val="dk2"/>
              </a:solidFill>
              <a:latin typeface="Libre Baskerville"/>
              <a:ea typeface="Libre Baskerville"/>
              <a:cs typeface="Libre Baskerville"/>
              <a:sym typeface="Libre Baskerville"/>
            </a:endParaRPr>
          </a:p>
          <a:p>
            <a:pPr marL="228600" lvl="0" indent="0" algn="l" rtl="0">
              <a:lnSpc>
                <a:spcPct val="90000"/>
              </a:lnSpc>
              <a:spcBef>
                <a:spcPts val="0"/>
              </a:spcBef>
              <a:spcAft>
                <a:spcPts val="0"/>
              </a:spcAft>
              <a:buSzPts val="1800"/>
              <a:buNone/>
            </a:pPr>
            <a:endParaRPr>
              <a:latin typeface="Libre Baskerville"/>
              <a:ea typeface="Libre Baskerville"/>
              <a:cs typeface="Libre Baskerville"/>
              <a:sym typeface="Libre Baskerville"/>
            </a:endParaRPr>
          </a:p>
          <a:p>
            <a:pPr marL="228600" lvl="0" indent="0" algn="l" rtl="0">
              <a:lnSpc>
                <a:spcPct val="90000"/>
              </a:lnSpc>
              <a:spcBef>
                <a:spcPts val="1000"/>
              </a:spcBef>
              <a:spcAft>
                <a:spcPts val="0"/>
              </a:spcAft>
              <a:buSzPts val="1800"/>
              <a:buNone/>
            </a:pPr>
            <a:r>
              <a:rPr lang="en-US">
                <a:latin typeface="Libre Baskerville"/>
                <a:ea typeface="Libre Baskerville"/>
                <a:cs typeface="Libre Baskerville"/>
                <a:sym typeface="Libre Baskerville"/>
              </a:rPr>
              <a:t>Complete Clery Travel Information via Chrome River application</a:t>
            </a:r>
            <a:endParaRPr>
              <a:solidFill>
                <a:schemeClr val="dk2"/>
              </a:solidFill>
              <a:latin typeface="Libre Baskerville"/>
              <a:ea typeface="Libre Baskerville"/>
              <a:cs typeface="Libre Baskerville"/>
              <a:sym typeface="Libre Baskerville"/>
            </a:endParaRPr>
          </a:p>
          <a:p>
            <a:pPr marL="228600" lvl="0" indent="0" algn="l" rtl="0">
              <a:lnSpc>
                <a:spcPct val="90000"/>
              </a:lnSpc>
              <a:spcBef>
                <a:spcPts val="2100"/>
              </a:spcBef>
              <a:spcAft>
                <a:spcPts val="2100"/>
              </a:spcAft>
              <a:buSzPts val="1800"/>
              <a:buNone/>
            </a:pPr>
            <a:endParaRPr>
              <a:latin typeface="Libre Baskerville"/>
              <a:ea typeface="Libre Baskerville"/>
              <a:cs typeface="Libre Baskerville"/>
              <a:sym typeface="Libre Baskerville"/>
            </a:endParaRPr>
          </a:p>
        </p:txBody>
      </p:sp>
      <p:pic>
        <p:nvPicPr>
          <p:cNvPr id="1453" name="Google Shape;1453;p195"/>
          <p:cNvPicPr preferRelativeResize="0"/>
          <p:nvPr/>
        </p:nvPicPr>
        <p:blipFill rotWithShape="1">
          <a:blip r:embed="rId3">
            <a:alphaModFix/>
          </a:blip>
          <a:srcRect/>
          <a:stretch/>
        </p:blipFill>
        <p:spPr>
          <a:xfrm>
            <a:off x="848625" y="3642150"/>
            <a:ext cx="4318525" cy="2871851"/>
          </a:xfrm>
          <a:prstGeom prst="rect">
            <a:avLst/>
          </a:prstGeom>
          <a:noFill/>
          <a:ln>
            <a:noFill/>
          </a:ln>
        </p:spPr>
      </p:pic>
      <p:pic>
        <p:nvPicPr>
          <p:cNvPr id="1454" name="Google Shape;1454;p195"/>
          <p:cNvPicPr preferRelativeResize="0"/>
          <p:nvPr/>
        </p:nvPicPr>
        <p:blipFill rotWithShape="1">
          <a:blip r:embed="rId4">
            <a:alphaModFix/>
          </a:blip>
          <a:srcRect/>
          <a:stretch/>
        </p:blipFill>
        <p:spPr>
          <a:xfrm>
            <a:off x="6543074" y="3642150"/>
            <a:ext cx="4594976" cy="28718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58"/>
        <p:cNvGrpSpPr/>
        <p:nvPr/>
      </p:nvGrpSpPr>
      <p:grpSpPr>
        <a:xfrm>
          <a:off x="0" y="0"/>
          <a:ext cx="0" cy="0"/>
          <a:chOff x="0" y="0"/>
          <a:chExt cx="0" cy="0"/>
        </a:xfrm>
      </p:grpSpPr>
      <p:sp>
        <p:nvSpPr>
          <p:cNvPr id="1459" name="Google Shape;1459;p196"/>
          <p:cNvSpPr txBox="1">
            <a:spLocks noGrp="1"/>
          </p:cNvSpPr>
          <p:nvPr>
            <p:ph type="ctrTitle"/>
          </p:nvPr>
        </p:nvSpPr>
        <p:spPr>
          <a:xfrm>
            <a:off x="548233" y="859067"/>
            <a:ext cx="11043300" cy="2811900"/>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lt1"/>
              </a:buClr>
              <a:buSzPts val="6000"/>
              <a:buFont typeface="Arial"/>
              <a:buNone/>
            </a:pPr>
            <a:r>
              <a:rPr lang="en-US">
                <a:solidFill>
                  <a:srgbClr val="000000"/>
                </a:solidFill>
                <a:latin typeface="Anton"/>
                <a:ea typeface="Anton"/>
                <a:cs typeface="Anton"/>
                <a:sym typeface="Anton"/>
              </a:rPr>
              <a:t>Adopting a </a:t>
            </a:r>
            <a:endParaRPr>
              <a:solidFill>
                <a:srgbClr val="000000"/>
              </a:solidFill>
              <a:latin typeface="Anton"/>
              <a:ea typeface="Anton"/>
              <a:cs typeface="Anton"/>
              <a:sym typeface="Anton"/>
            </a:endParaRPr>
          </a:p>
          <a:p>
            <a:pPr marL="0" lvl="0" indent="0" algn="ctr" rtl="0">
              <a:lnSpc>
                <a:spcPct val="100000"/>
              </a:lnSpc>
              <a:spcBef>
                <a:spcPts val="0"/>
              </a:spcBef>
              <a:spcAft>
                <a:spcPts val="0"/>
              </a:spcAft>
              <a:buClr>
                <a:schemeClr val="lt1"/>
              </a:buClr>
              <a:buSzPts val="6000"/>
              <a:buFont typeface="Arial"/>
              <a:buNone/>
            </a:pPr>
            <a:endParaRPr>
              <a:solidFill>
                <a:schemeClr val="dk2"/>
              </a:solidFill>
            </a:endParaRPr>
          </a:p>
        </p:txBody>
      </p:sp>
      <p:sp>
        <p:nvSpPr>
          <p:cNvPr id="1460" name="Google Shape;1460;p196"/>
          <p:cNvSpPr txBox="1">
            <a:spLocks noGrp="1"/>
          </p:cNvSpPr>
          <p:nvPr>
            <p:ph type="subTitle" idx="1"/>
          </p:nvPr>
        </p:nvSpPr>
        <p:spPr>
          <a:xfrm>
            <a:off x="548233" y="4531000"/>
            <a:ext cx="11043300" cy="1680900"/>
          </a:xfrm>
          <a:prstGeom prst="rect">
            <a:avLst/>
          </a:prstGeom>
          <a:noFill/>
          <a:ln>
            <a:noFill/>
          </a:ln>
        </p:spPr>
        <p:txBody>
          <a:bodyPr spcFirstLastPara="1" wrap="square" lIns="121900" tIns="121900" rIns="121900" bIns="121900" anchor="ctr" anchorCtr="0">
            <a:noAutofit/>
          </a:bodyPr>
          <a:lstStyle/>
          <a:p>
            <a:pPr marL="0" lvl="0" indent="0" algn="ctr" rtl="0">
              <a:lnSpc>
                <a:spcPct val="100000"/>
              </a:lnSpc>
              <a:spcBef>
                <a:spcPts val="0"/>
              </a:spcBef>
              <a:spcAft>
                <a:spcPts val="0"/>
              </a:spcAft>
              <a:buClr>
                <a:schemeClr val="lt1"/>
              </a:buClr>
              <a:buSzPts val="6000"/>
              <a:buFont typeface="Arial"/>
              <a:buNone/>
            </a:pPr>
            <a:r>
              <a:rPr lang="en-US" sz="8000">
                <a:solidFill>
                  <a:srgbClr val="000000"/>
                </a:solidFill>
                <a:latin typeface="Anton"/>
                <a:ea typeface="Anton"/>
                <a:cs typeface="Anton"/>
                <a:sym typeface="Anton"/>
              </a:rPr>
              <a:t>Risk Management Policy</a:t>
            </a:r>
            <a:endParaRPr>
              <a:solidFill>
                <a:srgbClr val="000000"/>
              </a:solidFill>
            </a:endParaRPr>
          </a:p>
        </p:txBody>
      </p:sp>
      <p:pic>
        <p:nvPicPr>
          <p:cNvPr id="1461" name="Google Shape;1461;p196"/>
          <p:cNvPicPr preferRelativeResize="0"/>
          <p:nvPr/>
        </p:nvPicPr>
        <p:blipFill rotWithShape="1">
          <a:blip r:embed="rId3">
            <a:alphaModFix/>
          </a:blip>
          <a:srcRect/>
          <a:stretch/>
        </p:blipFill>
        <p:spPr>
          <a:xfrm>
            <a:off x="9254163" y="859075"/>
            <a:ext cx="2541676" cy="2541676"/>
          </a:xfrm>
          <a:prstGeom prst="rect">
            <a:avLst/>
          </a:prstGeom>
          <a:noFill/>
          <a:ln>
            <a:noFill/>
          </a:ln>
        </p:spPr>
      </p:pic>
      <p:sp>
        <p:nvSpPr>
          <p:cNvPr id="1462" name="Google Shape;1462;p196"/>
          <p:cNvSpPr txBox="1"/>
          <p:nvPr/>
        </p:nvSpPr>
        <p:spPr>
          <a:xfrm>
            <a:off x="548225" y="6019750"/>
            <a:ext cx="11247600" cy="61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523"/>
              <a:buNone/>
            </a:pPr>
            <a:r>
              <a:rPr lang="en-US" sz="1709" u="sng">
                <a:solidFill>
                  <a:srgbClr val="063654"/>
                </a:solidFill>
                <a:latin typeface="Source Code Pro"/>
                <a:ea typeface="Source Code Pro"/>
                <a:cs typeface="Source Code Pro"/>
                <a:sym typeface="Source Code Pro"/>
                <a:hlinkClick r:id="rId4">
                  <a:extLst>
                    <a:ext uri="{A12FA001-AC4F-418D-AE19-62706E023703}">
                      <ahyp:hlinkClr xmlns:ahyp="http://schemas.microsoft.com/office/drawing/2018/hyperlinkcolor" val="tx"/>
                    </a:ext>
                  </a:extLst>
                </a:hlinkClick>
              </a:rPr>
              <a:t>https://www.angelo.edu/administrative-support/environmental-health-safety-and-risk-management/</a:t>
            </a:r>
            <a:endParaRPr sz="1709">
              <a:solidFill>
                <a:srgbClr val="063654"/>
              </a:solidFill>
              <a:latin typeface="Source Code Pro"/>
              <a:ea typeface="Source Code Pro"/>
              <a:cs typeface="Source Code Pro"/>
              <a:sym typeface="Source Code Pro"/>
            </a:endParaRPr>
          </a:p>
          <a:p>
            <a:pPr marL="0" lvl="0" indent="0" algn="l" rtl="0">
              <a:spcBef>
                <a:spcPts val="0"/>
              </a:spcBef>
              <a:spcAft>
                <a:spcPts val="0"/>
              </a:spcAft>
              <a:buSzPts val="523"/>
              <a:buNone/>
            </a:pPr>
            <a:endParaRPr sz="864">
              <a:latin typeface="Source Code Pro"/>
              <a:ea typeface="Source Code Pro"/>
              <a:cs typeface="Source Code Pro"/>
              <a:sym typeface="Source Code Pro"/>
            </a:endParaRPr>
          </a:p>
          <a:p>
            <a:pPr marL="0" lvl="0" indent="0" algn="l" rtl="0">
              <a:spcBef>
                <a:spcPts val="0"/>
              </a:spcBef>
              <a:spcAft>
                <a:spcPts val="0"/>
              </a:spcAft>
              <a:buSzPts val="523"/>
              <a:buNone/>
            </a:pPr>
            <a:r>
              <a:rPr lang="en-US" sz="864">
                <a:latin typeface="Source Code Pro"/>
                <a:ea typeface="Source Code Pro"/>
                <a:cs typeface="Source Code Pro"/>
                <a:sym typeface="Source Code Pro"/>
              </a:rPr>
              <a:t> </a:t>
            </a:r>
            <a:endParaRPr sz="864">
              <a:latin typeface="Source Code Pro"/>
              <a:ea typeface="Source Code Pro"/>
              <a:cs typeface="Source Code Pro"/>
              <a:sym typeface="Source Code Pr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66"/>
        <p:cNvGrpSpPr/>
        <p:nvPr/>
      </p:nvGrpSpPr>
      <p:grpSpPr>
        <a:xfrm>
          <a:off x="0" y="0"/>
          <a:ext cx="0" cy="0"/>
          <a:chOff x="0" y="0"/>
          <a:chExt cx="0" cy="0"/>
        </a:xfrm>
      </p:grpSpPr>
      <p:sp>
        <p:nvSpPr>
          <p:cNvPr id="1467" name="Google Shape;1467;p19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According to State Law</a:t>
            </a:r>
            <a:endParaRPr>
              <a:solidFill>
                <a:schemeClr val="dk2"/>
              </a:solidFill>
            </a:endParaRPr>
          </a:p>
        </p:txBody>
      </p:sp>
      <p:sp>
        <p:nvSpPr>
          <p:cNvPr id="1468" name="Google Shape;1468;p197"/>
          <p:cNvSpPr txBox="1">
            <a:spLocks noGrp="1"/>
          </p:cNvSpPr>
          <p:nvPr>
            <p:ph type="body" idx="1"/>
          </p:nvPr>
        </p:nvSpPr>
        <p:spPr>
          <a:xfrm>
            <a:off x="6016525" y="1390800"/>
            <a:ext cx="5922300" cy="47862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9CC2E5"/>
              </a:buClr>
              <a:buSzPts val="2800"/>
              <a:buNone/>
            </a:pPr>
            <a:r>
              <a:rPr lang="en-US" b="1">
                <a:solidFill>
                  <a:schemeClr val="dk2"/>
                </a:solidFill>
                <a:latin typeface="Libre Baskerville"/>
                <a:ea typeface="Libre Baskerville"/>
                <a:cs typeface="Libre Baskerville"/>
                <a:sym typeface="Libre Baskerville"/>
              </a:rPr>
              <a:t>Registered Student Organizations must:</a:t>
            </a:r>
            <a:endParaRPr>
              <a:solidFill>
                <a:schemeClr val="dk2"/>
              </a:solidFill>
            </a:endParaRPr>
          </a:p>
          <a:p>
            <a:pPr marL="514350" lvl="0" indent="-514350" algn="l" rtl="0">
              <a:lnSpc>
                <a:spcPct val="90000"/>
              </a:lnSpc>
              <a:spcBef>
                <a:spcPts val="1000"/>
              </a:spcBef>
              <a:spcAft>
                <a:spcPts val="0"/>
              </a:spcAft>
              <a:buClr>
                <a:schemeClr val="dk2"/>
              </a:buClr>
              <a:buSzPts val="2800"/>
              <a:buAutoNum type="arabicPeriod"/>
            </a:pPr>
            <a:r>
              <a:rPr lang="en-US">
                <a:solidFill>
                  <a:schemeClr val="dk2"/>
                </a:solidFill>
                <a:latin typeface="Libre Baskerville"/>
                <a:ea typeface="Libre Baskerville"/>
                <a:cs typeface="Libre Baskerville"/>
                <a:sym typeface="Libre Baskerville"/>
              </a:rPr>
              <a:t>Identify risks that could occur for each activity of an event</a:t>
            </a:r>
            <a:endParaRPr>
              <a:solidFill>
                <a:schemeClr val="dk2"/>
              </a:solidFill>
            </a:endParaRPr>
          </a:p>
          <a:p>
            <a:pPr marL="514350" lvl="0" indent="-514350" algn="l" rtl="0">
              <a:lnSpc>
                <a:spcPct val="90000"/>
              </a:lnSpc>
              <a:spcBef>
                <a:spcPts val="1000"/>
              </a:spcBef>
              <a:spcAft>
                <a:spcPts val="0"/>
              </a:spcAft>
              <a:buClr>
                <a:schemeClr val="dk2"/>
              </a:buClr>
              <a:buSzPts val="2800"/>
              <a:buAutoNum type="arabicPeriod"/>
            </a:pPr>
            <a:r>
              <a:rPr lang="en-US">
                <a:solidFill>
                  <a:schemeClr val="dk2"/>
                </a:solidFill>
                <a:latin typeface="Libre Baskerville"/>
                <a:ea typeface="Libre Baskerville"/>
                <a:cs typeface="Libre Baskerville"/>
                <a:sym typeface="Libre Baskerville"/>
              </a:rPr>
              <a:t>Identify ways to reduce and mitigat</a:t>
            </a:r>
            <a:r>
              <a:rPr lang="en-US">
                <a:latin typeface="Libre Baskerville"/>
                <a:ea typeface="Libre Baskerville"/>
                <a:cs typeface="Libre Baskerville"/>
                <a:sym typeface="Libre Baskerville"/>
              </a:rPr>
              <a:t>e </a:t>
            </a:r>
            <a:r>
              <a:rPr lang="en-US">
                <a:solidFill>
                  <a:schemeClr val="dk2"/>
                </a:solidFill>
                <a:latin typeface="Libre Baskerville"/>
                <a:ea typeface="Libre Baskerville"/>
                <a:cs typeface="Libre Baskerville"/>
                <a:sym typeface="Libre Baskerville"/>
              </a:rPr>
              <a:t>risks that could lead to personal injury and/or damage to property</a:t>
            </a:r>
            <a:endParaRPr>
              <a:solidFill>
                <a:schemeClr val="dk2"/>
              </a:solidFill>
            </a:endParaRPr>
          </a:p>
          <a:p>
            <a:pPr marL="514350" lvl="0" indent="-514350" algn="l" rtl="0">
              <a:lnSpc>
                <a:spcPct val="90000"/>
              </a:lnSpc>
              <a:spcBef>
                <a:spcPts val="1000"/>
              </a:spcBef>
              <a:spcAft>
                <a:spcPts val="0"/>
              </a:spcAft>
              <a:buClr>
                <a:schemeClr val="dk2"/>
              </a:buClr>
              <a:buSzPts val="2800"/>
              <a:buAutoNum type="arabicPeriod"/>
            </a:pPr>
            <a:r>
              <a:rPr lang="en-US">
                <a:solidFill>
                  <a:schemeClr val="dk2"/>
                </a:solidFill>
                <a:latin typeface="Libre Baskerville"/>
                <a:ea typeface="Libre Baskerville"/>
                <a:cs typeface="Libre Baskerville"/>
                <a:sym typeface="Libre Baskerville"/>
              </a:rPr>
              <a:t>Create a plan for what to do if </a:t>
            </a:r>
            <a:r>
              <a:rPr lang="en-US">
                <a:latin typeface="Libre Baskerville"/>
                <a:ea typeface="Libre Baskerville"/>
                <a:cs typeface="Libre Baskerville"/>
                <a:sym typeface="Libre Baskerville"/>
              </a:rPr>
              <a:t>an emergency situation occurs</a:t>
            </a:r>
            <a:endParaRPr>
              <a:solidFill>
                <a:schemeClr val="dk2"/>
              </a:solidFill>
            </a:endParaRPr>
          </a:p>
          <a:p>
            <a:pPr marL="0" lvl="0" indent="0" algn="l" rtl="0">
              <a:lnSpc>
                <a:spcPct val="90000"/>
              </a:lnSpc>
              <a:spcBef>
                <a:spcPts val="1000"/>
              </a:spcBef>
              <a:spcAft>
                <a:spcPts val="2100"/>
              </a:spcAft>
              <a:buClr>
                <a:schemeClr val="dk1"/>
              </a:buClr>
              <a:buSzPts val="2800"/>
              <a:buNone/>
            </a:pPr>
            <a:endParaRPr/>
          </a:p>
        </p:txBody>
      </p:sp>
      <p:pic>
        <p:nvPicPr>
          <p:cNvPr id="1469" name="Google Shape;1469;p197"/>
          <p:cNvPicPr preferRelativeResize="0"/>
          <p:nvPr/>
        </p:nvPicPr>
        <p:blipFill>
          <a:blip r:embed="rId3">
            <a:alphaModFix/>
          </a:blip>
          <a:stretch>
            <a:fillRect/>
          </a:stretch>
        </p:blipFill>
        <p:spPr>
          <a:xfrm>
            <a:off x="141875" y="1390788"/>
            <a:ext cx="5586702" cy="381863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7B7B7"/>
        </a:solidFill>
        <a:effectLst/>
      </p:bgPr>
    </p:bg>
    <p:spTree>
      <p:nvGrpSpPr>
        <p:cNvPr id="1" name="Shape 1473"/>
        <p:cNvGrpSpPr/>
        <p:nvPr/>
      </p:nvGrpSpPr>
      <p:grpSpPr>
        <a:xfrm>
          <a:off x="0" y="0"/>
          <a:ext cx="0" cy="0"/>
          <a:chOff x="0" y="0"/>
          <a:chExt cx="0" cy="0"/>
        </a:xfrm>
      </p:grpSpPr>
      <p:sp>
        <p:nvSpPr>
          <p:cNvPr id="1474" name="Google Shape;1474;p198"/>
          <p:cNvSpPr txBox="1">
            <a:spLocks noGrp="1"/>
          </p:cNvSpPr>
          <p:nvPr>
            <p:ph type="title"/>
          </p:nvPr>
        </p:nvSpPr>
        <p:spPr>
          <a:xfrm>
            <a:off x="838200" y="94675"/>
            <a:ext cx="10515600" cy="10203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Policy must include</a:t>
            </a:r>
            <a:endParaRPr>
              <a:solidFill>
                <a:schemeClr val="dk2"/>
              </a:solidFill>
            </a:endParaRPr>
          </a:p>
        </p:txBody>
      </p:sp>
      <p:sp>
        <p:nvSpPr>
          <p:cNvPr id="1475" name="Google Shape;1475;p198"/>
          <p:cNvSpPr txBox="1">
            <a:spLocks noGrp="1"/>
          </p:cNvSpPr>
          <p:nvPr>
            <p:ph type="body" idx="1"/>
          </p:nvPr>
        </p:nvSpPr>
        <p:spPr>
          <a:xfrm>
            <a:off x="259700" y="1377900"/>
            <a:ext cx="4389600" cy="4820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9CC2E5"/>
              </a:buClr>
              <a:buSzPts val="2800"/>
              <a:buNone/>
            </a:pPr>
            <a:r>
              <a:rPr lang="en-US" b="1">
                <a:solidFill>
                  <a:schemeClr val="dk2"/>
                </a:solidFill>
                <a:latin typeface="Libre Baskerville"/>
                <a:ea typeface="Libre Baskerville"/>
                <a:cs typeface="Libre Baskerville"/>
                <a:sym typeface="Libre Baskerville"/>
              </a:rPr>
              <a:t>Standards to reduce the risks during:</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Community service activities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Fundraising activities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Socials</a:t>
            </a:r>
            <a:endParaRPr>
              <a:solidFill>
                <a:schemeClr val="dk2"/>
              </a:solidFill>
            </a:endParaRPr>
          </a:p>
          <a:p>
            <a:pPr marL="228600" lvl="0" indent="-228600" algn="l" rtl="0">
              <a:lnSpc>
                <a:spcPct val="90000"/>
              </a:lnSpc>
              <a:spcBef>
                <a:spcPts val="1000"/>
              </a:spcBef>
              <a:spcAft>
                <a:spcPts val="0"/>
              </a:spcAft>
              <a:buClr>
                <a:schemeClr val="dk2"/>
              </a:buClr>
              <a:buSzPts val="2800"/>
              <a:buChar char="●"/>
            </a:pPr>
            <a:r>
              <a:rPr lang="en-US">
                <a:solidFill>
                  <a:schemeClr val="dk2"/>
                </a:solidFill>
                <a:latin typeface="Libre Baskerville"/>
                <a:ea typeface="Libre Baskerville"/>
                <a:cs typeface="Libre Baskerville"/>
                <a:sym typeface="Libre Baskerville"/>
              </a:rPr>
              <a:t>Traveling</a:t>
            </a:r>
            <a:endParaRPr>
              <a:solidFill>
                <a:schemeClr val="dk2"/>
              </a:solidFill>
            </a:endParaRPr>
          </a:p>
          <a:p>
            <a:pPr marL="228600" lvl="0" indent="-228600" algn="l" rtl="0">
              <a:lnSpc>
                <a:spcPct val="90000"/>
              </a:lnSpc>
              <a:spcBef>
                <a:spcPts val="1000"/>
              </a:spcBef>
              <a:spcAft>
                <a:spcPts val="2100"/>
              </a:spcAft>
              <a:buClr>
                <a:schemeClr val="dk2"/>
              </a:buClr>
              <a:buSzPts val="2800"/>
              <a:buChar char="●"/>
            </a:pPr>
            <a:r>
              <a:rPr lang="en-US">
                <a:solidFill>
                  <a:schemeClr val="dk2"/>
                </a:solidFill>
                <a:latin typeface="Libre Baskerville"/>
                <a:ea typeface="Libre Baskerville"/>
                <a:cs typeface="Libre Baskerville"/>
                <a:sym typeface="Libre Baskerville"/>
              </a:rPr>
              <a:t>Other events</a:t>
            </a:r>
            <a:endParaRPr>
              <a:solidFill>
                <a:schemeClr val="dk2"/>
              </a:solidFill>
            </a:endParaRPr>
          </a:p>
        </p:txBody>
      </p:sp>
      <p:pic>
        <p:nvPicPr>
          <p:cNvPr id="1476" name="Google Shape;1476;p198"/>
          <p:cNvPicPr preferRelativeResize="0"/>
          <p:nvPr/>
        </p:nvPicPr>
        <p:blipFill>
          <a:blip r:embed="rId3">
            <a:alphaModFix/>
          </a:blip>
          <a:stretch>
            <a:fillRect/>
          </a:stretch>
        </p:blipFill>
        <p:spPr>
          <a:xfrm>
            <a:off x="4996175" y="1272750"/>
            <a:ext cx="7088076" cy="53538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480"/>
        <p:cNvGrpSpPr/>
        <p:nvPr/>
      </p:nvGrpSpPr>
      <p:grpSpPr>
        <a:xfrm>
          <a:off x="0" y="0"/>
          <a:ext cx="0" cy="0"/>
          <a:chOff x="0" y="0"/>
          <a:chExt cx="0" cy="0"/>
        </a:xfrm>
      </p:grpSpPr>
      <p:sp>
        <p:nvSpPr>
          <p:cNvPr id="1481" name="Google Shape;1481;p199"/>
          <p:cNvSpPr txBox="1">
            <a:spLocks noGrp="1"/>
          </p:cNvSpPr>
          <p:nvPr>
            <p:ph type="title"/>
          </p:nvPr>
        </p:nvSpPr>
        <p:spPr>
          <a:xfrm>
            <a:off x="707575" y="365125"/>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lt1"/>
              </a:buClr>
              <a:buSzPts val="4400"/>
              <a:buFont typeface="Anton"/>
              <a:buNone/>
            </a:pPr>
            <a:r>
              <a:rPr lang="en-US">
                <a:solidFill>
                  <a:schemeClr val="dk2"/>
                </a:solidFill>
                <a:latin typeface="Anton"/>
                <a:ea typeface="Anton"/>
                <a:cs typeface="Anton"/>
                <a:sym typeface="Anton"/>
              </a:rPr>
              <a:t>Don’t get sued!</a:t>
            </a:r>
            <a:endParaRPr>
              <a:solidFill>
                <a:schemeClr val="dk2"/>
              </a:solidFill>
            </a:endParaRPr>
          </a:p>
        </p:txBody>
      </p:sp>
      <p:sp>
        <p:nvSpPr>
          <p:cNvPr id="1482" name="Google Shape;1482;p199"/>
          <p:cNvSpPr txBox="1">
            <a:spLocks noGrp="1"/>
          </p:cNvSpPr>
          <p:nvPr>
            <p:ph type="body" idx="1"/>
          </p:nvPr>
        </p:nvSpPr>
        <p:spPr>
          <a:xfrm>
            <a:off x="647700" y="2099125"/>
            <a:ext cx="6352800" cy="45207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endParaRPr sz="2400">
              <a:solidFill>
                <a:schemeClr val="dk2"/>
              </a:solidFill>
              <a:latin typeface="Libre Baskerville"/>
              <a:ea typeface="Libre Baskerville"/>
              <a:cs typeface="Libre Baskerville"/>
              <a:sym typeface="Libre Baskerville"/>
            </a:endParaRPr>
          </a:p>
          <a:p>
            <a:pPr marL="0" lvl="0" indent="0" algn="l" rtl="0">
              <a:lnSpc>
                <a:spcPct val="90000"/>
              </a:lnSpc>
              <a:spcBef>
                <a:spcPts val="1000"/>
              </a:spcBef>
              <a:spcAft>
                <a:spcPts val="0"/>
              </a:spcAft>
              <a:buClr>
                <a:srgbClr val="9CC2E5"/>
              </a:buClr>
              <a:buSzPts val="2400"/>
              <a:buNone/>
            </a:pPr>
            <a:r>
              <a:rPr lang="en-US" sz="2400" b="1">
                <a:solidFill>
                  <a:schemeClr val="dk2"/>
                </a:solidFill>
                <a:latin typeface="Libre Baskerville"/>
                <a:ea typeface="Libre Baskerville"/>
                <a:cs typeface="Libre Baskerville"/>
                <a:sym typeface="Libre Baskerville"/>
              </a:rPr>
              <a:t>Protect yourself, your organization, and the institution by creating a plan and Risk Management Policy</a:t>
            </a:r>
            <a:endParaRPr>
              <a:solidFill>
                <a:schemeClr val="dk2"/>
              </a:solidFill>
            </a:endParaRPr>
          </a:p>
          <a:p>
            <a:pPr marL="0" lvl="0" indent="0" algn="l" rtl="0">
              <a:lnSpc>
                <a:spcPct val="90000"/>
              </a:lnSpc>
              <a:spcBef>
                <a:spcPts val="1000"/>
              </a:spcBef>
              <a:spcAft>
                <a:spcPts val="0"/>
              </a:spcAft>
              <a:buClr>
                <a:schemeClr val="dk1"/>
              </a:buClr>
              <a:buSzPts val="2400"/>
              <a:buNone/>
            </a:pPr>
            <a:endParaRPr sz="2400" b="1">
              <a:solidFill>
                <a:schemeClr val="dk2"/>
              </a:solidFill>
              <a:latin typeface="Libre Baskerville"/>
              <a:ea typeface="Libre Baskerville"/>
              <a:cs typeface="Libre Baskerville"/>
              <a:sym typeface="Libre Baskerville"/>
            </a:endParaRPr>
          </a:p>
          <a:p>
            <a:pPr marL="0" lvl="0" indent="0" algn="l" rtl="0">
              <a:lnSpc>
                <a:spcPct val="90000"/>
              </a:lnSpc>
              <a:spcBef>
                <a:spcPts val="1000"/>
              </a:spcBef>
              <a:spcAft>
                <a:spcPts val="0"/>
              </a:spcAft>
              <a:buClr>
                <a:srgbClr val="9CC2E5"/>
              </a:buClr>
              <a:buSzPts val="2400"/>
              <a:buNone/>
            </a:pPr>
            <a:r>
              <a:rPr lang="en-US" sz="2400" b="1">
                <a:solidFill>
                  <a:schemeClr val="dk2"/>
                </a:solidFill>
                <a:latin typeface="Libre Baskerville"/>
                <a:ea typeface="Libre Baskerville"/>
                <a:cs typeface="Libre Baskerville"/>
                <a:sym typeface="Libre Baskerville"/>
              </a:rPr>
              <a:t>If you are hosting an activity where individuals may get </a:t>
            </a:r>
            <a:r>
              <a:rPr lang="en-US" b="1">
                <a:latin typeface="Libre Baskerville"/>
                <a:ea typeface="Libre Baskerville"/>
                <a:cs typeface="Libre Baskerville"/>
                <a:sym typeface="Libre Baskerville"/>
              </a:rPr>
              <a:t>injured</a:t>
            </a:r>
            <a:r>
              <a:rPr lang="en-US" sz="2400" b="1">
                <a:solidFill>
                  <a:schemeClr val="dk2"/>
                </a:solidFill>
                <a:latin typeface="Libre Baskerville"/>
                <a:ea typeface="Libre Baskerville"/>
                <a:cs typeface="Libre Baskerville"/>
                <a:sym typeface="Libre Baskerville"/>
              </a:rPr>
              <a:t>:</a:t>
            </a:r>
            <a:endParaRPr>
              <a:solidFill>
                <a:schemeClr val="dk2"/>
              </a:solidFill>
            </a:endParaRPr>
          </a:p>
          <a:p>
            <a:pPr marL="228600" lvl="0" indent="-228600" algn="l" rtl="0">
              <a:lnSpc>
                <a:spcPct val="90000"/>
              </a:lnSpc>
              <a:spcBef>
                <a:spcPts val="1000"/>
              </a:spcBef>
              <a:spcAft>
                <a:spcPts val="0"/>
              </a:spcAft>
              <a:buClr>
                <a:schemeClr val="dk2"/>
              </a:buClr>
              <a:buSzPts val="2400"/>
              <a:buChar char="●"/>
            </a:pPr>
            <a:r>
              <a:rPr lang="en-US" b="1">
                <a:latin typeface="Libre Baskerville"/>
                <a:ea typeface="Libre Baskerville"/>
                <a:cs typeface="Libre Baskerville"/>
                <a:sym typeface="Libre Baskerville"/>
              </a:rPr>
              <a:t>Reduce probability of injury</a:t>
            </a:r>
            <a:endParaRPr b="1">
              <a:latin typeface="Libre Baskerville"/>
              <a:ea typeface="Libre Baskerville"/>
              <a:cs typeface="Libre Baskerville"/>
              <a:sym typeface="Libre Baskerville"/>
            </a:endParaRPr>
          </a:p>
          <a:p>
            <a:pPr marL="228600" lvl="0" indent="-190500" algn="l" rtl="0">
              <a:lnSpc>
                <a:spcPct val="90000"/>
              </a:lnSpc>
              <a:spcBef>
                <a:spcPts val="1000"/>
              </a:spcBef>
              <a:spcAft>
                <a:spcPts val="0"/>
              </a:spcAft>
              <a:buSzPts val="1800"/>
              <a:buFont typeface="Libre Baskerville"/>
              <a:buChar char="●"/>
            </a:pPr>
            <a:r>
              <a:rPr lang="en-US" b="1">
                <a:latin typeface="Libre Baskerville"/>
                <a:ea typeface="Libre Baskerville"/>
                <a:cs typeface="Libre Baskerville"/>
                <a:sym typeface="Libre Baskerville"/>
              </a:rPr>
              <a:t>Consult EHSRM</a:t>
            </a:r>
            <a:endParaRPr b="1">
              <a:latin typeface="Libre Baskerville"/>
              <a:ea typeface="Libre Baskerville"/>
              <a:cs typeface="Libre Baskerville"/>
              <a:sym typeface="Libre Baskerville"/>
            </a:endParaRPr>
          </a:p>
          <a:p>
            <a:pPr marL="228600" lvl="0" indent="-228600" algn="l" rtl="0">
              <a:lnSpc>
                <a:spcPct val="90000"/>
              </a:lnSpc>
              <a:spcBef>
                <a:spcPts val="1000"/>
              </a:spcBef>
              <a:spcAft>
                <a:spcPts val="0"/>
              </a:spcAft>
              <a:buClr>
                <a:schemeClr val="dk2"/>
              </a:buClr>
              <a:buSzPts val="2400"/>
              <a:buChar char="●"/>
            </a:pPr>
            <a:r>
              <a:rPr lang="en-US" sz="2400" b="1">
                <a:solidFill>
                  <a:schemeClr val="dk2"/>
                </a:solidFill>
                <a:latin typeface="Libre Baskerville"/>
                <a:ea typeface="Libre Baskerville"/>
                <a:cs typeface="Libre Baskerville"/>
                <a:sym typeface="Libre Baskerville"/>
              </a:rPr>
              <a:t>Use activity release forms!</a:t>
            </a:r>
            <a:endParaRPr>
              <a:solidFill>
                <a:schemeClr val="dk2"/>
              </a:solidFill>
            </a:endParaRPr>
          </a:p>
          <a:p>
            <a:pPr marL="228600" lvl="0" indent="-228600" algn="l" rtl="0">
              <a:lnSpc>
                <a:spcPct val="90000"/>
              </a:lnSpc>
              <a:spcBef>
                <a:spcPts val="1000"/>
              </a:spcBef>
              <a:spcAft>
                <a:spcPts val="0"/>
              </a:spcAft>
              <a:buClr>
                <a:schemeClr val="dk2"/>
              </a:buClr>
              <a:buSzPts val="2400"/>
              <a:buChar char="●"/>
            </a:pPr>
            <a:r>
              <a:rPr lang="en-US" sz="2400" b="1">
                <a:solidFill>
                  <a:schemeClr val="dk2"/>
                </a:solidFill>
                <a:latin typeface="Libre Baskerville"/>
                <a:ea typeface="Libre Baskerville"/>
                <a:cs typeface="Libre Baskerville"/>
                <a:sym typeface="Libre Baskerville"/>
              </a:rPr>
              <a:t>Have a plan</a:t>
            </a:r>
            <a:endParaRPr>
              <a:solidFill>
                <a:schemeClr val="dk2"/>
              </a:solidFill>
            </a:endParaRPr>
          </a:p>
          <a:p>
            <a:pPr marL="0" lvl="0" indent="0" algn="l" rtl="0">
              <a:lnSpc>
                <a:spcPct val="90000"/>
              </a:lnSpc>
              <a:spcBef>
                <a:spcPts val="1000"/>
              </a:spcBef>
              <a:spcAft>
                <a:spcPts val="0"/>
              </a:spcAft>
              <a:buClr>
                <a:schemeClr val="dk1"/>
              </a:buClr>
              <a:buSzPts val="2400"/>
              <a:buNone/>
            </a:pPr>
            <a:endParaRPr sz="2400" b="1">
              <a:solidFill>
                <a:srgbClr val="9CC2E5"/>
              </a:solidFill>
              <a:latin typeface="Libre Baskerville"/>
              <a:ea typeface="Libre Baskerville"/>
              <a:cs typeface="Libre Baskerville"/>
              <a:sym typeface="Libre Baskerville"/>
            </a:endParaRPr>
          </a:p>
          <a:p>
            <a:pPr marL="0" lvl="0" indent="0" algn="l" rtl="0">
              <a:lnSpc>
                <a:spcPct val="90000"/>
              </a:lnSpc>
              <a:spcBef>
                <a:spcPts val="1000"/>
              </a:spcBef>
              <a:spcAft>
                <a:spcPts val="2100"/>
              </a:spcAft>
              <a:buClr>
                <a:schemeClr val="dk1"/>
              </a:buClr>
              <a:buSzPts val="2800"/>
              <a:buNone/>
            </a:pPr>
            <a:endParaRPr>
              <a:solidFill>
                <a:schemeClr val="lt1"/>
              </a:solidFill>
              <a:latin typeface="Libre Baskerville"/>
              <a:ea typeface="Libre Baskerville"/>
              <a:cs typeface="Libre Baskerville"/>
              <a:sym typeface="Libre Baskerville"/>
            </a:endParaRPr>
          </a:p>
        </p:txBody>
      </p:sp>
      <p:sp>
        <p:nvSpPr>
          <p:cNvPr id="1483" name="Google Shape;1483;p199"/>
          <p:cNvSpPr txBox="1"/>
          <p:nvPr/>
        </p:nvSpPr>
        <p:spPr>
          <a:xfrm>
            <a:off x="647697" y="1416838"/>
            <a:ext cx="10635300" cy="1231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dk2"/>
                </a:solidFill>
                <a:latin typeface="Libre Baskerville"/>
                <a:ea typeface="Libre Baskerville"/>
                <a:cs typeface="Libre Baskerville"/>
                <a:sym typeface="Libre Baskerville"/>
              </a:rPr>
              <a:t>In case that anything does happen during events you, your organization, and/or its officers can be sued</a:t>
            </a:r>
            <a:endParaRPr sz="14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1484" name="Google Shape;1484;p199"/>
          <p:cNvPicPr preferRelativeResize="0"/>
          <p:nvPr/>
        </p:nvPicPr>
        <p:blipFill rotWithShape="1">
          <a:blip r:embed="rId3">
            <a:alphaModFix/>
          </a:blip>
          <a:srcRect/>
          <a:stretch/>
        </p:blipFill>
        <p:spPr>
          <a:xfrm>
            <a:off x="7875972" y="3057194"/>
            <a:ext cx="3631405" cy="3631405"/>
          </a:xfrm>
          <a:prstGeom prst="rect">
            <a:avLst/>
          </a:prstGeom>
          <a:noFill/>
          <a:ln>
            <a:noFill/>
          </a:ln>
        </p:spPr>
      </p:pic>
    </p:spTree>
  </p:cSld>
  <p:clrMapOvr>
    <a:masterClrMapping/>
  </p:clrMapOvr>
</p:sld>
</file>

<file path=ppt/theme/theme1.xml><?xml version="1.0" encoding="utf-8"?>
<a:theme xmlns:a="http://schemas.openxmlformats.org/drawingml/2006/main" name="Modern Writer">
  <a:themeElements>
    <a:clrScheme name="Modern Writer">
      <a:dk1>
        <a:srgbClr val="E91D63"/>
      </a:dk1>
      <a:lt1>
        <a:srgbClr val="FFFFFF"/>
      </a:lt1>
      <a:dk2>
        <a:srgbClr val="424242"/>
      </a:dk2>
      <a:lt2>
        <a:srgbClr val="999999"/>
      </a:lt2>
      <a:accent1>
        <a:srgbClr val="607D8B"/>
      </a:accent1>
      <a:accent2>
        <a:srgbClr val="673AB7"/>
      </a:accent2>
      <a:accent3>
        <a:srgbClr val="9C26B0"/>
      </a:accent3>
      <a:accent4>
        <a:srgbClr val="0090AC"/>
      </a:accent4>
      <a:accent5>
        <a:srgbClr val="01AFD1"/>
      </a:accent5>
      <a:accent6>
        <a:srgbClr val="F8E71C"/>
      </a:accent6>
      <a:hlink>
        <a:srgbClr val="01AFD1"/>
      </a:hlink>
      <a:folHlink>
        <a:srgbClr val="01AF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1808</Words>
  <Application>Microsoft Office PowerPoint</Application>
  <PresentationFormat>Widescreen</PresentationFormat>
  <Paragraphs>128</Paragraphs>
  <Slides>13</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Anton</vt:lpstr>
      <vt:lpstr>Arial</vt:lpstr>
      <vt:lpstr>Calibri</vt:lpstr>
      <vt:lpstr>Libre Baskerville</vt:lpstr>
      <vt:lpstr>Oswald</vt:lpstr>
      <vt:lpstr>Source Code Pro</vt:lpstr>
      <vt:lpstr>Times New Roman</vt:lpstr>
      <vt:lpstr>Modern Writer</vt:lpstr>
      <vt:lpstr>PowerPoint Presentation</vt:lpstr>
      <vt:lpstr>Events on or off Campus</vt:lpstr>
      <vt:lpstr>When Hosting an Event or Meeting</vt:lpstr>
      <vt:lpstr>PowerPoint Presentation</vt:lpstr>
      <vt:lpstr>Plan for Emergencies</vt:lpstr>
      <vt:lpstr>PowerPoint Presentation</vt:lpstr>
      <vt:lpstr>If you are driving:</vt:lpstr>
      <vt:lpstr>If your RSO is traveling</vt:lpstr>
      <vt:lpstr>PowerPoint Presentation</vt:lpstr>
      <vt:lpstr>Adopting a  </vt:lpstr>
      <vt:lpstr>According to State Law</vt:lpstr>
      <vt:lpstr>Policy must include</vt:lpstr>
      <vt:lpstr>Don’t get sued!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Management Training</dc:title>
  <dc:creator>Sam Spooner</dc:creator>
  <cp:lastModifiedBy>Sam Spooner</cp:lastModifiedBy>
  <cp:revision>2</cp:revision>
  <dcterms:modified xsi:type="dcterms:W3CDTF">2021-09-07T14:45:22Z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-2003773401</vt:i4>
  </property>
  <property fmtid="{D5CDD505-2E9C-101B-9397-08002B2CF9AE}" pid="3" name="_NewReviewCycle">
    <vt:lpwstr/>
  </property>
  <property fmtid="{D5CDD505-2E9C-101B-9397-08002B2CF9AE}" pid="4" name="_EmailSubject">
    <vt:lpwstr>Risk Management Matrix</vt:lpwstr>
  </property>
  <property fmtid="{D5CDD505-2E9C-101B-9397-08002B2CF9AE}" pid="5" name="_AuthorEmail">
    <vt:lpwstr>Sam.Spooner@angelo.edu</vt:lpwstr>
  </property>
  <property fmtid="{D5CDD505-2E9C-101B-9397-08002B2CF9AE}" pid="6" name="_AuthorEmailDisplayName">
    <vt:lpwstr>Sam Spooner</vt:lpwstr>
  </property>
</Properties>
</file>