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F65"/>
    <a:srgbClr val="00529B"/>
    <a:srgbClr val="FFC4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12" autoAdjust="0"/>
    <p:restoredTop sz="94660"/>
  </p:normalViewPr>
  <p:slideViewPr>
    <p:cSldViewPr snapToGrid="0">
      <p:cViewPr varScale="1">
        <p:scale>
          <a:sx n="56" d="100"/>
          <a:sy n="56" d="100"/>
        </p:scale>
        <p:origin x="108" y="1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www2.gbcnv.edu/security/pathogen.html" TargetMode="External"/><Relationship Id="rId1" Type="http://schemas.openxmlformats.org/officeDocument/2006/relationships/image" Target="../media/image5.gif"/><Relationship Id="rId4" Type="http://schemas.openxmlformats.org/officeDocument/2006/relationships/hyperlink" Target="http://www.progressive-charlestown.com/2012/08/dem-has-found-eee-and-west-nile-virus.html" TargetMode="External"/></Relationships>
</file>

<file path=ppt/diagrams/_rels/data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en.wikipedia.org/wiki/File:Sharps_container_-_cropped.jpg" TargetMode="External"/><Relationship Id="rId1" Type="http://schemas.openxmlformats.org/officeDocument/2006/relationships/image" Target="../media/image7.jpeg"/><Relationship Id="rId4" Type="http://schemas.openxmlformats.org/officeDocument/2006/relationships/hyperlink" Target="https://www.appropedia.org/Prehospital_PPE" TargetMode="External"/></Relationships>
</file>

<file path=ppt/diagrams/_rels/data9.xml.rels><?xml version="1.0" encoding="UTF-8" standalone="yes"?>
<Relationships xmlns="http://schemas.openxmlformats.org/package/2006/relationships"><Relationship Id="rId8" Type="http://schemas.openxmlformats.org/officeDocument/2006/relationships/hyperlink" Target="http://www.flickr.com/photos/lwr/274495128/" TargetMode="External"/><Relationship Id="rId3" Type="http://schemas.openxmlformats.org/officeDocument/2006/relationships/image" Target="../media/image10.jpeg"/><Relationship Id="rId7" Type="http://schemas.openxmlformats.org/officeDocument/2006/relationships/image" Target="../media/image12.jpeg"/><Relationship Id="rId2" Type="http://schemas.openxmlformats.org/officeDocument/2006/relationships/hyperlink" Target="https://quoimedia.com/too-many-frontline-workers-not-getting-essential-personal-protective-equipment-ppe/" TargetMode="External"/><Relationship Id="rId1" Type="http://schemas.openxmlformats.org/officeDocument/2006/relationships/image" Target="../media/image9.jpeg"/><Relationship Id="rId6" Type="http://schemas.openxmlformats.org/officeDocument/2006/relationships/hyperlink" Target="https://www.chem1.com/CQ/ionbunk.html" TargetMode="External"/><Relationship Id="rId5" Type="http://schemas.openxmlformats.org/officeDocument/2006/relationships/image" Target="../media/image11.gif"/><Relationship Id="rId4" Type="http://schemas.openxmlformats.org/officeDocument/2006/relationships/hyperlink" Target="http://medicineslawandpolicy.org/2020/02/time-for-new-pharmaceutical-innovation-models/" TargetMode="External"/></Relationships>
</file>

<file path=ppt/diagrams/_rels/data13.xml.rels><?xml version="1.0" encoding="UTF-8" standalone="yes"?>
<Relationships xmlns="http://schemas.openxmlformats.org/package/2006/relationships"><Relationship Id="rId8" Type="http://schemas.openxmlformats.org/officeDocument/2006/relationships/hyperlink" Target="http://blog.dnevnik.hr/easy-off-microwave-cleaners/2011/09/1629532610/sharps-microwaves-microwaves.html" TargetMode="External"/><Relationship Id="rId3" Type="http://schemas.openxmlformats.org/officeDocument/2006/relationships/image" Target="../media/image16.jpeg"/><Relationship Id="rId7" Type="http://schemas.openxmlformats.org/officeDocument/2006/relationships/image" Target="../media/image18.jpeg"/><Relationship Id="rId2" Type="http://schemas.openxmlformats.org/officeDocument/2006/relationships/hyperlink" Target="http://www.publicdomainfiles.com/show_file.php?id=13545092411943" TargetMode="External"/><Relationship Id="rId1" Type="http://schemas.openxmlformats.org/officeDocument/2006/relationships/image" Target="../media/image15.jpeg"/><Relationship Id="rId6" Type="http://schemas.openxmlformats.org/officeDocument/2006/relationships/hyperlink" Target="http://2016.igem.org/Team:Bilkent-UNAMBG/Safety" TargetMode="External"/><Relationship Id="rId5" Type="http://schemas.openxmlformats.org/officeDocument/2006/relationships/image" Target="../media/image17.png"/><Relationship Id="rId10" Type="http://schemas.openxmlformats.org/officeDocument/2006/relationships/hyperlink" Target="http://www.freestockphotos.biz/stockphoto/15284" TargetMode="External"/><Relationship Id="rId4" Type="http://schemas.openxmlformats.org/officeDocument/2006/relationships/hyperlink" Target="https://www.flickr.com/photos/lwr/274495128" TargetMode="External"/><Relationship Id="rId9" Type="http://schemas.openxmlformats.org/officeDocument/2006/relationships/image" Target="../media/image19.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www2.gbcnv.edu/security/pathogen.html" TargetMode="External"/><Relationship Id="rId1" Type="http://schemas.openxmlformats.org/officeDocument/2006/relationships/image" Target="../media/image5.gif"/><Relationship Id="rId4" Type="http://schemas.openxmlformats.org/officeDocument/2006/relationships/hyperlink" Target="http://www.progressive-charlestown.com/2012/08/dem-has-found-eee-and-west-nile-virus.html" TargetMode="External"/></Relationships>
</file>

<file path=ppt/diagrams/_rels/drawing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en.wikipedia.org/wiki/File:Sharps_container_-_cropped.jpg" TargetMode="External"/><Relationship Id="rId1" Type="http://schemas.openxmlformats.org/officeDocument/2006/relationships/image" Target="../media/image7.jpeg"/><Relationship Id="rId4" Type="http://schemas.openxmlformats.org/officeDocument/2006/relationships/hyperlink" Target="https://www.appropedia.org/Prehospital_PPE" TargetMode="External"/></Relationships>
</file>

<file path=ppt/diagrams/_rels/drawing9.xml.rels><?xml version="1.0" encoding="UTF-8" standalone="yes"?>
<Relationships xmlns="http://schemas.openxmlformats.org/package/2006/relationships"><Relationship Id="rId8" Type="http://schemas.openxmlformats.org/officeDocument/2006/relationships/hyperlink" Target="http://www.flickr.com/photos/lwr/274495128/" TargetMode="External"/><Relationship Id="rId3" Type="http://schemas.openxmlformats.org/officeDocument/2006/relationships/image" Target="../media/image10.jpeg"/><Relationship Id="rId7" Type="http://schemas.openxmlformats.org/officeDocument/2006/relationships/image" Target="../media/image12.jpeg"/><Relationship Id="rId2" Type="http://schemas.openxmlformats.org/officeDocument/2006/relationships/hyperlink" Target="https://quoimedia.com/too-many-frontline-workers-not-getting-essential-personal-protective-equipment-ppe/" TargetMode="External"/><Relationship Id="rId1" Type="http://schemas.openxmlformats.org/officeDocument/2006/relationships/image" Target="../media/image9.jpeg"/><Relationship Id="rId6" Type="http://schemas.openxmlformats.org/officeDocument/2006/relationships/hyperlink" Target="https://www.chem1.com/CQ/ionbunk.html" TargetMode="External"/><Relationship Id="rId5" Type="http://schemas.openxmlformats.org/officeDocument/2006/relationships/image" Target="../media/image11.gif"/><Relationship Id="rId4" Type="http://schemas.openxmlformats.org/officeDocument/2006/relationships/hyperlink" Target="http://medicineslawandpolicy.org/2020/02/time-for-new-pharmaceutical-innovation-models/" TargetMode="External"/></Relationships>
</file>

<file path=ppt/diagrams/_rels/drawing13.xml.rels><?xml version="1.0" encoding="UTF-8" standalone="yes"?>
<Relationships xmlns="http://schemas.openxmlformats.org/package/2006/relationships"><Relationship Id="rId8" Type="http://schemas.openxmlformats.org/officeDocument/2006/relationships/hyperlink" Target="http://blog.dnevnik.hr/easy-off-microwave-cleaners/2011/09/1629532610/sharps-microwaves-microwaves.html" TargetMode="External"/><Relationship Id="rId3" Type="http://schemas.openxmlformats.org/officeDocument/2006/relationships/image" Target="../media/image16.jpeg"/><Relationship Id="rId7" Type="http://schemas.openxmlformats.org/officeDocument/2006/relationships/image" Target="../media/image18.jpeg"/><Relationship Id="rId2" Type="http://schemas.openxmlformats.org/officeDocument/2006/relationships/hyperlink" Target="http://www.publicdomainfiles.com/show_file.php?id=13545092411943" TargetMode="External"/><Relationship Id="rId1" Type="http://schemas.openxmlformats.org/officeDocument/2006/relationships/image" Target="../media/image15.jpeg"/><Relationship Id="rId6" Type="http://schemas.openxmlformats.org/officeDocument/2006/relationships/hyperlink" Target="http://2016.igem.org/Team:Bilkent-UNAMBG/Safety" TargetMode="External"/><Relationship Id="rId5" Type="http://schemas.openxmlformats.org/officeDocument/2006/relationships/image" Target="../media/image17.png"/><Relationship Id="rId10" Type="http://schemas.openxmlformats.org/officeDocument/2006/relationships/hyperlink" Target="http://www.freestockphotos.biz/stockphoto/15284" TargetMode="External"/><Relationship Id="rId4" Type="http://schemas.openxmlformats.org/officeDocument/2006/relationships/hyperlink" Target="https://www.flickr.com/photos/lwr/274495128" TargetMode="External"/><Relationship Id="rId9" Type="http://schemas.openxmlformats.org/officeDocument/2006/relationships/image" Target="../media/image1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3C17B8-FABE-4800-95BC-540EC80E530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AF7DC8D-A4EC-4352-8115-969AE3E43858}">
      <dgm:prSet/>
      <dgm:spPr>
        <a:solidFill>
          <a:srgbClr val="002060"/>
        </a:solidFill>
      </dgm:spPr>
      <dgm:t>
        <a:bodyPr/>
        <a:lstStyle/>
        <a:p>
          <a:r>
            <a:rPr lang="en-US" baseline="0" dirty="0"/>
            <a:t>ASU employees who successfully complete this training will be able to:</a:t>
          </a:r>
          <a:endParaRPr lang="en-US" dirty="0"/>
        </a:p>
      </dgm:t>
    </dgm:pt>
    <dgm:pt modelId="{819450D6-B326-46B3-B96E-49E1ADFAEA03}" type="parTrans" cxnId="{C8F37A67-08C0-4A32-93B4-D6F4493EDD87}">
      <dgm:prSet/>
      <dgm:spPr/>
      <dgm:t>
        <a:bodyPr/>
        <a:lstStyle/>
        <a:p>
          <a:endParaRPr lang="en-US"/>
        </a:p>
      </dgm:t>
    </dgm:pt>
    <dgm:pt modelId="{801C1E93-2526-40DA-AD05-C3A2EBE62D8B}" type="sibTrans" cxnId="{C8F37A67-08C0-4A32-93B4-D6F4493EDD87}">
      <dgm:prSet/>
      <dgm:spPr/>
      <dgm:t>
        <a:bodyPr/>
        <a:lstStyle/>
        <a:p>
          <a:endParaRPr lang="en-US"/>
        </a:p>
      </dgm:t>
    </dgm:pt>
    <dgm:pt modelId="{E48D2912-8CCD-4CD8-A8FC-7A69B867F107}">
      <dgm:prSet/>
      <dgm:spPr>
        <a:solidFill>
          <a:srgbClr val="002060"/>
        </a:solidFill>
      </dgm:spPr>
      <dgm:t>
        <a:bodyPr/>
        <a:lstStyle/>
        <a:p>
          <a:r>
            <a:rPr lang="en-US" baseline="0" dirty="0">
              <a:solidFill>
                <a:schemeClr val="bg1"/>
              </a:solidFill>
            </a:rPr>
            <a:t>Define bloodborne pathogens</a:t>
          </a:r>
          <a:endParaRPr lang="en-US" dirty="0">
            <a:solidFill>
              <a:schemeClr val="bg1"/>
            </a:solidFill>
          </a:endParaRPr>
        </a:p>
      </dgm:t>
    </dgm:pt>
    <dgm:pt modelId="{6C06FFE3-D9AA-47E6-8C68-E8DE4715359A}" type="parTrans" cxnId="{A444443A-BE5D-4781-B6BE-583A7D43E274}">
      <dgm:prSet/>
      <dgm:spPr/>
      <dgm:t>
        <a:bodyPr/>
        <a:lstStyle/>
        <a:p>
          <a:endParaRPr lang="en-US"/>
        </a:p>
      </dgm:t>
    </dgm:pt>
    <dgm:pt modelId="{3DCD2074-FBD0-4F9F-B666-4B4266ABD60A}" type="sibTrans" cxnId="{A444443A-BE5D-4781-B6BE-583A7D43E274}">
      <dgm:prSet/>
      <dgm:spPr/>
      <dgm:t>
        <a:bodyPr/>
        <a:lstStyle/>
        <a:p>
          <a:endParaRPr lang="en-US"/>
        </a:p>
      </dgm:t>
    </dgm:pt>
    <dgm:pt modelId="{C513F373-FDCB-4228-82A6-A26F326D0F96}">
      <dgm:prSet/>
      <dgm:spPr>
        <a:solidFill>
          <a:srgbClr val="002060"/>
        </a:solidFill>
      </dgm:spPr>
      <dgm:t>
        <a:bodyPr/>
        <a:lstStyle/>
        <a:p>
          <a:r>
            <a:rPr lang="en-US" baseline="0" dirty="0">
              <a:solidFill>
                <a:schemeClr val="bg1"/>
              </a:solidFill>
            </a:rPr>
            <a:t>Identify bloodborne pathogen exposure routes</a:t>
          </a:r>
          <a:endParaRPr lang="en-US" dirty="0">
            <a:solidFill>
              <a:schemeClr val="bg1"/>
            </a:solidFill>
          </a:endParaRPr>
        </a:p>
      </dgm:t>
    </dgm:pt>
    <dgm:pt modelId="{9DF6F5F6-BEFB-45EF-925F-A93C3CF983F4}" type="parTrans" cxnId="{C17E95D7-FB41-4DF7-894C-75E72FD1AA51}">
      <dgm:prSet/>
      <dgm:spPr/>
      <dgm:t>
        <a:bodyPr/>
        <a:lstStyle/>
        <a:p>
          <a:endParaRPr lang="en-US"/>
        </a:p>
      </dgm:t>
    </dgm:pt>
    <dgm:pt modelId="{1948223A-C3C7-49D6-842A-64A6621EBB05}" type="sibTrans" cxnId="{C17E95D7-FB41-4DF7-894C-75E72FD1AA51}">
      <dgm:prSet/>
      <dgm:spPr/>
      <dgm:t>
        <a:bodyPr/>
        <a:lstStyle/>
        <a:p>
          <a:endParaRPr lang="en-US"/>
        </a:p>
      </dgm:t>
    </dgm:pt>
    <dgm:pt modelId="{79BE9E09-9B5E-49EE-ABF3-E383FFFDB681}">
      <dgm:prSet/>
      <dgm:spPr>
        <a:solidFill>
          <a:srgbClr val="002060"/>
        </a:solidFill>
      </dgm:spPr>
      <dgm:t>
        <a:bodyPr/>
        <a:lstStyle/>
        <a:p>
          <a:r>
            <a:rPr lang="en-US" baseline="0" dirty="0">
              <a:solidFill>
                <a:schemeClr val="bg1"/>
              </a:solidFill>
            </a:rPr>
            <a:t>Properly</a:t>
          </a:r>
          <a:r>
            <a:rPr lang="en-US" b="1" baseline="0" dirty="0">
              <a:solidFill>
                <a:schemeClr val="bg1"/>
              </a:solidFill>
            </a:rPr>
            <a:t> </a:t>
          </a:r>
          <a:r>
            <a:rPr lang="en-US" baseline="0" dirty="0">
              <a:solidFill>
                <a:schemeClr val="bg1"/>
              </a:solidFill>
            </a:rPr>
            <a:t>handle and dispose of substances containing bloodborne pathogens</a:t>
          </a:r>
          <a:endParaRPr lang="en-US" dirty="0">
            <a:solidFill>
              <a:schemeClr val="bg1"/>
            </a:solidFill>
          </a:endParaRPr>
        </a:p>
      </dgm:t>
    </dgm:pt>
    <dgm:pt modelId="{613F036A-9B8E-402F-B43B-A3ABEEE07D7B}" type="parTrans" cxnId="{09E8A130-F57C-4055-B8B8-65ADCB509C8A}">
      <dgm:prSet/>
      <dgm:spPr/>
      <dgm:t>
        <a:bodyPr/>
        <a:lstStyle/>
        <a:p>
          <a:endParaRPr lang="en-US"/>
        </a:p>
      </dgm:t>
    </dgm:pt>
    <dgm:pt modelId="{F09AB970-3D08-4132-A8BF-4AA0EA8F5837}" type="sibTrans" cxnId="{09E8A130-F57C-4055-B8B8-65ADCB509C8A}">
      <dgm:prSet/>
      <dgm:spPr/>
      <dgm:t>
        <a:bodyPr/>
        <a:lstStyle/>
        <a:p>
          <a:endParaRPr lang="en-US"/>
        </a:p>
      </dgm:t>
    </dgm:pt>
    <dgm:pt modelId="{6FB1AADA-9623-4801-B119-0FA0E47424DF}">
      <dgm:prSet/>
      <dgm:spPr>
        <a:solidFill>
          <a:srgbClr val="002060"/>
        </a:solidFill>
      </dgm:spPr>
      <dgm:t>
        <a:bodyPr/>
        <a:lstStyle/>
        <a:p>
          <a:r>
            <a:rPr lang="en-US" baseline="0" dirty="0">
              <a:solidFill>
                <a:schemeClr val="bg1"/>
              </a:solidFill>
            </a:rPr>
            <a:t>Determine appropriate emergency responses and decontamination procedures</a:t>
          </a:r>
          <a:endParaRPr lang="en-US" dirty="0">
            <a:solidFill>
              <a:schemeClr val="bg1"/>
            </a:solidFill>
          </a:endParaRPr>
        </a:p>
      </dgm:t>
    </dgm:pt>
    <dgm:pt modelId="{95786FBB-E769-45A4-A40E-DCAEEA62AED7}" type="parTrans" cxnId="{745C8767-7034-4AA6-9FA6-26BC06E53CDB}">
      <dgm:prSet/>
      <dgm:spPr/>
      <dgm:t>
        <a:bodyPr/>
        <a:lstStyle/>
        <a:p>
          <a:endParaRPr lang="en-US"/>
        </a:p>
      </dgm:t>
    </dgm:pt>
    <dgm:pt modelId="{CBF7DC44-133D-4BF9-B8D3-D016F300558A}" type="sibTrans" cxnId="{745C8767-7034-4AA6-9FA6-26BC06E53CDB}">
      <dgm:prSet/>
      <dgm:spPr/>
      <dgm:t>
        <a:bodyPr/>
        <a:lstStyle/>
        <a:p>
          <a:endParaRPr lang="en-US"/>
        </a:p>
      </dgm:t>
    </dgm:pt>
    <dgm:pt modelId="{39C79806-F852-43F0-B6E2-1BC87BD13184}" type="pres">
      <dgm:prSet presAssocID="{713C17B8-FABE-4800-95BC-540EC80E5309}" presName="Name0" presStyleCnt="0">
        <dgm:presLayoutVars>
          <dgm:dir/>
          <dgm:animLvl val="lvl"/>
          <dgm:resizeHandles val="exact"/>
        </dgm:presLayoutVars>
      </dgm:prSet>
      <dgm:spPr/>
    </dgm:pt>
    <dgm:pt modelId="{1DE933D3-885C-48E7-83DF-E82FA4762EDB}" type="pres">
      <dgm:prSet presAssocID="{0AF7DC8D-A4EC-4352-8115-969AE3E43858}" presName="linNode" presStyleCnt="0"/>
      <dgm:spPr/>
    </dgm:pt>
    <dgm:pt modelId="{03E87EA9-3AE6-4543-9D91-4E0568847BA0}" type="pres">
      <dgm:prSet presAssocID="{0AF7DC8D-A4EC-4352-8115-969AE3E43858}" presName="parentText" presStyleLbl="node1" presStyleIdx="0" presStyleCnt="1" custScaleX="82811" custScaleY="82759">
        <dgm:presLayoutVars>
          <dgm:chMax val="1"/>
          <dgm:bulletEnabled val="1"/>
        </dgm:presLayoutVars>
      </dgm:prSet>
      <dgm:spPr/>
    </dgm:pt>
    <dgm:pt modelId="{78243F22-F4EF-4510-BCC4-1E13AA1101AE}" type="pres">
      <dgm:prSet presAssocID="{0AF7DC8D-A4EC-4352-8115-969AE3E43858}" presName="descendantText" presStyleLbl="alignAccFollowNode1" presStyleIdx="0" presStyleCnt="1">
        <dgm:presLayoutVars>
          <dgm:bulletEnabled val="1"/>
        </dgm:presLayoutVars>
      </dgm:prSet>
      <dgm:spPr/>
    </dgm:pt>
  </dgm:ptLst>
  <dgm:cxnLst>
    <dgm:cxn modelId="{670E741B-36E6-47D2-A329-7DF9299E800B}" type="presOf" srcId="{E48D2912-8CCD-4CD8-A8FC-7A69B867F107}" destId="{78243F22-F4EF-4510-BCC4-1E13AA1101AE}" srcOrd="0" destOrd="0" presId="urn:microsoft.com/office/officeart/2005/8/layout/vList5"/>
    <dgm:cxn modelId="{09E8A130-F57C-4055-B8B8-65ADCB509C8A}" srcId="{0AF7DC8D-A4EC-4352-8115-969AE3E43858}" destId="{79BE9E09-9B5E-49EE-ABF3-E383FFFDB681}" srcOrd="2" destOrd="0" parTransId="{613F036A-9B8E-402F-B43B-A3ABEEE07D7B}" sibTransId="{F09AB970-3D08-4132-A8BF-4AA0EA8F5837}"/>
    <dgm:cxn modelId="{A444443A-BE5D-4781-B6BE-583A7D43E274}" srcId="{0AF7DC8D-A4EC-4352-8115-969AE3E43858}" destId="{E48D2912-8CCD-4CD8-A8FC-7A69B867F107}" srcOrd="0" destOrd="0" parTransId="{6C06FFE3-D9AA-47E6-8C68-E8DE4715359A}" sibTransId="{3DCD2074-FBD0-4F9F-B666-4B4266ABD60A}"/>
    <dgm:cxn modelId="{9ED29042-D0F7-4A55-8F00-B9FB2F55E1C9}" type="presOf" srcId="{79BE9E09-9B5E-49EE-ABF3-E383FFFDB681}" destId="{78243F22-F4EF-4510-BCC4-1E13AA1101AE}" srcOrd="0" destOrd="2" presId="urn:microsoft.com/office/officeart/2005/8/layout/vList5"/>
    <dgm:cxn modelId="{C8F37A67-08C0-4A32-93B4-D6F4493EDD87}" srcId="{713C17B8-FABE-4800-95BC-540EC80E5309}" destId="{0AF7DC8D-A4EC-4352-8115-969AE3E43858}" srcOrd="0" destOrd="0" parTransId="{819450D6-B326-46B3-B96E-49E1ADFAEA03}" sibTransId="{801C1E93-2526-40DA-AD05-C3A2EBE62D8B}"/>
    <dgm:cxn modelId="{745C8767-7034-4AA6-9FA6-26BC06E53CDB}" srcId="{0AF7DC8D-A4EC-4352-8115-969AE3E43858}" destId="{6FB1AADA-9623-4801-B119-0FA0E47424DF}" srcOrd="3" destOrd="0" parTransId="{95786FBB-E769-45A4-A40E-DCAEEA62AED7}" sibTransId="{CBF7DC44-133D-4BF9-B8D3-D016F300558A}"/>
    <dgm:cxn modelId="{5F258851-B75F-4A30-A731-3941C8CCF093}" type="presOf" srcId="{0AF7DC8D-A4EC-4352-8115-969AE3E43858}" destId="{03E87EA9-3AE6-4543-9D91-4E0568847BA0}" srcOrd="0" destOrd="0" presId="urn:microsoft.com/office/officeart/2005/8/layout/vList5"/>
    <dgm:cxn modelId="{CC77EF75-FBC0-4240-9E7D-395E641AC61E}" type="presOf" srcId="{C513F373-FDCB-4228-82A6-A26F326D0F96}" destId="{78243F22-F4EF-4510-BCC4-1E13AA1101AE}" srcOrd="0" destOrd="1" presId="urn:microsoft.com/office/officeart/2005/8/layout/vList5"/>
    <dgm:cxn modelId="{BD793D7F-47F7-4748-9BCA-0438EB7BC1B4}" type="presOf" srcId="{6FB1AADA-9623-4801-B119-0FA0E47424DF}" destId="{78243F22-F4EF-4510-BCC4-1E13AA1101AE}" srcOrd="0" destOrd="3" presId="urn:microsoft.com/office/officeart/2005/8/layout/vList5"/>
    <dgm:cxn modelId="{DF34CECB-4E64-4EAB-B641-1DDFEF91B689}" type="presOf" srcId="{713C17B8-FABE-4800-95BC-540EC80E5309}" destId="{39C79806-F852-43F0-B6E2-1BC87BD13184}" srcOrd="0" destOrd="0" presId="urn:microsoft.com/office/officeart/2005/8/layout/vList5"/>
    <dgm:cxn modelId="{C17E95D7-FB41-4DF7-894C-75E72FD1AA51}" srcId="{0AF7DC8D-A4EC-4352-8115-969AE3E43858}" destId="{C513F373-FDCB-4228-82A6-A26F326D0F96}" srcOrd="1" destOrd="0" parTransId="{9DF6F5F6-BEFB-45EF-925F-A93C3CF983F4}" sibTransId="{1948223A-C3C7-49D6-842A-64A6621EBB05}"/>
    <dgm:cxn modelId="{19A7D6DE-2A17-44A1-97A6-C3C4941E6811}" type="presParOf" srcId="{39C79806-F852-43F0-B6E2-1BC87BD13184}" destId="{1DE933D3-885C-48E7-83DF-E82FA4762EDB}" srcOrd="0" destOrd="0" presId="urn:microsoft.com/office/officeart/2005/8/layout/vList5"/>
    <dgm:cxn modelId="{9029D995-2E1A-4B40-A26D-702446C6E923}" type="presParOf" srcId="{1DE933D3-885C-48E7-83DF-E82FA4762EDB}" destId="{03E87EA9-3AE6-4543-9D91-4E0568847BA0}" srcOrd="0" destOrd="0" presId="urn:microsoft.com/office/officeart/2005/8/layout/vList5"/>
    <dgm:cxn modelId="{A321111A-FE49-4705-90C8-EBF090E8BAEE}" type="presParOf" srcId="{1DE933D3-885C-48E7-83DF-E82FA4762EDB}" destId="{78243F22-F4EF-4510-BCC4-1E13AA1101A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AB6180-506F-43C1-9A60-E5350CF58778}"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8F93BAB0-72FA-4276-AF09-5BC8FD02EB1B}">
      <dgm:prSet custT="1"/>
      <dgm:spPr>
        <a:solidFill>
          <a:srgbClr val="002060"/>
        </a:solidFill>
      </dgm:spPr>
      <dgm:t>
        <a:bodyPr/>
        <a:lstStyle/>
        <a:p>
          <a:r>
            <a:rPr lang="en-US" sz="1800" baseline="0" dirty="0"/>
            <a:t>Bloodborne Pathogens are microorganisms such as viruses or bacteria that are carried in blood and body fluids and can cause disease in humans</a:t>
          </a:r>
          <a:endParaRPr lang="en-US" sz="1800" dirty="0"/>
        </a:p>
      </dgm:t>
    </dgm:pt>
    <dgm:pt modelId="{F78E2D16-A07E-4E2B-AE24-24185B0855AA}" type="parTrans" cxnId="{FF9B9C99-07C9-4899-8BCF-7117C57A539B}">
      <dgm:prSet/>
      <dgm:spPr/>
      <dgm:t>
        <a:bodyPr/>
        <a:lstStyle/>
        <a:p>
          <a:endParaRPr lang="en-US"/>
        </a:p>
      </dgm:t>
    </dgm:pt>
    <dgm:pt modelId="{F7D20743-A3BF-45FE-BC53-BA87DDAEC7B5}" type="sibTrans" cxnId="{FF9B9C99-07C9-4899-8BCF-7117C57A539B}">
      <dgm:prSet/>
      <dgm:spPr/>
      <dgm:t>
        <a:bodyPr/>
        <a:lstStyle/>
        <a:p>
          <a:endParaRPr lang="en-US"/>
        </a:p>
      </dgm:t>
    </dgm:pt>
    <dgm:pt modelId="{3257455A-23AC-4A56-8E3C-32B753165734}">
      <dgm:prSet custT="1"/>
      <dgm:spPr>
        <a:solidFill>
          <a:srgbClr val="002060"/>
        </a:solidFill>
      </dgm:spPr>
      <dgm:t>
        <a:bodyPr/>
        <a:lstStyle/>
        <a:p>
          <a:r>
            <a:rPr lang="en-US" sz="1800" baseline="0" dirty="0"/>
            <a:t>These pathogens include, but are not limited to:</a:t>
          </a:r>
          <a:endParaRPr lang="en-US" sz="1800" dirty="0"/>
        </a:p>
      </dgm:t>
    </dgm:pt>
    <dgm:pt modelId="{D2920C0C-CD01-4490-984E-DBB4F8D7305B}" type="parTrans" cxnId="{6DE603A9-7EAD-48C1-A8EC-2232825968FA}">
      <dgm:prSet/>
      <dgm:spPr/>
      <dgm:t>
        <a:bodyPr/>
        <a:lstStyle/>
        <a:p>
          <a:endParaRPr lang="en-US"/>
        </a:p>
      </dgm:t>
    </dgm:pt>
    <dgm:pt modelId="{64B554E1-9E17-4054-A302-6586DD4345D3}" type="sibTrans" cxnId="{6DE603A9-7EAD-48C1-A8EC-2232825968FA}">
      <dgm:prSet/>
      <dgm:spPr/>
      <dgm:t>
        <a:bodyPr/>
        <a:lstStyle/>
        <a:p>
          <a:endParaRPr lang="en-US"/>
        </a:p>
      </dgm:t>
    </dgm:pt>
    <dgm:pt modelId="{0DD69F59-2AF9-4685-A818-3692EC3B5BCB}">
      <dgm:prSet custT="1"/>
      <dgm:spPr>
        <a:solidFill>
          <a:srgbClr val="002060"/>
        </a:solidFill>
      </dgm:spPr>
      <dgm:t>
        <a:bodyPr/>
        <a:lstStyle/>
        <a:p>
          <a:r>
            <a:rPr lang="en-US" sz="1400" baseline="0" dirty="0"/>
            <a:t>Hepatitis B (HBV)</a:t>
          </a:r>
          <a:endParaRPr lang="en-US" sz="1400" dirty="0"/>
        </a:p>
      </dgm:t>
    </dgm:pt>
    <dgm:pt modelId="{E3830283-D4F7-4283-8472-987270160CCC}" type="parTrans" cxnId="{70A2305B-3A0D-4C70-90DB-314B655EC05A}">
      <dgm:prSet/>
      <dgm:spPr/>
      <dgm:t>
        <a:bodyPr/>
        <a:lstStyle/>
        <a:p>
          <a:endParaRPr lang="en-US"/>
        </a:p>
      </dgm:t>
    </dgm:pt>
    <dgm:pt modelId="{3CEF1A17-5C4A-47C0-82CC-A53FD500953B}" type="sibTrans" cxnId="{70A2305B-3A0D-4C70-90DB-314B655EC05A}">
      <dgm:prSet/>
      <dgm:spPr/>
      <dgm:t>
        <a:bodyPr/>
        <a:lstStyle/>
        <a:p>
          <a:endParaRPr lang="en-US"/>
        </a:p>
      </dgm:t>
    </dgm:pt>
    <dgm:pt modelId="{D392AE31-7AD1-44EC-BAA7-6BB123EF1834}">
      <dgm:prSet custT="1"/>
      <dgm:spPr>
        <a:solidFill>
          <a:srgbClr val="002060"/>
        </a:solidFill>
      </dgm:spPr>
      <dgm:t>
        <a:bodyPr/>
        <a:lstStyle/>
        <a:p>
          <a:r>
            <a:rPr lang="en-US" sz="1400" baseline="0" dirty="0"/>
            <a:t>Hepatitis C (HCV)</a:t>
          </a:r>
          <a:endParaRPr lang="en-US" sz="1400" dirty="0"/>
        </a:p>
      </dgm:t>
    </dgm:pt>
    <dgm:pt modelId="{0581F42E-277D-4BB3-9D88-7B004FD76CDF}" type="parTrans" cxnId="{7E14E6A2-1DAC-4946-8366-E823C868E23A}">
      <dgm:prSet/>
      <dgm:spPr/>
      <dgm:t>
        <a:bodyPr/>
        <a:lstStyle/>
        <a:p>
          <a:endParaRPr lang="en-US"/>
        </a:p>
      </dgm:t>
    </dgm:pt>
    <dgm:pt modelId="{48F180E9-F184-456B-BA13-DE0EF40466D1}" type="sibTrans" cxnId="{7E14E6A2-1DAC-4946-8366-E823C868E23A}">
      <dgm:prSet/>
      <dgm:spPr/>
      <dgm:t>
        <a:bodyPr/>
        <a:lstStyle/>
        <a:p>
          <a:endParaRPr lang="en-US"/>
        </a:p>
      </dgm:t>
    </dgm:pt>
    <dgm:pt modelId="{4C90753C-A34E-4086-BA83-9A52BC912641}">
      <dgm:prSet custT="1"/>
      <dgm:spPr>
        <a:solidFill>
          <a:srgbClr val="002060"/>
        </a:solidFill>
      </dgm:spPr>
      <dgm:t>
        <a:bodyPr/>
        <a:lstStyle/>
        <a:p>
          <a:r>
            <a:rPr lang="en-US" sz="1400" baseline="0" dirty="0"/>
            <a:t>Human Immunodeficiency Virus (HIV)</a:t>
          </a:r>
          <a:endParaRPr lang="en-US" sz="1400" dirty="0"/>
        </a:p>
      </dgm:t>
    </dgm:pt>
    <dgm:pt modelId="{3BEA67B6-C325-43ED-B0D5-478D497256B8}" type="parTrans" cxnId="{2897C8A5-F3F1-46B0-B219-CF0D51790557}">
      <dgm:prSet/>
      <dgm:spPr/>
      <dgm:t>
        <a:bodyPr/>
        <a:lstStyle/>
        <a:p>
          <a:endParaRPr lang="en-US"/>
        </a:p>
      </dgm:t>
    </dgm:pt>
    <dgm:pt modelId="{187EB231-D28B-4199-91AB-A990AF7A3359}" type="sibTrans" cxnId="{2897C8A5-F3F1-46B0-B219-CF0D51790557}">
      <dgm:prSet/>
      <dgm:spPr/>
      <dgm:t>
        <a:bodyPr/>
        <a:lstStyle/>
        <a:p>
          <a:endParaRPr lang="en-US"/>
        </a:p>
      </dgm:t>
    </dgm:pt>
    <dgm:pt modelId="{4196EF2C-DFC4-430A-89D0-2F6808A9FF9D}">
      <dgm:prSet custT="1"/>
      <dgm:spPr>
        <a:solidFill>
          <a:srgbClr val="002060"/>
        </a:solidFill>
      </dgm:spPr>
      <dgm:t>
        <a:bodyPr/>
        <a:lstStyle/>
        <a:p>
          <a:r>
            <a:rPr lang="en-US" sz="1400" baseline="0" dirty="0"/>
            <a:t>Malaria</a:t>
          </a:r>
          <a:endParaRPr lang="en-US" sz="1400" dirty="0"/>
        </a:p>
      </dgm:t>
    </dgm:pt>
    <dgm:pt modelId="{2978B74B-6E1C-4C13-9331-B5DB19862448}" type="parTrans" cxnId="{5206F18B-0054-4786-ACB4-F021CEB78AE5}">
      <dgm:prSet/>
      <dgm:spPr/>
      <dgm:t>
        <a:bodyPr/>
        <a:lstStyle/>
        <a:p>
          <a:endParaRPr lang="en-US"/>
        </a:p>
      </dgm:t>
    </dgm:pt>
    <dgm:pt modelId="{A54B2CEE-C966-4F79-8EDA-8DAA8465DD51}" type="sibTrans" cxnId="{5206F18B-0054-4786-ACB4-F021CEB78AE5}">
      <dgm:prSet/>
      <dgm:spPr/>
      <dgm:t>
        <a:bodyPr/>
        <a:lstStyle/>
        <a:p>
          <a:endParaRPr lang="en-US"/>
        </a:p>
      </dgm:t>
    </dgm:pt>
    <dgm:pt modelId="{113204CC-3E33-47C9-8F92-C89753DA790A}">
      <dgm:prSet custT="1"/>
      <dgm:spPr>
        <a:solidFill>
          <a:srgbClr val="002060"/>
        </a:solidFill>
      </dgm:spPr>
      <dgm:t>
        <a:bodyPr/>
        <a:lstStyle/>
        <a:p>
          <a:r>
            <a:rPr lang="en-US" sz="1400" baseline="0" dirty="0"/>
            <a:t>Brucellosis</a:t>
          </a:r>
          <a:endParaRPr lang="en-US" sz="1400" dirty="0"/>
        </a:p>
      </dgm:t>
    </dgm:pt>
    <dgm:pt modelId="{2CC5EF80-7EE7-4CC9-AAF8-C091FA6D2365}" type="parTrans" cxnId="{5CB9D9B0-F612-4D8D-8A9C-13C8907D3F55}">
      <dgm:prSet/>
      <dgm:spPr/>
      <dgm:t>
        <a:bodyPr/>
        <a:lstStyle/>
        <a:p>
          <a:endParaRPr lang="en-US"/>
        </a:p>
      </dgm:t>
    </dgm:pt>
    <dgm:pt modelId="{D9A74712-3618-4DCF-A0DB-C95473727E85}" type="sibTrans" cxnId="{5CB9D9B0-F612-4D8D-8A9C-13C8907D3F55}">
      <dgm:prSet/>
      <dgm:spPr/>
      <dgm:t>
        <a:bodyPr/>
        <a:lstStyle/>
        <a:p>
          <a:endParaRPr lang="en-US"/>
        </a:p>
      </dgm:t>
    </dgm:pt>
    <dgm:pt modelId="{7258A67B-9A4A-4239-8780-8ACC77F7ADEF}">
      <dgm:prSet custT="1"/>
      <dgm:spPr>
        <a:solidFill>
          <a:srgbClr val="002060"/>
        </a:solidFill>
      </dgm:spPr>
      <dgm:t>
        <a:bodyPr/>
        <a:lstStyle/>
        <a:p>
          <a:r>
            <a:rPr lang="en-US" sz="1400" baseline="0" dirty="0"/>
            <a:t>Syphilis</a:t>
          </a:r>
          <a:endParaRPr lang="en-US" sz="1400" dirty="0"/>
        </a:p>
      </dgm:t>
    </dgm:pt>
    <dgm:pt modelId="{729BC640-F59F-4454-B9E2-E001A4267B83}" type="parTrans" cxnId="{67F1401A-B9A5-45D7-973E-86BECEF7C91A}">
      <dgm:prSet/>
      <dgm:spPr/>
      <dgm:t>
        <a:bodyPr/>
        <a:lstStyle/>
        <a:p>
          <a:endParaRPr lang="en-US"/>
        </a:p>
      </dgm:t>
    </dgm:pt>
    <dgm:pt modelId="{7958464D-3E94-476E-97EB-125E2E589E4B}" type="sibTrans" cxnId="{67F1401A-B9A5-45D7-973E-86BECEF7C91A}">
      <dgm:prSet/>
      <dgm:spPr/>
      <dgm:t>
        <a:bodyPr/>
        <a:lstStyle/>
        <a:p>
          <a:endParaRPr lang="en-US"/>
        </a:p>
      </dgm:t>
    </dgm:pt>
    <dgm:pt modelId="{838FA369-EA8F-4A8D-BFE8-A26338D66CDF}">
      <dgm:prSet custT="1"/>
      <dgm:spPr>
        <a:solidFill>
          <a:srgbClr val="002060"/>
        </a:solidFill>
      </dgm:spPr>
      <dgm:t>
        <a:bodyPr/>
        <a:lstStyle/>
        <a:p>
          <a:r>
            <a:rPr lang="en-US" sz="1400" baseline="0" dirty="0"/>
            <a:t>West Nile Virus</a:t>
          </a:r>
          <a:endParaRPr lang="en-US" sz="1400" dirty="0"/>
        </a:p>
      </dgm:t>
    </dgm:pt>
    <dgm:pt modelId="{12412586-E924-4997-83F6-C441EEE2C916}" type="parTrans" cxnId="{F49329A6-6C84-4C29-A82F-66634EFD2712}">
      <dgm:prSet/>
      <dgm:spPr/>
      <dgm:t>
        <a:bodyPr/>
        <a:lstStyle/>
        <a:p>
          <a:endParaRPr lang="en-US"/>
        </a:p>
      </dgm:t>
    </dgm:pt>
    <dgm:pt modelId="{3A73B42E-2850-4F5C-B041-A16E1D206276}" type="sibTrans" cxnId="{F49329A6-6C84-4C29-A82F-66634EFD2712}">
      <dgm:prSet/>
      <dgm:spPr/>
      <dgm:t>
        <a:bodyPr/>
        <a:lstStyle/>
        <a:p>
          <a:endParaRPr lang="en-US"/>
        </a:p>
      </dgm:t>
    </dgm:pt>
    <dgm:pt modelId="{580E65C3-05A8-4DAC-8F83-054FF3A1371C}" type="pres">
      <dgm:prSet presAssocID="{18AB6180-506F-43C1-9A60-E5350CF58778}" presName="Name0" presStyleCnt="0">
        <dgm:presLayoutVars>
          <dgm:dir/>
          <dgm:resizeHandles val="exact"/>
        </dgm:presLayoutVars>
      </dgm:prSet>
      <dgm:spPr/>
    </dgm:pt>
    <dgm:pt modelId="{2AF47019-3A9B-437B-AF59-0FA2CA5AB29B}" type="pres">
      <dgm:prSet presAssocID="{18AB6180-506F-43C1-9A60-E5350CF58778}" presName="fgShape" presStyleLbl="fgShp" presStyleIdx="0" presStyleCnt="1" custLinFactNeighborX="465" custLinFactNeighborY="38095"/>
      <dgm:spPr>
        <a:solidFill>
          <a:srgbClr val="00B050"/>
        </a:solidFill>
      </dgm:spPr>
    </dgm:pt>
    <dgm:pt modelId="{D85E8044-0BA2-4C14-A3F3-5906BD4F1FB2}" type="pres">
      <dgm:prSet presAssocID="{18AB6180-506F-43C1-9A60-E5350CF58778}" presName="linComp" presStyleCnt="0"/>
      <dgm:spPr/>
    </dgm:pt>
    <dgm:pt modelId="{92B65328-A74E-44DE-85D6-E6D240447CB9}" type="pres">
      <dgm:prSet presAssocID="{8F93BAB0-72FA-4276-AF09-5BC8FD02EB1B}" presName="compNode" presStyleCnt="0"/>
      <dgm:spPr/>
    </dgm:pt>
    <dgm:pt modelId="{33AB2622-9F5B-4461-BAA1-5A9E2785ECE0}" type="pres">
      <dgm:prSet presAssocID="{8F93BAB0-72FA-4276-AF09-5BC8FD02EB1B}" presName="bkgdShape" presStyleLbl="node1" presStyleIdx="0" presStyleCnt="2"/>
      <dgm:spPr/>
    </dgm:pt>
    <dgm:pt modelId="{D596F6C0-CD8F-4C19-9BE9-0205C992DC9F}" type="pres">
      <dgm:prSet presAssocID="{8F93BAB0-72FA-4276-AF09-5BC8FD02EB1B}" presName="nodeTx" presStyleLbl="node1" presStyleIdx="0" presStyleCnt="2">
        <dgm:presLayoutVars>
          <dgm:bulletEnabled val="1"/>
        </dgm:presLayoutVars>
      </dgm:prSet>
      <dgm:spPr/>
    </dgm:pt>
    <dgm:pt modelId="{F0D2BE64-CDB5-4CCB-A456-5BF880450675}" type="pres">
      <dgm:prSet presAssocID="{8F93BAB0-72FA-4276-AF09-5BC8FD02EB1B}" presName="invisiNode" presStyleLbl="node1" presStyleIdx="0" presStyleCnt="2"/>
      <dgm:spPr/>
    </dgm:pt>
    <dgm:pt modelId="{CF9B9473-F74A-4886-91E7-DBD39853EBF8}" type="pres">
      <dgm:prSet presAssocID="{8F93BAB0-72FA-4276-AF09-5BC8FD02EB1B}" presName="imagNod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9000" r="-19000"/>
          </a:stretch>
        </a:blipFill>
      </dgm:spPr>
      <dgm:extLst>
        <a:ext uri="{E40237B7-FDA0-4F09-8148-C483321AD2D9}">
          <dgm14:cNvPr xmlns:dgm14="http://schemas.microsoft.com/office/drawing/2010/diagram" id="0" name="" descr="Related image"/>
        </a:ext>
      </dgm:extLst>
    </dgm:pt>
    <dgm:pt modelId="{B76B26CE-23A5-4802-A844-AEA2AF1428BC}" type="pres">
      <dgm:prSet presAssocID="{F7D20743-A3BF-45FE-BC53-BA87DDAEC7B5}" presName="sibTrans" presStyleLbl="sibTrans2D1" presStyleIdx="0" presStyleCnt="0"/>
      <dgm:spPr/>
    </dgm:pt>
    <dgm:pt modelId="{71010FF5-794F-4D40-B66C-4F09767FEAD8}" type="pres">
      <dgm:prSet presAssocID="{3257455A-23AC-4A56-8E3C-32B753165734}" presName="compNode" presStyleCnt="0"/>
      <dgm:spPr/>
    </dgm:pt>
    <dgm:pt modelId="{17391A28-FD68-4123-820E-CBE174B2E9DC}" type="pres">
      <dgm:prSet presAssocID="{3257455A-23AC-4A56-8E3C-32B753165734}" presName="bkgdShape" presStyleLbl="node1" presStyleIdx="1" presStyleCnt="2"/>
      <dgm:spPr/>
    </dgm:pt>
    <dgm:pt modelId="{2C669D57-1FA0-448F-9DBE-76CB62F29A33}" type="pres">
      <dgm:prSet presAssocID="{3257455A-23AC-4A56-8E3C-32B753165734}" presName="nodeTx" presStyleLbl="node1" presStyleIdx="1" presStyleCnt="2">
        <dgm:presLayoutVars>
          <dgm:bulletEnabled val="1"/>
        </dgm:presLayoutVars>
      </dgm:prSet>
      <dgm:spPr/>
    </dgm:pt>
    <dgm:pt modelId="{BC7B57A6-E7EF-45E9-B9AD-FDC6A87D0A6C}" type="pres">
      <dgm:prSet presAssocID="{3257455A-23AC-4A56-8E3C-32B753165734}" presName="invisiNode" presStyleLbl="node1" presStyleIdx="1" presStyleCnt="2"/>
      <dgm:spPr/>
    </dgm:pt>
    <dgm:pt modelId="{6E87B7D7-D5EE-4E38-8067-B9B30EF44940}" type="pres">
      <dgm:prSet presAssocID="{3257455A-23AC-4A56-8E3C-32B753165734}" presName="imagNode"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45000" r="-45000"/>
          </a:stretch>
        </a:blipFill>
      </dgm:spPr>
      <dgm:extLst>
        <a:ext uri="{E40237B7-FDA0-4F09-8148-C483321AD2D9}">
          <dgm14:cNvPr xmlns:dgm14="http://schemas.microsoft.com/office/drawing/2010/diagram" id="0" name="" descr="Mosquito close up"/>
        </a:ext>
      </dgm:extLst>
    </dgm:pt>
  </dgm:ptLst>
  <dgm:cxnLst>
    <dgm:cxn modelId="{9BFF880A-2E28-4EDC-A9D2-A6B7E0C25EE9}" type="presOf" srcId="{838FA369-EA8F-4A8D-BFE8-A26338D66CDF}" destId="{2C669D57-1FA0-448F-9DBE-76CB62F29A33}" srcOrd="1" destOrd="7" presId="urn:microsoft.com/office/officeart/2005/8/layout/hList7"/>
    <dgm:cxn modelId="{BA4FDA17-EF8F-479E-8645-EBB4A1EA1DF3}" type="presOf" srcId="{7258A67B-9A4A-4239-8780-8ACC77F7ADEF}" destId="{17391A28-FD68-4123-820E-CBE174B2E9DC}" srcOrd="0" destOrd="6" presId="urn:microsoft.com/office/officeart/2005/8/layout/hList7"/>
    <dgm:cxn modelId="{67F1401A-B9A5-45D7-973E-86BECEF7C91A}" srcId="{3257455A-23AC-4A56-8E3C-32B753165734}" destId="{7258A67B-9A4A-4239-8780-8ACC77F7ADEF}" srcOrd="5" destOrd="0" parTransId="{729BC640-F59F-4454-B9E2-E001A4267B83}" sibTransId="{7958464D-3E94-476E-97EB-125E2E589E4B}"/>
    <dgm:cxn modelId="{70A2305B-3A0D-4C70-90DB-314B655EC05A}" srcId="{3257455A-23AC-4A56-8E3C-32B753165734}" destId="{0DD69F59-2AF9-4685-A818-3692EC3B5BCB}" srcOrd="0" destOrd="0" parTransId="{E3830283-D4F7-4283-8472-987270160CCC}" sibTransId="{3CEF1A17-5C4A-47C0-82CC-A53FD500953B}"/>
    <dgm:cxn modelId="{1108185E-6D7E-43F4-8F91-074BAA75E4AB}" type="presOf" srcId="{113204CC-3E33-47C9-8F92-C89753DA790A}" destId="{2C669D57-1FA0-448F-9DBE-76CB62F29A33}" srcOrd="1" destOrd="5" presId="urn:microsoft.com/office/officeart/2005/8/layout/hList7"/>
    <dgm:cxn modelId="{E709B04E-2331-400E-8FB9-FFCC5834D13C}" type="presOf" srcId="{18AB6180-506F-43C1-9A60-E5350CF58778}" destId="{580E65C3-05A8-4DAC-8F83-054FF3A1371C}" srcOrd="0" destOrd="0" presId="urn:microsoft.com/office/officeart/2005/8/layout/hList7"/>
    <dgm:cxn modelId="{3EF5DB54-24C4-4DC8-A48A-EF095449405B}" type="presOf" srcId="{F7D20743-A3BF-45FE-BC53-BA87DDAEC7B5}" destId="{B76B26CE-23A5-4802-A844-AEA2AF1428BC}" srcOrd="0" destOrd="0" presId="urn:microsoft.com/office/officeart/2005/8/layout/hList7"/>
    <dgm:cxn modelId="{1530B859-743F-4BFF-B58F-844676BFE065}" type="presOf" srcId="{D392AE31-7AD1-44EC-BAA7-6BB123EF1834}" destId="{2C669D57-1FA0-448F-9DBE-76CB62F29A33}" srcOrd="1" destOrd="2" presId="urn:microsoft.com/office/officeart/2005/8/layout/hList7"/>
    <dgm:cxn modelId="{CF585E86-8C9E-40E7-8C0B-6893D0DC39BC}" type="presOf" srcId="{0DD69F59-2AF9-4685-A818-3692EC3B5BCB}" destId="{17391A28-FD68-4123-820E-CBE174B2E9DC}" srcOrd="0" destOrd="1" presId="urn:microsoft.com/office/officeart/2005/8/layout/hList7"/>
    <dgm:cxn modelId="{5206F18B-0054-4786-ACB4-F021CEB78AE5}" srcId="{3257455A-23AC-4A56-8E3C-32B753165734}" destId="{4196EF2C-DFC4-430A-89D0-2F6808A9FF9D}" srcOrd="3" destOrd="0" parTransId="{2978B74B-6E1C-4C13-9331-B5DB19862448}" sibTransId="{A54B2CEE-C966-4F79-8EDA-8DAA8465DD51}"/>
    <dgm:cxn modelId="{FF9B9C99-07C9-4899-8BCF-7117C57A539B}" srcId="{18AB6180-506F-43C1-9A60-E5350CF58778}" destId="{8F93BAB0-72FA-4276-AF09-5BC8FD02EB1B}" srcOrd="0" destOrd="0" parTransId="{F78E2D16-A07E-4E2B-AE24-24185B0855AA}" sibTransId="{F7D20743-A3BF-45FE-BC53-BA87DDAEC7B5}"/>
    <dgm:cxn modelId="{AADE179E-71BC-4A9E-99DB-936DBA868D74}" type="presOf" srcId="{8F93BAB0-72FA-4276-AF09-5BC8FD02EB1B}" destId="{33AB2622-9F5B-4461-BAA1-5A9E2785ECE0}" srcOrd="0" destOrd="0" presId="urn:microsoft.com/office/officeart/2005/8/layout/hList7"/>
    <dgm:cxn modelId="{25B0D2A1-A2B3-455B-B8E2-0FF597F83DCE}" type="presOf" srcId="{4196EF2C-DFC4-430A-89D0-2F6808A9FF9D}" destId="{17391A28-FD68-4123-820E-CBE174B2E9DC}" srcOrd="0" destOrd="4" presId="urn:microsoft.com/office/officeart/2005/8/layout/hList7"/>
    <dgm:cxn modelId="{7E14E6A2-1DAC-4946-8366-E823C868E23A}" srcId="{3257455A-23AC-4A56-8E3C-32B753165734}" destId="{D392AE31-7AD1-44EC-BAA7-6BB123EF1834}" srcOrd="1" destOrd="0" parTransId="{0581F42E-277D-4BB3-9D88-7B004FD76CDF}" sibTransId="{48F180E9-F184-456B-BA13-DE0EF40466D1}"/>
    <dgm:cxn modelId="{2897C8A5-F3F1-46B0-B219-CF0D51790557}" srcId="{3257455A-23AC-4A56-8E3C-32B753165734}" destId="{4C90753C-A34E-4086-BA83-9A52BC912641}" srcOrd="2" destOrd="0" parTransId="{3BEA67B6-C325-43ED-B0D5-478D497256B8}" sibTransId="{187EB231-D28B-4199-91AB-A990AF7A3359}"/>
    <dgm:cxn modelId="{F49329A6-6C84-4C29-A82F-66634EFD2712}" srcId="{3257455A-23AC-4A56-8E3C-32B753165734}" destId="{838FA369-EA8F-4A8D-BFE8-A26338D66CDF}" srcOrd="6" destOrd="0" parTransId="{12412586-E924-4997-83F6-C441EEE2C916}" sibTransId="{3A73B42E-2850-4F5C-B041-A16E1D206276}"/>
    <dgm:cxn modelId="{6DE603A9-7EAD-48C1-A8EC-2232825968FA}" srcId="{18AB6180-506F-43C1-9A60-E5350CF58778}" destId="{3257455A-23AC-4A56-8E3C-32B753165734}" srcOrd="1" destOrd="0" parTransId="{D2920C0C-CD01-4490-984E-DBB4F8D7305B}" sibTransId="{64B554E1-9E17-4054-A302-6586DD4345D3}"/>
    <dgm:cxn modelId="{BF8A06AD-857B-4ED3-B810-FA48A28D4414}" type="presOf" srcId="{4196EF2C-DFC4-430A-89D0-2F6808A9FF9D}" destId="{2C669D57-1FA0-448F-9DBE-76CB62F29A33}" srcOrd="1" destOrd="4" presId="urn:microsoft.com/office/officeart/2005/8/layout/hList7"/>
    <dgm:cxn modelId="{5CB9D9B0-F612-4D8D-8A9C-13C8907D3F55}" srcId="{3257455A-23AC-4A56-8E3C-32B753165734}" destId="{113204CC-3E33-47C9-8F92-C89753DA790A}" srcOrd="4" destOrd="0" parTransId="{2CC5EF80-7EE7-4CC9-AAF8-C091FA6D2365}" sibTransId="{D9A74712-3618-4DCF-A0DB-C95473727E85}"/>
    <dgm:cxn modelId="{276A55C5-080E-4233-A7AA-751B7243A617}" type="presOf" srcId="{4C90753C-A34E-4086-BA83-9A52BC912641}" destId="{2C669D57-1FA0-448F-9DBE-76CB62F29A33}" srcOrd="1" destOrd="3" presId="urn:microsoft.com/office/officeart/2005/8/layout/hList7"/>
    <dgm:cxn modelId="{3AA262C9-B254-4E22-8078-EAA7F9257F88}" type="presOf" srcId="{8F93BAB0-72FA-4276-AF09-5BC8FD02EB1B}" destId="{D596F6C0-CD8F-4C19-9BE9-0205C992DC9F}" srcOrd="1" destOrd="0" presId="urn:microsoft.com/office/officeart/2005/8/layout/hList7"/>
    <dgm:cxn modelId="{3A1F47CE-6B61-45DF-A9D8-D5A1A9B73D91}" type="presOf" srcId="{D392AE31-7AD1-44EC-BAA7-6BB123EF1834}" destId="{17391A28-FD68-4123-820E-CBE174B2E9DC}" srcOrd="0" destOrd="2" presId="urn:microsoft.com/office/officeart/2005/8/layout/hList7"/>
    <dgm:cxn modelId="{8CDBAFCE-110D-45AA-BB27-137F79F9244B}" type="presOf" srcId="{3257455A-23AC-4A56-8E3C-32B753165734}" destId="{2C669D57-1FA0-448F-9DBE-76CB62F29A33}" srcOrd="1" destOrd="0" presId="urn:microsoft.com/office/officeart/2005/8/layout/hList7"/>
    <dgm:cxn modelId="{E74392D9-436D-44B4-ADE3-B4EEE192BAD2}" type="presOf" srcId="{838FA369-EA8F-4A8D-BFE8-A26338D66CDF}" destId="{17391A28-FD68-4123-820E-CBE174B2E9DC}" srcOrd="0" destOrd="7" presId="urn:microsoft.com/office/officeart/2005/8/layout/hList7"/>
    <dgm:cxn modelId="{73483EDB-079E-49C6-BC06-BC3106248539}" type="presOf" srcId="{7258A67B-9A4A-4239-8780-8ACC77F7ADEF}" destId="{2C669D57-1FA0-448F-9DBE-76CB62F29A33}" srcOrd="1" destOrd="6" presId="urn:microsoft.com/office/officeart/2005/8/layout/hList7"/>
    <dgm:cxn modelId="{84E795DC-0CB4-4999-84DD-80154ACAE3E7}" type="presOf" srcId="{113204CC-3E33-47C9-8F92-C89753DA790A}" destId="{17391A28-FD68-4123-820E-CBE174B2E9DC}" srcOrd="0" destOrd="5" presId="urn:microsoft.com/office/officeart/2005/8/layout/hList7"/>
    <dgm:cxn modelId="{F82A9DDC-2A01-4023-B338-57F46C274A87}" type="presOf" srcId="{3257455A-23AC-4A56-8E3C-32B753165734}" destId="{17391A28-FD68-4123-820E-CBE174B2E9DC}" srcOrd="0" destOrd="0" presId="urn:microsoft.com/office/officeart/2005/8/layout/hList7"/>
    <dgm:cxn modelId="{3C4A99DF-A36C-4E0F-9714-A2D57E6D851F}" type="presOf" srcId="{4C90753C-A34E-4086-BA83-9A52BC912641}" destId="{17391A28-FD68-4123-820E-CBE174B2E9DC}" srcOrd="0" destOrd="3" presId="urn:microsoft.com/office/officeart/2005/8/layout/hList7"/>
    <dgm:cxn modelId="{3B1E11E1-6FA0-41E5-8042-63A94669C4CC}" type="presOf" srcId="{0DD69F59-2AF9-4685-A818-3692EC3B5BCB}" destId="{2C669D57-1FA0-448F-9DBE-76CB62F29A33}" srcOrd="1" destOrd="1" presId="urn:microsoft.com/office/officeart/2005/8/layout/hList7"/>
    <dgm:cxn modelId="{81017EA2-4AC3-4655-BA8A-D987F96E266B}" type="presParOf" srcId="{580E65C3-05A8-4DAC-8F83-054FF3A1371C}" destId="{2AF47019-3A9B-437B-AF59-0FA2CA5AB29B}" srcOrd="0" destOrd="0" presId="urn:microsoft.com/office/officeart/2005/8/layout/hList7"/>
    <dgm:cxn modelId="{C65F6AF8-2B3C-42C1-8F4A-2BA69FD49734}" type="presParOf" srcId="{580E65C3-05A8-4DAC-8F83-054FF3A1371C}" destId="{D85E8044-0BA2-4C14-A3F3-5906BD4F1FB2}" srcOrd="1" destOrd="0" presId="urn:microsoft.com/office/officeart/2005/8/layout/hList7"/>
    <dgm:cxn modelId="{FEEA0B9B-54F9-41C3-81FB-F15F6BA9AAF1}" type="presParOf" srcId="{D85E8044-0BA2-4C14-A3F3-5906BD4F1FB2}" destId="{92B65328-A74E-44DE-85D6-E6D240447CB9}" srcOrd="0" destOrd="0" presId="urn:microsoft.com/office/officeart/2005/8/layout/hList7"/>
    <dgm:cxn modelId="{C7F0FF1D-5C39-43BE-A607-836FC9A2B772}" type="presParOf" srcId="{92B65328-A74E-44DE-85D6-E6D240447CB9}" destId="{33AB2622-9F5B-4461-BAA1-5A9E2785ECE0}" srcOrd="0" destOrd="0" presId="urn:microsoft.com/office/officeart/2005/8/layout/hList7"/>
    <dgm:cxn modelId="{2A8C9743-E3B0-40BD-916A-0447C80BC6C7}" type="presParOf" srcId="{92B65328-A74E-44DE-85D6-E6D240447CB9}" destId="{D596F6C0-CD8F-4C19-9BE9-0205C992DC9F}" srcOrd="1" destOrd="0" presId="urn:microsoft.com/office/officeart/2005/8/layout/hList7"/>
    <dgm:cxn modelId="{DF1B3EC0-5078-4B1E-AF89-353D8BE5D07B}" type="presParOf" srcId="{92B65328-A74E-44DE-85D6-E6D240447CB9}" destId="{F0D2BE64-CDB5-4CCB-A456-5BF880450675}" srcOrd="2" destOrd="0" presId="urn:microsoft.com/office/officeart/2005/8/layout/hList7"/>
    <dgm:cxn modelId="{2BDDA9A3-A42F-4296-9258-65F1BD4E1682}" type="presParOf" srcId="{92B65328-A74E-44DE-85D6-E6D240447CB9}" destId="{CF9B9473-F74A-4886-91E7-DBD39853EBF8}" srcOrd="3" destOrd="0" presId="urn:microsoft.com/office/officeart/2005/8/layout/hList7"/>
    <dgm:cxn modelId="{92B5B6F1-D19B-4D7C-BE9B-84C5B5C55E51}" type="presParOf" srcId="{D85E8044-0BA2-4C14-A3F3-5906BD4F1FB2}" destId="{B76B26CE-23A5-4802-A844-AEA2AF1428BC}" srcOrd="1" destOrd="0" presId="urn:microsoft.com/office/officeart/2005/8/layout/hList7"/>
    <dgm:cxn modelId="{A45BE9DA-7E5A-4D58-ACF7-9F7D79398DCF}" type="presParOf" srcId="{D85E8044-0BA2-4C14-A3F3-5906BD4F1FB2}" destId="{71010FF5-794F-4D40-B66C-4F09767FEAD8}" srcOrd="2" destOrd="0" presId="urn:microsoft.com/office/officeart/2005/8/layout/hList7"/>
    <dgm:cxn modelId="{DA707148-9E99-4514-99F3-A43D559ADBE8}" type="presParOf" srcId="{71010FF5-794F-4D40-B66C-4F09767FEAD8}" destId="{17391A28-FD68-4123-820E-CBE174B2E9DC}" srcOrd="0" destOrd="0" presId="urn:microsoft.com/office/officeart/2005/8/layout/hList7"/>
    <dgm:cxn modelId="{71FAF9B7-EBCE-4847-86AF-6F0315CBA406}" type="presParOf" srcId="{71010FF5-794F-4D40-B66C-4F09767FEAD8}" destId="{2C669D57-1FA0-448F-9DBE-76CB62F29A33}" srcOrd="1" destOrd="0" presId="urn:microsoft.com/office/officeart/2005/8/layout/hList7"/>
    <dgm:cxn modelId="{8ECC44A2-9475-4251-A734-7516AFB6C364}" type="presParOf" srcId="{71010FF5-794F-4D40-B66C-4F09767FEAD8}" destId="{BC7B57A6-E7EF-45E9-B9AD-FDC6A87D0A6C}" srcOrd="2" destOrd="0" presId="urn:microsoft.com/office/officeart/2005/8/layout/hList7"/>
    <dgm:cxn modelId="{2582C311-E4E9-49DB-A528-C2E0F3E73826}" type="presParOf" srcId="{71010FF5-794F-4D40-B66C-4F09767FEAD8}" destId="{6E87B7D7-D5EE-4E38-8067-B9B30EF4494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D35A74-3E3D-45BD-B9A7-00047AD0F599}"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11AC7541-6FDA-4486-94F2-139BD1875492}">
      <dgm:prSet/>
      <dgm:spPr>
        <a:solidFill>
          <a:srgbClr val="002060"/>
        </a:solidFill>
      </dgm:spPr>
      <dgm:t>
        <a:bodyPr/>
        <a:lstStyle/>
        <a:p>
          <a:r>
            <a:rPr lang="en-US" baseline="0">
              <a:solidFill>
                <a:schemeClr val="bg1"/>
              </a:solidFill>
            </a:rPr>
            <a:t>Category 1 - Moderate to High Risk Exposure </a:t>
          </a:r>
          <a:endParaRPr lang="en-US">
            <a:solidFill>
              <a:schemeClr val="bg1"/>
            </a:solidFill>
          </a:endParaRPr>
        </a:p>
      </dgm:t>
    </dgm:pt>
    <dgm:pt modelId="{F5CC51B1-2157-406E-AFF0-900BECC8B7AB}" type="parTrans" cxnId="{BA9E149F-7AE5-4531-ACF2-730B4D28279F}">
      <dgm:prSet/>
      <dgm:spPr/>
      <dgm:t>
        <a:bodyPr/>
        <a:lstStyle/>
        <a:p>
          <a:endParaRPr lang="en-US"/>
        </a:p>
      </dgm:t>
    </dgm:pt>
    <dgm:pt modelId="{B175C9A6-CBEC-4485-8F8E-B8C535A2A7B5}" type="sibTrans" cxnId="{BA9E149F-7AE5-4531-ACF2-730B4D28279F}">
      <dgm:prSet/>
      <dgm:spPr/>
      <dgm:t>
        <a:bodyPr/>
        <a:lstStyle/>
        <a:p>
          <a:endParaRPr lang="en-US"/>
        </a:p>
      </dgm:t>
    </dgm:pt>
    <dgm:pt modelId="{19A6EF35-BA2A-4CAA-B467-0E3405CEBC67}">
      <dgm:prSet custT="1"/>
      <dgm:spPr>
        <a:solidFill>
          <a:srgbClr val="002060"/>
        </a:solidFill>
      </dgm:spPr>
      <dgm:t>
        <a:bodyPr/>
        <a:lstStyle/>
        <a:p>
          <a:r>
            <a:rPr lang="en-US" sz="1600" baseline="0" dirty="0">
              <a:solidFill>
                <a:schemeClr val="bg1"/>
              </a:solidFill>
            </a:rPr>
            <a:t>Athletic Trainers (e.g., Exercise Science)</a:t>
          </a:r>
          <a:endParaRPr lang="en-US" sz="1600" dirty="0">
            <a:solidFill>
              <a:schemeClr val="bg1"/>
            </a:solidFill>
          </a:endParaRPr>
        </a:p>
      </dgm:t>
    </dgm:pt>
    <dgm:pt modelId="{FE960E59-7A22-40B3-ADF5-8DC424A658F9}" type="parTrans" cxnId="{4D8DCD9C-6AEC-4D4F-8CAC-8143B9BB0588}">
      <dgm:prSet/>
      <dgm:spPr/>
      <dgm:t>
        <a:bodyPr/>
        <a:lstStyle/>
        <a:p>
          <a:endParaRPr lang="en-US"/>
        </a:p>
      </dgm:t>
    </dgm:pt>
    <dgm:pt modelId="{8A45D980-9BBF-4A33-89E2-53C3FEE0690E}" type="sibTrans" cxnId="{4D8DCD9C-6AEC-4D4F-8CAC-8143B9BB0588}">
      <dgm:prSet/>
      <dgm:spPr/>
      <dgm:t>
        <a:bodyPr/>
        <a:lstStyle/>
        <a:p>
          <a:endParaRPr lang="en-US"/>
        </a:p>
      </dgm:t>
    </dgm:pt>
    <dgm:pt modelId="{42C932DB-1702-43B5-BDC9-6D0DFE1A0185}">
      <dgm:prSet custT="1"/>
      <dgm:spPr>
        <a:solidFill>
          <a:srgbClr val="002060"/>
        </a:solidFill>
      </dgm:spPr>
      <dgm:t>
        <a:bodyPr/>
        <a:lstStyle/>
        <a:p>
          <a:r>
            <a:rPr lang="en-US" sz="1600" baseline="0" dirty="0">
              <a:solidFill>
                <a:schemeClr val="bg1"/>
              </a:solidFill>
            </a:rPr>
            <a:t>Physical Therapists</a:t>
          </a:r>
          <a:endParaRPr lang="en-US" sz="1600" dirty="0">
            <a:solidFill>
              <a:schemeClr val="bg1"/>
            </a:solidFill>
          </a:endParaRPr>
        </a:p>
      </dgm:t>
    </dgm:pt>
    <dgm:pt modelId="{C397EA9C-9256-4372-9DFB-C34EA6273665}" type="parTrans" cxnId="{7487D809-2609-481F-BBDD-B679CED2ABFD}">
      <dgm:prSet/>
      <dgm:spPr/>
      <dgm:t>
        <a:bodyPr/>
        <a:lstStyle/>
        <a:p>
          <a:endParaRPr lang="en-US"/>
        </a:p>
      </dgm:t>
    </dgm:pt>
    <dgm:pt modelId="{C4E421D2-DA4F-460D-AC35-19742A76C549}" type="sibTrans" cxnId="{7487D809-2609-481F-BBDD-B679CED2ABFD}">
      <dgm:prSet/>
      <dgm:spPr/>
      <dgm:t>
        <a:bodyPr/>
        <a:lstStyle/>
        <a:p>
          <a:endParaRPr lang="en-US"/>
        </a:p>
      </dgm:t>
    </dgm:pt>
    <dgm:pt modelId="{028ADC96-8205-401B-98E0-535B122D4B65}">
      <dgm:prSet custT="1"/>
      <dgm:spPr>
        <a:solidFill>
          <a:srgbClr val="002060"/>
        </a:solidFill>
      </dgm:spPr>
      <dgm:t>
        <a:bodyPr/>
        <a:lstStyle/>
        <a:p>
          <a:r>
            <a:rPr lang="en-US" sz="1600" baseline="0" dirty="0">
              <a:solidFill>
                <a:schemeClr val="bg1"/>
              </a:solidFill>
            </a:rPr>
            <a:t>Police Officers </a:t>
          </a:r>
          <a:endParaRPr lang="en-US" sz="1600" dirty="0">
            <a:solidFill>
              <a:schemeClr val="bg1"/>
            </a:solidFill>
          </a:endParaRPr>
        </a:p>
      </dgm:t>
    </dgm:pt>
    <dgm:pt modelId="{2BB8F96F-ED80-4CBC-B53C-62BB1EF0C014}" type="parTrans" cxnId="{4225E7D7-8757-40DC-A277-B59DB4DE55C8}">
      <dgm:prSet/>
      <dgm:spPr/>
      <dgm:t>
        <a:bodyPr/>
        <a:lstStyle/>
        <a:p>
          <a:endParaRPr lang="en-US"/>
        </a:p>
      </dgm:t>
    </dgm:pt>
    <dgm:pt modelId="{D76AAEB0-866F-4BC8-BDD1-2932E40F7810}" type="sibTrans" cxnId="{4225E7D7-8757-40DC-A277-B59DB4DE55C8}">
      <dgm:prSet/>
      <dgm:spPr/>
      <dgm:t>
        <a:bodyPr/>
        <a:lstStyle/>
        <a:p>
          <a:endParaRPr lang="en-US"/>
        </a:p>
      </dgm:t>
    </dgm:pt>
    <dgm:pt modelId="{C6B8D60B-CE17-4A46-988D-F5ECAF0A08E9}">
      <dgm:prSet/>
      <dgm:spPr>
        <a:solidFill>
          <a:srgbClr val="002060"/>
        </a:solidFill>
      </dgm:spPr>
      <dgm:t>
        <a:bodyPr/>
        <a:lstStyle/>
        <a:p>
          <a:r>
            <a:rPr lang="en-US" baseline="0">
              <a:solidFill>
                <a:schemeClr val="bg1"/>
              </a:solidFill>
            </a:rPr>
            <a:t>Category 2 - Low to Moderate Risk Exposure</a:t>
          </a:r>
          <a:endParaRPr lang="en-US">
            <a:solidFill>
              <a:schemeClr val="bg1"/>
            </a:solidFill>
          </a:endParaRPr>
        </a:p>
      </dgm:t>
    </dgm:pt>
    <dgm:pt modelId="{DAD23F99-0951-4B65-AA86-68D7FF06DEE3}" type="parTrans" cxnId="{5B289291-B4AA-4341-8FB0-4EFC85DFEA04}">
      <dgm:prSet/>
      <dgm:spPr/>
      <dgm:t>
        <a:bodyPr/>
        <a:lstStyle/>
        <a:p>
          <a:endParaRPr lang="en-US"/>
        </a:p>
      </dgm:t>
    </dgm:pt>
    <dgm:pt modelId="{672E59DE-C5BE-41F8-9A34-6ECE5426324A}" type="sibTrans" cxnId="{5B289291-B4AA-4341-8FB0-4EFC85DFEA04}">
      <dgm:prSet/>
      <dgm:spPr/>
      <dgm:t>
        <a:bodyPr/>
        <a:lstStyle/>
        <a:p>
          <a:endParaRPr lang="en-US"/>
        </a:p>
      </dgm:t>
    </dgm:pt>
    <dgm:pt modelId="{E9BB8F91-39C2-492D-B375-7B7183ECBA19}">
      <dgm:prSet custT="1"/>
      <dgm:spPr>
        <a:solidFill>
          <a:srgbClr val="002060"/>
        </a:solidFill>
      </dgm:spPr>
      <dgm:t>
        <a:bodyPr/>
        <a:lstStyle/>
        <a:p>
          <a:r>
            <a:rPr lang="en-US" sz="1400" baseline="0" dirty="0">
              <a:solidFill>
                <a:schemeClr val="bg1"/>
              </a:solidFill>
            </a:rPr>
            <a:t>Plumbers</a:t>
          </a:r>
          <a:endParaRPr lang="en-US" sz="1400" dirty="0">
            <a:solidFill>
              <a:schemeClr val="bg1"/>
            </a:solidFill>
          </a:endParaRPr>
        </a:p>
      </dgm:t>
    </dgm:pt>
    <dgm:pt modelId="{5572FC65-13E1-4BEB-9927-7BEA93B10075}" type="parTrans" cxnId="{ABF07AA9-F4A4-410A-B276-BBA6BDA28A2B}">
      <dgm:prSet/>
      <dgm:spPr/>
      <dgm:t>
        <a:bodyPr/>
        <a:lstStyle/>
        <a:p>
          <a:endParaRPr lang="en-US"/>
        </a:p>
      </dgm:t>
    </dgm:pt>
    <dgm:pt modelId="{8049F25F-65BC-4B18-AB07-D29421579C2B}" type="sibTrans" cxnId="{ABF07AA9-F4A4-410A-B276-BBA6BDA28A2B}">
      <dgm:prSet/>
      <dgm:spPr/>
      <dgm:t>
        <a:bodyPr/>
        <a:lstStyle/>
        <a:p>
          <a:endParaRPr lang="en-US"/>
        </a:p>
      </dgm:t>
    </dgm:pt>
    <dgm:pt modelId="{AA92D34A-DE67-428B-9F55-9A48A5619EE3}">
      <dgm:prSet custT="1"/>
      <dgm:spPr>
        <a:solidFill>
          <a:srgbClr val="002060"/>
        </a:solidFill>
      </dgm:spPr>
      <dgm:t>
        <a:bodyPr/>
        <a:lstStyle/>
        <a:p>
          <a:r>
            <a:rPr lang="en-US" sz="1400" baseline="0" dirty="0">
              <a:solidFill>
                <a:schemeClr val="bg1"/>
              </a:solidFill>
            </a:rPr>
            <a:t>Custodians</a:t>
          </a:r>
          <a:endParaRPr lang="en-US" sz="1400" dirty="0">
            <a:solidFill>
              <a:schemeClr val="bg1"/>
            </a:solidFill>
          </a:endParaRPr>
        </a:p>
      </dgm:t>
    </dgm:pt>
    <dgm:pt modelId="{3637D762-C493-40B5-94A5-CB74739F1121}" type="parTrans" cxnId="{EA4C4590-C22F-4C5D-A5DE-ECF0193620F7}">
      <dgm:prSet/>
      <dgm:spPr/>
      <dgm:t>
        <a:bodyPr/>
        <a:lstStyle/>
        <a:p>
          <a:endParaRPr lang="en-US"/>
        </a:p>
      </dgm:t>
    </dgm:pt>
    <dgm:pt modelId="{1F735366-ED55-4210-8837-0CD5B8BF8549}" type="sibTrans" cxnId="{EA4C4590-C22F-4C5D-A5DE-ECF0193620F7}">
      <dgm:prSet/>
      <dgm:spPr/>
      <dgm:t>
        <a:bodyPr/>
        <a:lstStyle/>
        <a:p>
          <a:endParaRPr lang="en-US"/>
        </a:p>
      </dgm:t>
    </dgm:pt>
    <dgm:pt modelId="{86BEBFAC-B464-4A43-B8FB-6A2CEE30692D}">
      <dgm:prSet custT="1"/>
      <dgm:spPr>
        <a:solidFill>
          <a:srgbClr val="002060"/>
        </a:solidFill>
      </dgm:spPr>
      <dgm:t>
        <a:bodyPr/>
        <a:lstStyle/>
        <a:p>
          <a:r>
            <a:rPr lang="en-US" sz="1400" baseline="0" dirty="0">
              <a:solidFill>
                <a:schemeClr val="bg1"/>
              </a:solidFill>
            </a:rPr>
            <a:t>Agriculture, Biology, Chemistry &amp; Biochemistry, Nursing, &amp; Kinesiology faculty</a:t>
          </a:r>
          <a:endParaRPr lang="en-US" sz="1400" dirty="0">
            <a:solidFill>
              <a:schemeClr val="bg1"/>
            </a:solidFill>
          </a:endParaRPr>
        </a:p>
      </dgm:t>
    </dgm:pt>
    <dgm:pt modelId="{253DC84D-468C-4C60-8D46-721F45196EDB}" type="parTrans" cxnId="{C43F69F0-43CA-4DD4-BB84-0118968CCA1B}">
      <dgm:prSet/>
      <dgm:spPr/>
      <dgm:t>
        <a:bodyPr/>
        <a:lstStyle/>
        <a:p>
          <a:endParaRPr lang="en-US"/>
        </a:p>
      </dgm:t>
    </dgm:pt>
    <dgm:pt modelId="{B55EEA51-B199-4FD5-9B7F-94DF810CD31F}" type="sibTrans" cxnId="{C43F69F0-43CA-4DD4-BB84-0118968CCA1B}">
      <dgm:prSet/>
      <dgm:spPr/>
      <dgm:t>
        <a:bodyPr/>
        <a:lstStyle/>
        <a:p>
          <a:endParaRPr lang="en-US"/>
        </a:p>
      </dgm:t>
    </dgm:pt>
    <dgm:pt modelId="{52829C4F-64CE-46A2-9B42-73C7CB689265}">
      <dgm:prSet custT="1"/>
      <dgm:spPr>
        <a:solidFill>
          <a:srgbClr val="002060"/>
        </a:solidFill>
      </dgm:spPr>
      <dgm:t>
        <a:bodyPr/>
        <a:lstStyle/>
        <a:p>
          <a:r>
            <a:rPr lang="en-US" sz="1400" baseline="0" dirty="0">
              <a:solidFill>
                <a:schemeClr val="bg1"/>
              </a:solidFill>
            </a:rPr>
            <a:t>Employees responsible for laundry</a:t>
          </a:r>
          <a:endParaRPr lang="en-US" sz="1400" dirty="0">
            <a:solidFill>
              <a:schemeClr val="bg1"/>
            </a:solidFill>
          </a:endParaRPr>
        </a:p>
      </dgm:t>
    </dgm:pt>
    <dgm:pt modelId="{BEF877FE-E289-4F2E-BA25-8FF2571C0B4F}" type="parTrans" cxnId="{6C899E22-0E2C-43D9-88F7-852D7752DEDE}">
      <dgm:prSet/>
      <dgm:spPr/>
      <dgm:t>
        <a:bodyPr/>
        <a:lstStyle/>
        <a:p>
          <a:endParaRPr lang="en-US"/>
        </a:p>
      </dgm:t>
    </dgm:pt>
    <dgm:pt modelId="{95D0BFE6-AC75-48B4-9EE5-F927E81590AD}" type="sibTrans" cxnId="{6C899E22-0E2C-43D9-88F7-852D7752DEDE}">
      <dgm:prSet/>
      <dgm:spPr/>
      <dgm:t>
        <a:bodyPr/>
        <a:lstStyle/>
        <a:p>
          <a:endParaRPr lang="en-US"/>
        </a:p>
      </dgm:t>
    </dgm:pt>
    <dgm:pt modelId="{7E4EC4F8-0F25-43E0-A069-F1CBBA241FBD}">
      <dgm:prSet custT="1"/>
      <dgm:spPr>
        <a:solidFill>
          <a:srgbClr val="002060"/>
        </a:solidFill>
      </dgm:spPr>
      <dgm:t>
        <a:bodyPr/>
        <a:lstStyle/>
        <a:p>
          <a:r>
            <a:rPr lang="en-US" sz="1400" baseline="0" dirty="0">
              <a:solidFill>
                <a:schemeClr val="bg1"/>
              </a:solidFill>
            </a:rPr>
            <a:t>EHSRM staff required to handle, clean up, or dispose of blood or Other Potentially Infectious Materials (OPIM)</a:t>
          </a:r>
          <a:endParaRPr lang="en-US" sz="1400" dirty="0">
            <a:solidFill>
              <a:schemeClr val="bg1"/>
            </a:solidFill>
          </a:endParaRPr>
        </a:p>
      </dgm:t>
    </dgm:pt>
    <dgm:pt modelId="{D4EBE227-FD7D-45DA-9202-C3237DEBFEA6}" type="parTrans" cxnId="{785798D2-6219-4B6C-9DFC-B79524269AC5}">
      <dgm:prSet/>
      <dgm:spPr/>
      <dgm:t>
        <a:bodyPr/>
        <a:lstStyle/>
        <a:p>
          <a:endParaRPr lang="en-US"/>
        </a:p>
      </dgm:t>
    </dgm:pt>
    <dgm:pt modelId="{869114CA-CAB9-40CF-8378-588136B69E26}" type="sibTrans" cxnId="{785798D2-6219-4B6C-9DFC-B79524269AC5}">
      <dgm:prSet/>
      <dgm:spPr/>
      <dgm:t>
        <a:bodyPr/>
        <a:lstStyle/>
        <a:p>
          <a:endParaRPr lang="en-US"/>
        </a:p>
      </dgm:t>
    </dgm:pt>
    <dgm:pt modelId="{3D4A9B29-F55D-4046-80F0-95487AE0B185}">
      <dgm:prSet/>
      <dgm:spPr>
        <a:solidFill>
          <a:srgbClr val="002060"/>
        </a:solidFill>
      </dgm:spPr>
      <dgm:t>
        <a:bodyPr/>
        <a:lstStyle/>
        <a:p>
          <a:r>
            <a:rPr lang="en-US" baseline="0" dirty="0">
              <a:solidFill>
                <a:schemeClr val="bg1"/>
              </a:solidFill>
            </a:rPr>
            <a:t>Category 3 - No Risk to Low Risk Exposure</a:t>
          </a:r>
          <a:endParaRPr lang="en-US" dirty="0">
            <a:solidFill>
              <a:schemeClr val="bg1"/>
            </a:solidFill>
          </a:endParaRPr>
        </a:p>
      </dgm:t>
    </dgm:pt>
    <dgm:pt modelId="{30F27338-10B6-4C12-9714-50BF3BA927DC}" type="parTrans" cxnId="{3B619DD4-1CD4-45C6-8818-3666539A5711}">
      <dgm:prSet/>
      <dgm:spPr/>
      <dgm:t>
        <a:bodyPr/>
        <a:lstStyle/>
        <a:p>
          <a:endParaRPr lang="en-US"/>
        </a:p>
      </dgm:t>
    </dgm:pt>
    <dgm:pt modelId="{5F1E1D05-7D4A-40C9-BC81-BA6426AD4716}" type="sibTrans" cxnId="{3B619DD4-1CD4-45C6-8818-3666539A5711}">
      <dgm:prSet/>
      <dgm:spPr/>
      <dgm:t>
        <a:bodyPr/>
        <a:lstStyle/>
        <a:p>
          <a:endParaRPr lang="en-US"/>
        </a:p>
      </dgm:t>
    </dgm:pt>
    <dgm:pt modelId="{A32C9CA9-2F0B-4851-A298-D613A5C1E75B}">
      <dgm:prSet custT="1"/>
      <dgm:spPr>
        <a:solidFill>
          <a:srgbClr val="002060"/>
        </a:solidFill>
      </dgm:spPr>
      <dgm:t>
        <a:bodyPr/>
        <a:lstStyle/>
        <a:p>
          <a:r>
            <a:rPr lang="en-US" sz="1600" baseline="0" dirty="0">
              <a:solidFill>
                <a:schemeClr val="bg1"/>
              </a:solidFill>
            </a:rPr>
            <a:t>Office staff</a:t>
          </a:r>
          <a:endParaRPr lang="en-US" sz="1600" dirty="0">
            <a:solidFill>
              <a:schemeClr val="bg1"/>
            </a:solidFill>
          </a:endParaRPr>
        </a:p>
      </dgm:t>
    </dgm:pt>
    <dgm:pt modelId="{2C1733DA-8A64-449A-A8E8-479D46227C24}" type="parTrans" cxnId="{5981CE47-808F-4191-9398-F7F1437BFC8A}">
      <dgm:prSet/>
      <dgm:spPr/>
      <dgm:t>
        <a:bodyPr/>
        <a:lstStyle/>
        <a:p>
          <a:endParaRPr lang="en-US"/>
        </a:p>
      </dgm:t>
    </dgm:pt>
    <dgm:pt modelId="{2020AA61-1964-45ED-A60B-58FBC07B38F8}" type="sibTrans" cxnId="{5981CE47-808F-4191-9398-F7F1437BFC8A}">
      <dgm:prSet/>
      <dgm:spPr/>
      <dgm:t>
        <a:bodyPr/>
        <a:lstStyle/>
        <a:p>
          <a:endParaRPr lang="en-US"/>
        </a:p>
      </dgm:t>
    </dgm:pt>
    <dgm:pt modelId="{4FE34794-93E6-4AF5-B0BB-019985445E30}">
      <dgm:prSet custT="1"/>
      <dgm:spPr>
        <a:solidFill>
          <a:srgbClr val="002060"/>
        </a:solidFill>
      </dgm:spPr>
      <dgm:t>
        <a:bodyPr/>
        <a:lstStyle/>
        <a:p>
          <a:r>
            <a:rPr lang="en-US" sz="1600" baseline="0" dirty="0">
              <a:solidFill>
                <a:schemeClr val="bg1"/>
              </a:solidFill>
            </a:rPr>
            <a:t>Employees whose job description defines no task related to exposure</a:t>
          </a:r>
          <a:endParaRPr lang="en-US" sz="1600" dirty="0">
            <a:solidFill>
              <a:schemeClr val="bg1"/>
            </a:solidFill>
          </a:endParaRPr>
        </a:p>
      </dgm:t>
    </dgm:pt>
    <dgm:pt modelId="{2B886727-AB13-4123-AB70-640F18C19E5D}" type="parTrans" cxnId="{5DBE47FB-DEB2-4117-B37F-6D23C2B088F9}">
      <dgm:prSet/>
      <dgm:spPr/>
      <dgm:t>
        <a:bodyPr/>
        <a:lstStyle/>
        <a:p>
          <a:endParaRPr lang="en-US"/>
        </a:p>
      </dgm:t>
    </dgm:pt>
    <dgm:pt modelId="{2D5D84FF-220F-4AA7-881C-4DA70F950154}" type="sibTrans" cxnId="{5DBE47FB-DEB2-4117-B37F-6D23C2B088F9}">
      <dgm:prSet/>
      <dgm:spPr/>
      <dgm:t>
        <a:bodyPr/>
        <a:lstStyle/>
        <a:p>
          <a:endParaRPr lang="en-US"/>
        </a:p>
      </dgm:t>
    </dgm:pt>
    <dgm:pt modelId="{40705467-9213-493A-9A89-FED6479092B0}" type="pres">
      <dgm:prSet presAssocID="{DAD35A74-3E3D-45BD-B9A7-00047AD0F599}" presName="linearFlow" presStyleCnt="0">
        <dgm:presLayoutVars>
          <dgm:dir/>
          <dgm:animLvl val="lvl"/>
          <dgm:resizeHandles val="exact"/>
        </dgm:presLayoutVars>
      </dgm:prSet>
      <dgm:spPr/>
    </dgm:pt>
    <dgm:pt modelId="{D5A538B8-A4CB-43BD-91B0-0D62A2C647E1}" type="pres">
      <dgm:prSet presAssocID="{11AC7541-6FDA-4486-94F2-139BD1875492}" presName="composite" presStyleCnt="0"/>
      <dgm:spPr/>
    </dgm:pt>
    <dgm:pt modelId="{AE4AC635-70CC-4530-8BEA-DE02A73BD985}" type="pres">
      <dgm:prSet presAssocID="{11AC7541-6FDA-4486-94F2-139BD1875492}" presName="parentText" presStyleLbl="alignNode1" presStyleIdx="0" presStyleCnt="3">
        <dgm:presLayoutVars>
          <dgm:chMax val="1"/>
          <dgm:bulletEnabled val="1"/>
        </dgm:presLayoutVars>
      </dgm:prSet>
      <dgm:spPr/>
    </dgm:pt>
    <dgm:pt modelId="{18E0C1CA-B31D-4E45-8CCD-F39971CE2223}" type="pres">
      <dgm:prSet presAssocID="{11AC7541-6FDA-4486-94F2-139BD1875492}" presName="descendantText" presStyleLbl="alignAcc1" presStyleIdx="0" presStyleCnt="3" custScaleX="85535" custLinFactNeighborX="-4807" custLinFactNeighborY="-343">
        <dgm:presLayoutVars>
          <dgm:bulletEnabled val="1"/>
        </dgm:presLayoutVars>
      </dgm:prSet>
      <dgm:spPr/>
    </dgm:pt>
    <dgm:pt modelId="{C2448B18-7772-4E92-85C6-06B8E366F0F8}" type="pres">
      <dgm:prSet presAssocID="{B175C9A6-CBEC-4485-8F8E-B8C535A2A7B5}" presName="sp" presStyleCnt="0"/>
      <dgm:spPr/>
    </dgm:pt>
    <dgm:pt modelId="{DF39E67E-A6F5-4DAE-ADE0-A6A3D4AE8D22}" type="pres">
      <dgm:prSet presAssocID="{C6B8D60B-CE17-4A46-988D-F5ECAF0A08E9}" presName="composite" presStyleCnt="0"/>
      <dgm:spPr/>
    </dgm:pt>
    <dgm:pt modelId="{4B98863F-D7BC-4501-BAAD-5FCA9BA283B5}" type="pres">
      <dgm:prSet presAssocID="{C6B8D60B-CE17-4A46-988D-F5ECAF0A08E9}" presName="parentText" presStyleLbl="alignNode1" presStyleIdx="1" presStyleCnt="3">
        <dgm:presLayoutVars>
          <dgm:chMax val="1"/>
          <dgm:bulletEnabled val="1"/>
        </dgm:presLayoutVars>
      </dgm:prSet>
      <dgm:spPr/>
    </dgm:pt>
    <dgm:pt modelId="{485DEADA-E71C-458C-835C-318C25851D59}" type="pres">
      <dgm:prSet presAssocID="{C6B8D60B-CE17-4A46-988D-F5ECAF0A08E9}" presName="descendantText" presStyleLbl="alignAcc1" presStyleIdx="1" presStyleCnt="3" custScaleX="86942" custScaleY="125906" custLinFactNeighborX="-4211" custLinFactNeighborY="-3445">
        <dgm:presLayoutVars>
          <dgm:bulletEnabled val="1"/>
        </dgm:presLayoutVars>
      </dgm:prSet>
      <dgm:spPr/>
    </dgm:pt>
    <dgm:pt modelId="{88AC9EE7-5CC7-44FE-AC94-47405095522D}" type="pres">
      <dgm:prSet presAssocID="{672E59DE-C5BE-41F8-9A34-6ECE5426324A}" presName="sp" presStyleCnt="0"/>
      <dgm:spPr/>
    </dgm:pt>
    <dgm:pt modelId="{96F5F92E-2FA8-4230-A106-6A49EAC55B28}" type="pres">
      <dgm:prSet presAssocID="{3D4A9B29-F55D-4046-80F0-95487AE0B185}" presName="composite" presStyleCnt="0"/>
      <dgm:spPr/>
    </dgm:pt>
    <dgm:pt modelId="{01DEE8E1-8311-4C31-9324-FB4D2C34B204}" type="pres">
      <dgm:prSet presAssocID="{3D4A9B29-F55D-4046-80F0-95487AE0B185}" presName="parentText" presStyleLbl="alignNode1" presStyleIdx="2" presStyleCnt="3">
        <dgm:presLayoutVars>
          <dgm:chMax val="1"/>
          <dgm:bulletEnabled val="1"/>
        </dgm:presLayoutVars>
      </dgm:prSet>
      <dgm:spPr/>
    </dgm:pt>
    <dgm:pt modelId="{857D5EF8-2A73-48DF-AAF9-C2FF5AAB50EE}" type="pres">
      <dgm:prSet presAssocID="{3D4A9B29-F55D-4046-80F0-95487AE0B185}" presName="descendantText" presStyleLbl="alignAcc1" presStyleIdx="2" presStyleCnt="3" custScaleX="89255" custLinFactNeighborX="-3151" custLinFactNeighborY="-6067">
        <dgm:presLayoutVars>
          <dgm:bulletEnabled val="1"/>
        </dgm:presLayoutVars>
      </dgm:prSet>
      <dgm:spPr/>
    </dgm:pt>
  </dgm:ptLst>
  <dgm:cxnLst>
    <dgm:cxn modelId="{C9724E05-156C-45CB-B8B7-5C3ACD0D09A1}" type="presOf" srcId="{3D4A9B29-F55D-4046-80F0-95487AE0B185}" destId="{01DEE8E1-8311-4C31-9324-FB4D2C34B204}" srcOrd="0" destOrd="0" presId="urn:microsoft.com/office/officeart/2005/8/layout/chevron2"/>
    <dgm:cxn modelId="{8ADCC508-288F-4841-9F3C-CFDE3B378306}" type="presOf" srcId="{4FE34794-93E6-4AF5-B0BB-019985445E30}" destId="{857D5EF8-2A73-48DF-AAF9-C2FF5AAB50EE}" srcOrd="0" destOrd="1" presId="urn:microsoft.com/office/officeart/2005/8/layout/chevron2"/>
    <dgm:cxn modelId="{7487D809-2609-481F-BBDD-B679CED2ABFD}" srcId="{11AC7541-6FDA-4486-94F2-139BD1875492}" destId="{42C932DB-1702-43B5-BDC9-6D0DFE1A0185}" srcOrd="1" destOrd="0" parTransId="{C397EA9C-9256-4372-9DFB-C34EA6273665}" sibTransId="{C4E421D2-DA4F-460D-AC35-19742A76C549}"/>
    <dgm:cxn modelId="{6C899E22-0E2C-43D9-88F7-852D7752DEDE}" srcId="{C6B8D60B-CE17-4A46-988D-F5ECAF0A08E9}" destId="{52829C4F-64CE-46A2-9B42-73C7CB689265}" srcOrd="3" destOrd="0" parTransId="{BEF877FE-E289-4F2E-BA25-8FF2571C0B4F}" sibTransId="{95D0BFE6-AC75-48B4-9EE5-F927E81590AD}"/>
    <dgm:cxn modelId="{D13D0E30-016C-4036-BD80-EE595628A0B8}" type="presOf" srcId="{52829C4F-64CE-46A2-9B42-73C7CB689265}" destId="{485DEADA-E71C-458C-835C-318C25851D59}" srcOrd="0" destOrd="3" presId="urn:microsoft.com/office/officeart/2005/8/layout/chevron2"/>
    <dgm:cxn modelId="{5981CE47-808F-4191-9398-F7F1437BFC8A}" srcId="{3D4A9B29-F55D-4046-80F0-95487AE0B185}" destId="{A32C9CA9-2F0B-4851-A298-D613A5C1E75B}" srcOrd="0" destOrd="0" parTransId="{2C1733DA-8A64-449A-A8E8-479D46227C24}" sibTransId="{2020AA61-1964-45ED-A60B-58FBC07B38F8}"/>
    <dgm:cxn modelId="{17B7F04A-F6CE-42DD-B020-360C0705440B}" type="presOf" srcId="{19A6EF35-BA2A-4CAA-B467-0E3405CEBC67}" destId="{18E0C1CA-B31D-4E45-8CCD-F39971CE2223}" srcOrd="0" destOrd="0" presId="urn:microsoft.com/office/officeart/2005/8/layout/chevron2"/>
    <dgm:cxn modelId="{0A54C76B-3821-4776-9C58-12011E349A13}" type="presOf" srcId="{86BEBFAC-B464-4A43-B8FB-6A2CEE30692D}" destId="{485DEADA-E71C-458C-835C-318C25851D59}" srcOrd="0" destOrd="2" presId="urn:microsoft.com/office/officeart/2005/8/layout/chevron2"/>
    <dgm:cxn modelId="{B00CF06E-289F-4233-A726-E84E4D65656C}" type="presOf" srcId="{7E4EC4F8-0F25-43E0-A069-F1CBBA241FBD}" destId="{485DEADA-E71C-458C-835C-318C25851D59}" srcOrd="0" destOrd="4" presId="urn:microsoft.com/office/officeart/2005/8/layout/chevron2"/>
    <dgm:cxn modelId="{DD877476-E051-4919-A276-AF67367A0CC4}" type="presOf" srcId="{E9BB8F91-39C2-492D-B375-7B7183ECBA19}" destId="{485DEADA-E71C-458C-835C-318C25851D59}" srcOrd="0" destOrd="0" presId="urn:microsoft.com/office/officeart/2005/8/layout/chevron2"/>
    <dgm:cxn modelId="{EA4C4590-C22F-4C5D-A5DE-ECF0193620F7}" srcId="{C6B8D60B-CE17-4A46-988D-F5ECAF0A08E9}" destId="{AA92D34A-DE67-428B-9F55-9A48A5619EE3}" srcOrd="1" destOrd="0" parTransId="{3637D762-C493-40B5-94A5-CB74739F1121}" sibTransId="{1F735366-ED55-4210-8837-0CD5B8BF8549}"/>
    <dgm:cxn modelId="{5B289291-B4AA-4341-8FB0-4EFC85DFEA04}" srcId="{DAD35A74-3E3D-45BD-B9A7-00047AD0F599}" destId="{C6B8D60B-CE17-4A46-988D-F5ECAF0A08E9}" srcOrd="1" destOrd="0" parTransId="{DAD23F99-0951-4B65-AA86-68D7FF06DEE3}" sibTransId="{672E59DE-C5BE-41F8-9A34-6ECE5426324A}"/>
    <dgm:cxn modelId="{4D8DCD9C-6AEC-4D4F-8CAC-8143B9BB0588}" srcId="{11AC7541-6FDA-4486-94F2-139BD1875492}" destId="{19A6EF35-BA2A-4CAA-B467-0E3405CEBC67}" srcOrd="0" destOrd="0" parTransId="{FE960E59-7A22-40B3-ADF5-8DC424A658F9}" sibTransId="{8A45D980-9BBF-4A33-89E2-53C3FEE0690E}"/>
    <dgm:cxn modelId="{9D5BFB9D-A0EC-47A0-803E-A77D7E62A856}" type="presOf" srcId="{11AC7541-6FDA-4486-94F2-139BD1875492}" destId="{AE4AC635-70CC-4530-8BEA-DE02A73BD985}" srcOrd="0" destOrd="0" presId="urn:microsoft.com/office/officeart/2005/8/layout/chevron2"/>
    <dgm:cxn modelId="{BA9E149F-7AE5-4531-ACF2-730B4D28279F}" srcId="{DAD35A74-3E3D-45BD-B9A7-00047AD0F599}" destId="{11AC7541-6FDA-4486-94F2-139BD1875492}" srcOrd="0" destOrd="0" parTransId="{F5CC51B1-2157-406E-AFF0-900BECC8B7AB}" sibTransId="{B175C9A6-CBEC-4485-8F8E-B8C535A2A7B5}"/>
    <dgm:cxn modelId="{9A46479F-25F4-4A84-8124-311CB18E834A}" type="presOf" srcId="{C6B8D60B-CE17-4A46-988D-F5ECAF0A08E9}" destId="{4B98863F-D7BC-4501-BAAD-5FCA9BA283B5}" srcOrd="0" destOrd="0" presId="urn:microsoft.com/office/officeart/2005/8/layout/chevron2"/>
    <dgm:cxn modelId="{ABF07AA9-F4A4-410A-B276-BBA6BDA28A2B}" srcId="{C6B8D60B-CE17-4A46-988D-F5ECAF0A08E9}" destId="{E9BB8F91-39C2-492D-B375-7B7183ECBA19}" srcOrd="0" destOrd="0" parTransId="{5572FC65-13E1-4BEB-9927-7BEA93B10075}" sibTransId="{8049F25F-65BC-4B18-AB07-D29421579C2B}"/>
    <dgm:cxn modelId="{B03B05B8-A2C0-4286-9C45-47CACF531300}" type="presOf" srcId="{AA92D34A-DE67-428B-9F55-9A48A5619EE3}" destId="{485DEADA-E71C-458C-835C-318C25851D59}" srcOrd="0" destOrd="1" presId="urn:microsoft.com/office/officeart/2005/8/layout/chevron2"/>
    <dgm:cxn modelId="{E91D34BA-6A1D-44F7-BE46-924AFC6C7789}" type="presOf" srcId="{DAD35A74-3E3D-45BD-B9A7-00047AD0F599}" destId="{40705467-9213-493A-9A89-FED6479092B0}" srcOrd="0" destOrd="0" presId="urn:microsoft.com/office/officeart/2005/8/layout/chevron2"/>
    <dgm:cxn modelId="{785798D2-6219-4B6C-9DFC-B79524269AC5}" srcId="{C6B8D60B-CE17-4A46-988D-F5ECAF0A08E9}" destId="{7E4EC4F8-0F25-43E0-A069-F1CBBA241FBD}" srcOrd="4" destOrd="0" parTransId="{D4EBE227-FD7D-45DA-9202-C3237DEBFEA6}" sibTransId="{869114CA-CAB9-40CF-8378-588136B69E26}"/>
    <dgm:cxn modelId="{3B619DD4-1CD4-45C6-8818-3666539A5711}" srcId="{DAD35A74-3E3D-45BD-B9A7-00047AD0F599}" destId="{3D4A9B29-F55D-4046-80F0-95487AE0B185}" srcOrd="2" destOrd="0" parTransId="{30F27338-10B6-4C12-9714-50BF3BA927DC}" sibTransId="{5F1E1D05-7D4A-40C9-BC81-BA6426AD4716}"/>
    <dgm:cxn modelId="{4225E7D7-8757-40DC-A277-B59DB4DE55C8}" srcId="{11AC7541-6FDA-4486-94F2-139BD1875492}" destId="{028ADC96-8205-401B-98E0-535B122D4B65}" srcOrd="2" destOrd="0" parTransId="{2BB8F96F-ED80-4CBC-B53C-62BB1EF0C014}" sibTransId="{D76AAEB0-866F-4BC8-BDD1-2932E40F7810}"/>
    <dgm:cxn modelId="{7C40FCDB-A126-470E-94CE-E4E0DB0AD311}" type="presOf" srcId="{028ADC96-8205-401B-98E0-535B122D4B65}" destId="{18E0C1CA-B31D-4E45-8CCD-F39971CE2223}" srcOrd="0" destOrd="2" presId="urn:microsoft.com/office/officeart/2005/8/layout/chevron2"/>
    <dgm:cxn modelId="{08CDAAE1-C382-4FB9-93B3-9D5B02FD2071}" type="presOf" srcId="{42C932DB-1702-43B5-BDC9-6D0DFE1A0185}" destId="{18E0C1CA-B31D-4E45-8CCD-F39971CE2223}" srcOrd="0" destOrd="1" presId="urn:microsoft.com/office/officeart/2005/8/layout/chevron2"/>
    <dgm:cxn modelId="{969C35EF-D812-4038-B66C-E9AD05E55147}" type="presOf" srcId="{A32C9CA9-2F0B-4851-A298-D613A5C1E75B}" destId="{857D5EF8-2A73-48DF-AAF9-C2FF5AAB50EE}" srcOrd="0" destOrd="0" presId="urn:microsoft.com/office/officeart/2005/8/layout/chevron2"/>
    <dgm:cxn modelId="{C43F69F0-43CA-4DD4-BB84-0118968CCA1B}" srcId="{C6B8D60B-CE17-4A46-988D-F5ECAF0A08E9}" destId="{86BEBFAC-B464-4A43-B8FB-6A2CEE30692D}" srcOrd="2" destOrd="0" parTransId="{253DC84D-468C-4C60-8D46-721F45196EDB}" sibTransId="{B55EEA51-B199-4FD5-9B7F-94DF810CD31F}"/>
    <dgm:cxn modelId="{5DBE47FB-DEB2-4117-B37F-6D23C2B088F9}" srcId="{3D4A9B29-F55D-4046-80F0-95487AE0B185}" destId="{4FE34794-93E6-4AF5-B0BB-019985445E30}" srcOrd="1" destOrd="0" parTransId="{2B886727-AB13-4123-AB70-640F18C19E5D}" sibTransId="{2D5D84FF-220F-4AA7-881C-4DA70F950154}"/>
    <dgm:cxn modelId="{F6E57021-8232-40F1-B57B-8A660DE3072F}" type="presParOf" srcId="{40705467-9213-493A-9A89-FED6479092B0}" destId="{D5A538B8-A4CB-43BD-91B0-0D62A2C647E1}" srcOrd="0" destOrd="0" presId="urn:microsoft.com/office/officeart/2005/8/layout/chevron2"/>
    <dgm:cxn modelId="{9EADD5BD-CCEA-4029-BC25-871B4302E39E}" type="presParOf" srcId="{D5A538B8-A4CB-43BD-91B0-0D62A2C647E1}" destId="{AE4AC635-70CC-4530-8BEA-DE02A73BD985}" srcOrd="0" destOrd="0" presId="urn:microsoft.com/office/officeart/2005/8/layout/chevron2"/>
    <dgm:cxn modelId="{089E4F7C-B95B-4997-996F-605C7E9F6584}" type="presParOf" srcId="{D5A538B8-A4CB-43BD-91B0-0D62A2C647E1}" destId="{18E0C1CA-B31D-4E45-8CCD-F39971CE2223}" srcOrd="1" destOrd="0" presId="urn:microsoft.com/office/officeart/2005/8/layout/chevron2"/>
    <dgm:cxn modelId="{12E07CCA-5C94-4135-9EF3-F606ED817DBF}" type="presParOf" srcId="{40705467-9213-493A-9A89-FED6479092B0}" destId="{C2448B18-7772-4E92-85C6-06B8E366F0F8}" srcOrd="1" destOrd="0" presId="urn:microsoft.com/office/officeart/2005/8/layout/chevron2"/>
    <dgm:cxn modelId="{45CF57DA-EEF7-4894-B878-DD14684B79AC}" type="presParOf" srcId="{40705467-9213-493A-9A89-FED6479092B0}" destId="{DF39E67E-A6F5-4DAE-ADE0-A6A3D4AE8D22}" srcOrd="2" destOrd="0" presId="urn:microsoft.com/office/officeart/2005/8/layout/chevron2"/>
    <dgm:cxn modelId="{C72112AB-3077-40FC-9DE7-AA351E63D7EE}" type="presParOf" srcId="{DF39E67E-A6F5-4DAE-ADE0-A6A3D4AE8D22}" destId="{4B98863F-D7BC-4501-BAAD-5FCA9BA283B5}" srcOrd="0" destOrd="0" presId="urn:microsoft.com/office/officeart/2005/8/layout/chevron2"/>
    <dgm:cxn modelId="{AC9F8E55-56FC-4AA1-ABFE-73371710C04C}" type="presParOf" srcId="{DF39E67E-A6F5-4DAE-ADE0-A6A3D4AE8D22}" destId="{485DEADA-E71C-458C-835C-318C25851D59}" srcOrd="1" destOrd="0" presId="urn:microsoft.com/office/officeart/2005/8/layout/chevron2"/>
    <dgm:cxn modelId="{A93A5487-A71E-4CE6-B481-1935B8496424}" type="presParOf" srcId="{40705467-9213-493A-9A89-FED6479092B0}" destId="{88AC9EE7-5CC7-44FE-AC94-47405095522D}" srcOrd="3" destOrd="0" presId="urn:microsoft.com/office/officeart/2005/8/layout/chevron2"/>
    <dgm:cxn modelId="{15105EAA-95B6-4C70-8A7B-D3167E5656B1}" type="presParOf" srcId="{40705467-9213-493A-9A89-FED6479092B0}" destId="{96F5F92E-2FA8-4230-A106-6A49EAC55B28}" srcOrd="4" destOrd="0" presId="urn:microsoft.com/office/officeart/2005/8/layout/chevron2"/>
    <dgm:cxn modelId="{D78FD113-4E1D-4B85-88DE-8916B1F4A76C}" type="presParOf" srcId="{96F5F92E-2FA8-4230-A106-6A49EAC55B28}" destId="{01DEE8E1-8311-4C31-9324-FB4D2C34B204}" srcOrd="0" destOrd="0" presId="urn:microsoft.com/office/officeart/2005/8/layout/chevron2"/>
    <dgm:cxn modelId="{A1FDDB83-ABC1-43EE-AD54-EBAC5FF02B34}" type="presParOf" srcId="{96F5F92E-2FA8-4230-A106-6A49EAC55B28}" destId="{857D5EF8-2A73-48DF-AAF9-C2FF5AAB50E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F9A317-5707-4F2B-BE80-DA02B8CFD5D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53CE61-D33A-4326-BADB-5D1AE1758DC1}">
      <dgm:prSet/>
      <dgm:spPr>
        <a:solidFill>
          <a:srgbClr val="002060"/>
        </a:solidFill>
      </dgm:spPr>
      <dgm:t>
        <a:bodyPr/>
        <a:lstStyle/>
        <a:p>
          <a:r>
            <a:rPr lang="en-US" baseline="0" dirty="0"/>
            <a:t>HBV attacks the liver which is the organ that is needed to remove poisons that build up in the blood</a:t>
          </a:r>
          <a:endParaRPr lang="en-US" dirty="0"/>
        </a:p>
      </dgm:t>
    </dgm:pt>
    <dgm:pt modelId="{5857BA87-FA4E-4830-B2C2-5E231A8EB402}" type="parTrans" cxnId="{9C103207-EB29-48F4-8631-B4CDB1678B37}">
      <dgm:prSet/>
      <dgm:spPr/>
      <dgm:t>
        <a:bodyPr/>
        <a:lstStyle/>
        <a:p>
          <a:endParaRPr lang="en-US"/>
        </a:p>
      </dgm:t>
    </dgm:pt>
    <dgm:pt modelId="{5F3056FA-0C6D-4009-8D89-1208C77CDDD2}" type="sibTrans" cxnId="{9C103207-EB29-48F4-8631-B4CDB1678B37}">
      <dgm:prSet/>
      <dgm:spPr/>
      <dgm:t>
        <a:bodyPr/>
        <a:lstStyle/>
        <a:p>
          <a:endParaRPr lang="en-US"/>
        </a:p>
      </dgm:t>
    </dgm:pt>
    <dgm:pt modelId="{EA99E0E0-1E1B-4D25-9929-088875ED6D51}">
      <dgm:prSet/>
      <dgm:spPr>
        <a:solidFill>
          <a:srgbClr val="002060"/>
        </a:solidFill>
      </dgm:spPr>
      <dgm:t>
        <a:bodyPr/>
        <a:lstStyle/>
        <a:p>
          <a:r>
            <a:rPr lang="en-US" baseline="0" dirty="0"/>
            <a:t>1 in 20 Americans has been infected with the hepatitis B virus (12 million)</a:t>
          </a:r>
          <a:endParaRPr lang="en-US" dirty="0"/>
        </a:p>
      </dgm:t>
    </dgm:pt>
    <dgm:pt modelId="{E5127CD8-DF50-47A5-B164-C6642429CF0C}" type="parTrans" cxnId="{8E5450F2-5E86-495E-A654-3D9623DF5BC6}">
      <dgm:prSet/>
      <dgm:spPr/>
      <dgm:t>
        <a:bodyPr/>
        <a:lstStyle/>
        <a:p>
          <a:endParaRPr lang="en-US"/>
        </a:p>
      </dgm:t>
    </dgm:pt>
    <dgm:pt modelId="{FBA01B8B-1196-4411-9BA2-67D503D2387A}" type="sibTrans" cxnId="{8E5450F2-5E86-495E-A654-3D9623DF5BC6}">
      <dgm:prSet/>
      <dgm:spPr/>
      <dgm:t>
        <a:bodyPr/>
        <a:lstStyle/>
        <a:p>
          <a:endParaRPr lang="en-US"/>
        </a:p>
      </dgm:t>
    </dgm:pt>
    <dgm:pt modelId="{EC349929-4A43-48A2-90F5-2569CE0029E2}">
      <dgm:prSet/>
      <dgm:spPr>
        <a:solidFill>
          <a:srgbClr val="002060"/>
        </a:solidFill>
      </dgm:spPr>
      <dgm:t>
        <a:bodyPr/>
        <a:lstStyle/>
        <a:p>
          <a:r>
            <a:rPr lang="en-US" baseline="0"/>
            <a:t>HBV is usually an acute disease (short term, 6 months or less)</a:t>
          </a:r>
          <a:endParaRPr lang="en-US"/>
        </a:p>
      </dgm:t>
    </dgm:pt>
    <dgm:pt modelId="{006097D0-65E4-4A62-9036-051610A3671C}" type="parTrans" cxnId="{B5CE3B5C-D3A2-4896-BB59-CAB7C5DF4AEB}">
      <dgm:prSet/>
      <dgm:spPr/>
      <dgm:t>
        <a:bodyPr/>
        <a:lstStyle/>
        <a:p>
          <a:endParaRPr lang="en-US"/>
        </a:p>
      </dgm:t>
    </dgm:pt>
    <dgm:pt modelId="{6F814362-2D78-4D08-8C7E-CB1667C61F28}" type="sibTrans" cxnId="{B5CE3B5C-D3A2-4896-BB59-CAB7C5DF4AEB}">
      <dgm:prSet/>
      <dgm:spPr/>
      <dgm:t>
        <a:bodyPr/>
        <a:lstStyle/>
        <a:p>
          <a:endParaRPr lang="en-US"/>
        </a:p>
      </dgm:t>
    </dgm:pt>
    <dgm:pt modelId="{88A3B79B-FEF0-4762-817A-3B830ED830FB}">
      <dgm:prSet/>
      <dgm:spPr>
        <a:solidFill>
          <a:srgbClr val="002060"/>
        </a:solidFill>
      </dgm:spPr>
      <dgm:t>
        <a:bodyPr/>
        <a:lstStyle/>
        <a:p>
          <a:r>
            <a:rPr lang="en-US" baseline="0"/>
            <a:t>Some people will experience no symptoms when infected with HBV</a:t>
          </a:r>
          <a:endParaRPr lang="en-US"/>
        </a:p>
      </dgm:t>
    </dgm:pt>
    <dgm:pt modelId="{09BCA765-41DB-41C3-890C-52D323B509A3}" type="parTrans" cxnId="{D623CC57-A2C7-44F9-81D3-C6363F36C785}">
      <dgm:prSet/>
      <dgm:spPr/>
      <dgm:t>
        <a:bodyPr/>
        <a:lstStyle/>
        <a:p>
          <a:endParaRPr lang="en-US"/>
        </a:p>
      </dgm:t>
    </dgm:pt>
    <dgm:pt modelId="{14DC28EA-1C3E-4ECF-A403-7BF802D5BF68}" type="sibTrans" cxnId="{D623CC57-A2C7-44F9-81D3-C6363F36C785}">
      <dgm:prSet/>
      <dgm:spPr/>
      <dgm:t>
        <a:bodyPr/>
        <a:lstStyle/>
        <a:p>
          <a:endParaRPr lang="en-US"/>
        </a:p>
      </dgm:t>
    </dgm:pt>
    <dgm:pt modelId="{CFA3A167-7D22-4EFE-83FE-1B2C414CE835}">
      <dgm:prSet/>
      <dgm:spPr>
        <a:solidFill>
          <a:srgbClr val="002060"/>
        </a:solidFill>
      </dgm:spPr>
      <dgm:t>
        <a:bodyPr/>
        <a:lstStyle/>
        <a:p>
          <a:r>
            <a:rPr lang="en-US" baseline="0" dirty="0"/>
            <a:t>Others will experience flu-like illness including jaundice, dark urine, extreme fatigue, anorexia, nausea, abdominal pain, and sometimes joint pain, rash and fever</a:t>
          </a:r>
          <a:endParaRPr lang="en-US" dirty="0"/>
        </a:p>
      </dgm:t>
    </dgm:pt>
    <dgm:pt modelId="{6003AAB2-C276-4E07-BAB0-400BFE0E08AE}" type="parTrans" cxnId="{6C07BFDD-073F-4237-9355-DFE87BB15CA2}">
      <dgm:prSet/>
      <dgm:spPr/>
      <dgm:t>
        <a:bodyPr/>
        <a:lstStyle/>
        <a:p>
          <a:endParaRPr lang="en-US"/>
        </a:p>
      </dgm:t>
    </dgm:pt>
    <dgm:pt modelId="{1C6827D9-8220-4B69-96C8-C86141811E62}" type="sibTrans" cxnId="{6C07BFDD-073F-4237-9355-DFE87BB15CA2}">
      <dgm:prSet/>
      <dgm:spPr/>
      <dgm:t>
        <a:bodyPr/>
        <a:lstStyle/>
        <a:p>
          <a:endParaRPr lang="en-US"/>
        </a:p>
      </dgm:t>
    </dgm:pt>
    <dgm:pt modelId="{6AAA4768-26CC-4A1B-B517-4CBF121C1469}" type="pres">
      <dgm:prSet presAssocID="{FAF9A317-5707-4F2B-BE80-DA02B8CFD5D9}" presName="linear" presStyleCnt="0">
        <dgm:presLayoutVars>
          <dgm:animLvl val="lvl"/>
          <dgm:resizeHandles val="exact"/>
        </dgm:presLayoutVars>
      </dgm:prSet>
      <dgm:spPr/>
    </dgm:pt>
    <dgm:pt modelId="{DF6D1D1B-E4AC-428E-AFBA-344A367704B9}" type="pres">
      <dgm:prSet presAssocID="{F853CE61-D33A-4326-BADB-5D1AE1758DC1}" presName="parentText" presStyleLbl="node1" presStyleIdx="0" presStyleCnt="5">
        <dgm:presLayoutVars>
          <dgm:chMax val="0"/>
          <dgm:bulletEnabled val="1"/>
        </dgm:presLayoutVars>
      </dgm:prSet>
      <dgm:spPr/>
    </dgm:pt>
    <dgm:pt modelId="{C879D735-9AAE-4178-92D3-515584744B2A}" type="pres">
      <dgm:prSet presAssocID="{5F3056FA-0C6D-4009-8D89-1208C77CDDD2}" presName="spacer" presStyleCnt="0"/>
      <dgm:spPr/>
    </dgm:pt>
    <dgm:pt modelId="{EE5659F5-9A95-49FB-8C04-750D3911345E}" type="pres">
      <dgm:prSet presAssocID="{EA99E0E0-1E1B-4D25-9929-088875ED6D51}" presName="parentText" presStyleLbl="node1" presStyleIdx="1" presStyleCnt="5">
        <dgm:presLayoutVars>
          <dgm:chMax val="0"/>
          <dgm:bulletEnabled val="1"/>
        </dgm:presLayoutVars>
      </dgm:prSet>
      <dgm:spPr/>
    </dgm:pt>
    <dgm:pt modelId="{AEF32317-6AD1-453D-BFAB-3DFB1E23716E}" type="pres">
      <dgm:prSet presAssocID="{FBA01B8B-1196-4411-9BA2-67D503D2387A}" presName="spacer" presStyleCnt="0"/>
      <dgm:spPr/>
    </dgm:pt>
    <dgm:pt modelId="{A9C71AA7-E0C3-460D-8AC5-20EA4F6F0D5F}" type="pres">
      <dgm:prSet presAssocID="{EC349929-4A43-48A2-90F5-2569CE0029E2}" presName="parentText" presStyleLbl="node1" presStyleIdx="2" presStyleCnt="5">
        <dgm:presLayoutVars>
          <dgm:chMax val="0"/>
          <dgm:bulletEnabled val="1"/>
        </dgm:presLayoutVars>
      </dgm:prSet>
      <dgm:spPr/>
    </dgm:pt>
    <dgm:pt modelId="{251593EB-7678-481B-8C73-FAD7096BCD66}" type="pres">
      <dgm:prSet presAssocID="{6F814362-2D78-4D08-8C7E-CB1667C61F28}" presName="spacer" presStyleCnt="0"/>
      <dgm:spPr/>
    </dgm:pt>
    <dgm:pt modelId="{744959B2-5822-488B-BC1C-E7C9715DB886}" type="pres">
      <dgm:prSet presAssocID="{88A3B79B-FEF0-4762-817A-3B830ED830FB}" presName="parentText" presStyleLbl="node1" presStyleIdx="3" presStyleCnt="5">
        <dgm:presLayoutVars>
          <dgm:chMax val="0"/>
          <dgm:bulletEnabled val="1"/>
        </dgm:presLayoutVars>
      </dgm:prSet>
      <dgm:spPr/>
    </dgm:pt>
    <dgm:pt modelId="{1F17E4D1-FFE5-41D8-AC84-C6BBAB1F25F5}" type="pres">
      <dgm:prSet presAssocID="{14DC28EA-1C3E-4ECF-A403-7BF802D5BF68}" presName="spacer" presStyleCnt="0"/>
      <dgm:spPr/>
    </dgm:pt>
    <dgm:pt modelId="{ED0D0AED-96C8-4C91-9373-19D20156994C}" type="pres">
      <dgm:prSet presAssocID="{CFA3A167-7D22-4EFE-83FE-1B2C414CE835}" presName="parentText" presStyleLbl="node1" presStyleIdx="4" presStyleCnt="5">
        <dgm:presLayoutVars>
          <dgm:chMax val="0"/>
          <dgm:bulletEnabled val="1"/>
        </dgm:presLayoutVars>
      </dgm:prSet>
      <dgm:spPr/>
    </dgm:pt>
  </dgm:ptLst>
  <dgm:cxnLst>
    <dgm:cxn modelId="{9C103207-EB29-48F4-8631-B4CDB1678B37}" srcId="{FAF9A317-5707-4F2B-BE80-DA02B8CFD5D9}" destId="{F853CE61-D33A-4326-BADB-5D1AE1758DC1}" srcOrd="0" destOrd="0" parTransId="{5857BA87-FA4E-4830-B2C2-5E231A8EB402}" sibTransId="{5F3056FA-0C6D-4009-8D89-1208C77CDDD2}"/>
    <dgm:cxn modelId="{4DFD5D09-45E0-4BD2-8614-EC98E2374CEE}" type="presOf" srcId="{EC349929-4A43-48A2-90F5-2569CE0029E2}" destId="{A9C71AA7-E0C3-460D-8AC5-20EA4F6F0D5F}" srcOrd="0" destOrd="0" presId="urn:microsoft.com/office/officeart/2005/8/layout/vList2"/>
    <dgm:cxn modelId="{5AB2531D-EFE4-41D7-94C4-8F60A968B6EA}" type="presOf" srcId="{88A3B79B-FEF0-4762-817A-3B830ED830FB}" destId="{744959B2-5822-488B-BC1C-E7C9715DB886}" srcOrd="0" destOrd="0" presId="urn:microsoft.com/office/officeart/2005/8/layout/vList2"/>
    <dgm:cxn modelId="{56307738-9CF0-4416-B44D-53CEE699658E}" type="presOf" srcId="{FAF9A317-5707-4F2B-BE80-DA02B8CFD5D9}" destId="{6AAA4768-26CC-4A1B-B517-4CBF121C1469}" srcOrd="0" destOrd="0" presId="urn:microsoft.com/office/officeart/2005/8/layout/vList2"/>
    <dgm:cxn modelId="{B5CE3B5C-D3A2-4896-BB59-CAB7C5DF4AEB}" srcId="{FAF9A317-5707-4F2B-BE80-DA02B8CFD5D9}" destId="{EC349929-4A43-48A2-90F5-2569CE0029E2}" srcOrd="2" destOrd="0" parTransId="{006097D0-65E4-4A62-9036-051610A3671C}" sibTransId="{6F814362-2D78-4D08-8C7E-CB1667C61F28}"/>
    <dgm:cxn modelId="{D623CC57-A2C7-44F9-81D3-C6363F36C785}" srcId="{FAF9A317-5707-4F2B-BE80-DA02B8CFD5D9}" destId="{88A3B79B-FEF0-4762-817A-3B830ED830FB}" srcOrd="3" destOrd="0" parTransId="{09BCA765-41DB-41C3-890C-52D323B509A3}" sibTransId="{14DC28EA-1C3E-4ECF-A403-7BF802D5BF68}"/>
    <dgm:cxn modelId="{CD438480-CC7C-4708-9D59-06194C783D3A}" type="presOf" srcId="{F853CE61-D33A-4326-BADB-5D1AE1758DC1}" destId="{DF6D1D1B-E4AC-428E-AFBA-344A367704B9}" srcOrd="0" destOrd="0" presId="urn:microsoft.com/office/officeart/2005/8/layout/vList2"/>
    <dgm:cxn modelId="{231973BD-855E-4883-89E8-DA370818A012}" type="presOf" srcId="{EA99E0E0-1E1B-4D25-9929-088875ED6D51}" destId="{EE5659F5-9A95-49FB-8C04-750D3911345E}" srcOrd="0" destOrd="0" presId="urn:microsoft.com/office/officeart/2005/8/layout/vList2"/>
    <dgm:cxn modelId="{6C07BFDD-073F-4237-9355-DFE87BB15CA2}" srcId="{FAF9A317-5707-4F2B-BE80-DA02B8CFD5D9}" destId="{CFA3A167-7D22-4EFE-83FE-1B2C414CE835}" srcOrd="4" destOrd="0" parTransId="{6003AAB2-C276-4E07-BAB0-400BFE0E08AE}" sibTransId="{1C6827D9-8220-4B69-96C8-C86141811E62}"/>
    <dgm:cxn modelId="{8E5450F2-5E86-495E-A654-3D9623DF5BC6}" srcId="{FAF9A317-5707-4F2B-BE80-DA02B8CFD5D9}" destId="{EA99E0E0-1E1B-4D25-9929-088875ED6D51}" srcOrd="1" destOrd="0" parTransId="{E5127CD8-DF50-47A5-B164-C6642429CF0C}" sibTransId="{FBA01B8B-1196-4411-9BA2-67D503D2387A}"/>
    <dgm:cxn modelId="{8A18D7FF-FD61-440C-B527-CCA09FE601F2}" type="presOf" srcId="{CFA3A167-7D22-4EFE-83FE-1B2C414CE835}" destId="{ED0D0AED-96C8-4C91-9373-19D20156994C}" srcOrd="0" destOrd="0" presId="urn:microsoft.com/office/officeart/2005/8/layout/vList2"/>
    <dgm:cxn modelId="{BDEDC5DB-91D9-420F-8E79-A8B1696D40A6}" type="presParOf" srcId="{6AAA4768-26CC-4A1B-B517-4CBF121C1469}" destId="{DF6D1D1B-E4AC-428E-AFBA-344A367704B9}" srcOrd="0" destOrd="0" presId="urn:microsoft.com/office/officeart/2005/8/layout/vList2"/>
    <dgm:cxn modelId="{C58BCB86-2025-437A-AB47-A1ACE520161E}" type="presParOf" srcId="{6AAA4768-26CC-4A1B-B517-4CBF121C1469}" destId="{C879D735-9AAE-4178-92D3-515584744B2A}" srcOrd="1" destOrd="0" presId="urn:microsoft.com/office/officeart/2005/8/layout/vList2"/>
    <dgm:cxn modelId="{6F0BBA8C-3E98-4CAF-B81C-723CDF1486AD}" type="presParOf" srcId="{6AAA4768-26CC-4A1B-B517-4CBF121C1469}" destId="{EE5659F5-9A95-49FB-8C04-750D3911345E}" srcOrd="2" destOrd="0" presId="urn:microsoft.com/office/officeart/2005/8/layout/vList2"/>
    <dgm:cxn modelId="{8BC7BB96-CFEA-4A14-B0B4-B8F052E7E919}" type="presParOf" srcId="{6AAA4768-26CC-4A1B-B517-4CBF121C1469}" destId="{AEF32317-6AD1-453D-BFAB-3DFB1E23716E}" srcOrd="3" destOrd="0" presId="urn:microsoft.com/office/officeart/2005/8/layout/vList2"/>
    <dgm:cxn modelId="{79CE1E22-7BBB-4C32-9D34-99087EBB9587}" type="presParOf" srcId="{6AAA4768-26CC-4A1B-B517-4CBF121C1469}" destId="{A9C71AA7-E0C3-460D-8AC5-20EA4F6F0D5F}" srcOrd="4" destOrd="0" presId="urn:microsoft.com/office/officeart/2005/8/layout/vList2"/>
    <dgm:cxn modelId="{CC74EB5F-73C6-4EE4-8992-450D07D87B43}" type="presParOf" srcId="{6AAA4768-26CC-4A1B-B517-4CBF121C1469}" destId="{251593EB-7678-481B-8C73-FAD7096BCD66}" srcOrd="5" destOrd="0" presId="urn:microsoft.com/office/officeart/2005/8/layout/vList2"/>
    <dgm:cxn modelId="{7440CF07-5363-401E-8076-A9B3F24E55F2}" type="presParOf" srcId="{6AAA4768-26CC-4A1B-B517-4CBF121C1469}" destId="{744959B2-5822-488B-BC1C-E7C9715DB886}" srcOrd="6" destOrd="0" presId="urn:microsoft.com/office/officeart/2005/8/layout/vList2"/>
    <dgm:cxn modelId="{A7EDE042-F049-4BAF-B47D-896DC3F81733}" type="presParOf" srcId="{6AAA4768-26CC-4A1B-B517-4CBF121C1469}" destId="{1F17E4D1-FFE5-41D8-AC84-C6BBAB1F25F5}" srcOrd="7" destOrd="0" presId="urn:microsoft.com/office/officeart/2005/8/layout/vList2"/>
    <dgm:cxn modelId="{FEC7D184-5EA2-4709-BD1F-6AEC02978012}" type="presParOf" srcId="{6AAA4768-26CC-4A1B-B517-4CBF121C1469}" destId="{ED0D0AED-96C8-4C91-9373-19D20156994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97CAC9-24DD-4DAA-B872-390ED72259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D56598B-FC42-4FF0-A28F-390AB91C662E}">
      <dgm:prSet/>
      <dgm:spPr>
        <a:solidFill>
          <a:srgbClr val="002060"/>
        </a:solidFill>
      </dgm:spPr>
      <dgm:t>
        <a:bodyPr/>
        <a:lstStyle/>
        <a:p>
          <a:r>
            <a:rPr lang="en-US" baseline="0" dirty="0"/>
            <a:t>There is no cure to HBV but there is a vaccine available free of charge to ASU faculty &amp; staff exposed to potentially infectious material</a:t>
          </a:r>
          <a:endParaRPr lang="en-US" dirty="0"/>
        </a:p>
      </dgm:t>
    </dgm:pt>
    <dgm:pt modelId="{70367233-393D-475F-A8DB-E6E839F91DA8}" type="parTrans" cxnId="{AE33633F-1E98-41DC-9D1C-1C0CD37F648B}">
      <dgm:prSet/>
      <dgm:spPr/>
      <dgm:t>
        <a:bodyPr/>
        <a:lstStyle/>
        <a:p>
          <a:endParaRPr lang="en-US"/>
        </a:p>
      </dgm:t>
    </dgm:pt>
    <dgm:pt modelId="{AE7A2972-BCC8-4570-B232-1AA4220444BF}" type="sibTrans" cxnId="{AE33633F-1E98-41DC-9D1C-1C0CD37F648B}">
      <dgm:prSet/>
      <dgm:spPr/>
      <dgm:t>
        <a:bodyPr/>
        <a:lstStyle/>
        <a:p>
          <a:endParaRPr lang="en-US"/>
        </a:p>
      </dgm:t>
    </dgm:pt>
    <dgm:pt modelId="{E833B4A4-4B57-48C5-B82C-7919478CDEA3}">
      <dgm:prSet/>
      <dgm:spPr>
        <a:solidFill>
          <a:srgbClr val="002060"/>
        </a:solidFill>
      </dgm:spPr>
      <dgm:t>
        <a:bodyPr/>
        <a:lstStyle/>
        <a:p>
          <a:r>
            <a:rPr lang="en-US" baseline="0" dirty="0"/>
            <a:t>The vaccine is a series of three shots</a:t>
          </a:r>
          <a:endParaRPr lang="en-US" dirty="0"/>
        </a:p>
      </dgm:t>
    </dgm:pt>
    <dgm:pt modelId="{87E76B08-5F3F-4F5F-A2C8-AE184F1CB27B}" type="parTrans" cxnId="{A3CBD753-C702-4B21-A03F-86EEBF992144}">
      <dgm:prSet/>
      <dgm:spPr/>
      <dgm:t>
        <a:bodyPr/>
        <a:lstStyle/>
        <a:p>
          <a:endParaRPr lang="en-US"/>
        </a:p>
      </dgm:t>
    </dgm:pt>
    <dgm:pt modelId="{7387C026-8094-404C-B0B7-5E149AD13EFA}" type="sibTrans" cxnId="{A3CBD753-C702-4B21-A03F-86EEBF992144}">
      <dgm:prSet/>
      <dgm:spPr/>
      <dgm:t>
        <a:bodyPr/>
        <a:lstStyle/>
        <a:p>
          <a:endParaRPr lang="en-US"/>
        </a:p>
      </dgm:t>
    </dgm:pt>
    <dgm:pt modelId="{92C741D9-9BF2-4FB8-A837-1AB7F533A8B5}">
      <dgm:prSet/>
      <dgm:spPr>
        <a:solidFill>
          <a:srgbClr val="002060"/>
        </a:solidFill>
      </dgm:spPr>
      <dgm:t>
        <a:bodyPr/>
        <a:lstStyle/>
        <a:p>
          <a:r>
            <a:rPr lang="en-US" baseline="0"/>
            <a:t>The vaccine is up to 95% effective and is effective for at least 15 years</a:t>
          </a:r>
          <a:endParaRPr lang="en-US"/>
        </a:p>
      </dgm:t>
    </dgm:pt>
    <dgm:pt modelId="{E3D24536-4E93-4695-BB74-C42036BC47BA}" type="parTrans" cxnId="{8EF129D9-7026-4784-842F-FE8B16CE251C}">
      <dgm:prSet/>
      <dgm:spPr/>
      <dgm:t>
        <a:bodyPr/>
        <a:lstStyle/>
        <a:p>
          <a:endParaRPr lang="en-US"/>
        </a:p>
      </dgm:t>
    </dgm:pt>
    <dgm:pt modelId="{82EBDD9A-0114-4642-B398-76029F09E02C}" type="sibTrans" cxnId="{8EF129D9-7026-4784-842F-FE8B16CE251C}">
      <dgm:prSet/>
      <dgm:spPr/>
      <dgm:t>
        <a:bodyPr/>
        <a:lstStyle/>
        <a:p>
          <a:endParaRPr lang="en-US"/>
        </a:p>
      </dgm:t>
    </dgm:pt>
    <dgm:pt modelId="{D4462B81-45EE-4E27-82C5-3776E99859C3}" type="pres">
      <dgm:prSet presAssocID="{E697CAC9-24DD-4DAA-B872-390ED722599B}" presName="linear" presStyleCnt="0">
        <dgm:presLayoutVars>
          <dgm:animLvl val="lvl"/>
          <dgm:resizeHandles val="exact"/>
        </dgm:presLayoutVars>
      </dgm:prSet>
      <dgm:spPr/>
    </dgm:pt>
    <dgm:pt modelId="{4F205E53-3B70-4F6B-8EB8-3234C754769A}" type="pres">
      <dgm:prSet presAssocID="{3D56598B-FC42-4FF0-A28F-390AB91C662E}" presName="parentText" presStyleLbl="node1" presStyleIdx="0" presStyleCnt="3">
        <dgm:presLayoutVars>
          <dgm:chMax val="0"/>
          <dgm:bulletEnabled val="1"/>
        </dgm:presLayoutVars>
      </dgm:prSet>
      <dgm:spPr/>
    </dgm:pt>
    <dgm:pt modelId="{B0C637B7-8D62-40A9-99D5-BADE9FCF6932}" type="pres">
      <dgm:prSet presAssocID="{AE7A2972-BCC8-4570-B232-1AA4220444BF}" presName="spacer" presStyleCnt="0"/>
      <dgm:spPr/>
    </dgm:pt>
    <dgm:pt modelId="{FE44A0F8-3554-428B-ACBF-7152DA629322}" type="pres">
      <dgm:prSet presAssocID="{E833B4A4-4B57-48C5-B82C-7919478CDEA3}" presName="parentText" presStyleLbl="node1" presStyleIdx="1" presStyleCnt="3">
        <dgm:presLayoutVars>
          <dgm:chMax val="0"/>
          <dgm:bulletEnabled val="1"/>
        </dgm:presLayoutVars>
      </dgm:prSet>
      <dgm:spPr/>
    </dgm:pt>
    <dgm:pt modelId="{BE859B81-B7C0-4DCB-9A98-09B3BA889CE2}" type="pres">
      <dgm:prSet presAssocID="{7387C026-8094-404C-B0B7-5E149AD13EFA}" presName="spacer" presStyleCnt="0"/>
      <dgm:spPr/>
    </dgm:pt>
    <dgm:pt modelId="{6E88675D-2B1C-4977-AAA7-18BD87E0610D}" type="pres">
      <dgm:prSet presAssocID="{92C741D9-9BF2-4FB8-A837-1AB7F533A8B5}" presName="parentText" presStyleLbl="node1" presStyleIdx="2" presStyleCnt="3">
        <dgm:presLayoutVars>
          <dgm:chMax val="0"/>
          <dgm:bulletEnabled val="1"/>
        </dgm:presLayoutVars>
      </dgm:prSet>
      <dgm:spPr/>
    </dgm:pt>
  </dgm:ptLst>
  <dgm:cxnLst>
    <dgm:cxn modelId="{41EC7118-AD4C-424E-9FE2-9C54634C4086}" type="presOf" srcId="{E833B4A4-4B57-48C5-B82C-7919478CDEA3}" destId="{FE44A0F8-3554-428B-ACBF-7152DA629322}" srcOrd="0" destOrd="0" presId="urn:microsoft.com/office/officeart/2005/8/layout/vList2"/>
    <dgm:cxn modelId="{AE33633F-1E98-41DC-9D1C-1C0CD37F648B}" srcId="{E697CAC9-24DD-4DAA-B872-390ED722599B}" destId="{3D56598B-FC42-4FF0-A28F-390AB91C662E}" srcOrd="0" destOrd="0" parTransId="{70367233-393D-475F-A8DB-E6E839F91DA8}" sibTransId="{AE7A2972-BCC8-4570-B232-1AA4220444BF}"/>
    <dgm:cxn modelId="{81AEBC63-345C-4329-AC07-757A1CD84928}" type="presOf" srcId="{E697CAC9-24DD-4DAA-B872-390ED722599B}" destId="{D4462B81-45EE-4E27-82C5-3776E99859C3}" srcOrd="0" destOrd="0" presId="urn:microsoft.com/office/officeart/2005/8/layout/vList2"/>
    <dgm:cxn modelId="{A3CBD753-C702-4B21-A03F-86EEBF992144}" srcId="{E697CAC9-24DD-4DAA-B872-390ED722599B}" destId="{E833B4A4-4B57-48C5-B82C-7919478CDEA3}" srcOrd="1" destOrd="0" parTransId="{87E76B08-5F3F-4F5F-A2C8-AE184F1CB27B}" sibTransId="{7387C026-8094-404C-B0B7-5E149AD13EFA}"/>
    <dgm:cxn modelId="{24852B88-13EC-481F-A47A-B6EECA2AB93F}" type="presOf" srcId="{3D56598B-FC42-4FF0-A28F-390AB91C662E}" destId="{4F205E53-3B70-4F6B-8EB8-3234C754769A}" srcOrd="0" destOrd="0" presId="urn:microsoft.com/office/officeart/2005/8/layout/vList2"/>
    <dgm:cxn modelId="{7BD912A9-3C82-4DCF-9241-B3EC58DB832F}" type="presOf" srcId="{92C741D9-9BF2-4FB8-A837-1AB7F533A8B5}" destId="{6E88675D-2B1C-4977-AAA7-18BD87E0610D}" srcOrd="0" destOrd="0" presId="urn:microsoft.com/office/officeart/2005/8/layout/vList2"/>
    <dgm:cxn modelId="{8EF129D9-7026-4784-842F-FE8B16CE251C}" srcId="{E697CAC9-24DD-4DAA-B872-390ED722599B}" destId="{92C741D9-9BF2-4FB8-A837-1AB7F533A8B5}" srcOrd="2" destOrd="0" parTransId="{E3D24536-4E93-4695-BB74-C42036BC47BA}" sibTransId="{82EBDD9A-0114-4642-B398-76029F09E02C}"/>
    <dgm:cxn modelId="{CE053464-4231-4A6B-83ED-D7AAD338BB49}" type="presParOf" srcId="{D4462B81-45EE-4E27-82C5-3776E99859C3}" destId="{4F205E53-3B70-4F6B-8EB8-3234C754769A}" srcOrd="0" destOrd="0" presId="urn:microsoft.com/office/officeart/2005/8/layout/vList2"/>
    <dgm:cxn modelId="{1659D31D-73F5-4023-8301-06013BE5E735}" type="presParOf" srcId="{D4462B81-45EE-4E27-82C5-3776E99859C3}" destId="{B0C637B7-8D62-40A9-99D5-BADE9FCF6932}" srcOrd="1" destOrd="0" presId="urn:microsoft.com/office/officeart/2005/8/layout/vList2"/>
    <dgm:cxn modelId="{BC2977B1-2950-4F3B-AF54-7ADA6C7072E4}" type="presParOf" srcId="{D4462B81-45EE-4E27-82C5-3776E99859C3}" destId="{FE44A0F8-3554-428B-ACBF-7152DA629322}" srcOrd="2" destOrd="0" presId="urn:microsoft.com/office/officeart/2005/8/layout/vList2"/>
    <dgm:cxn modelId="{F5107F6D-5A8E-4491-A1F1-EF34C608AEF7}" type="presParOf" srcId="{D4462B81-45EE-4E27-82C5-3776E99859C3}" destId="{BE859B81-B7C0-4DCB-9A98-09B3BA889CE2}" srcOrd="3" destOrd="0" presId="urn:microsoft.com/office/officeart/2005/8/layout/vList2"/>
    <dgm:cxn modelId="{6CAC0EBC-8F48-4046-AB02-5C4A6C8A0DAA}" type="presParOf" srcId="{D4462B81-45EE-4E27-82C5-3776E99859C3}" destId="{6E88675D-2B1C-4977-AAA7-18BD87E0610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C4D656-58B3-46B4-ADC4-E048C1AA9EF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09C6E8F-46DA-4FD1-BB26-F95566CB5503}">
      <dgm:prSet custT="1"/>
      <dgm:spPr>
        <a:solidFill>
          <a:srgbClr val="002060"/>
        </a:solidFill>
      </dgm:spPr>
      <dgm:t>
        <a:bodyPr/>
        <a:lstStyle/>
        <a:p>
          <a:r>
            <a:rPr lang="en-US" sz="2000" baseline="0"/>
            <a:t>HCV is a virus that causes the liver to get inflamed and swollen</a:t>
          </a:r>
          <a:endParaRPr lang="en-US" sz="2000"/>
        </a:p>
      </dgm:t>
    </dgm:pt>
    <dgm:pt modelId="{0F146BE7-327F-40D7-8DAA-AC09F8924020}" type="parTrans" cxnId="{4CA93E91-60D8-4471-8993-DA09947100C5}">
      <dgm:prSet/>
      <dgm:spPr/>
      <dgm:t>
        <a:bodyPr/>
        <a:lstStyle/>
        <a:p>
          <a:endParaRPr lang="en-US" sz="2000"/>
        </a:p>
      </dgm:t>
    </dgm:pt>
    <dgm:pt modelId="{B9491B88-B492-4BE7-BB4B-AB9A143FB320}" type="sibTrans" cxnId="{4CA93E91-60D8-4471-8993-DA09947100C5}">
      <dgm:prSet/>
      <dgm:spPr/>
      <dgm:t>
        <a:bodyPr/>
        <a:lstStyle/>
        <a:p>
          <a:endParaRPr lang="en-US" sz="2000"/>
        </a:p>
      </dgm:t>
    </dgm:pt>
    <dgm:pt modelId="{B73ADE83-5A33-4272-BB11-3EBAB4F744FC}">
      <dgm:prSet custT="1"/>
      <dgm:spPr>
        <a:solidFill>
          <a:srgbClr val="002060"/>
        </a:solidFill>
      </dgm:spPr>
      <dgm:t>
        <a:bodyPr/>
        <a:lstStyle/>
        <a:p>
          <a:r>
            <a:rPr lang="en-US" sz="2000" baseline="0" dirty="0"/>
            <a:t>HCV is usually considered a chronic disease (long term – more than 6 months)</a:t>
          </a:r>
          <a:endParaRPr lang="en-US" sz="2000" dirty="0"/>
        </a:p>
      </dgm:t>
    </dgm:pt>
    <dgm:pt modelId="{62EDDAC1-5596-4821-84CF-DFA65E4DC219}" type="parTrans" cxnId="{D5E1719B-6624-46B1-A1FD-D393A7C2FC36}">
      <dgm:prSet/>
      <dgm:spPr/>
      <dgm:t>
        <a:bodyPr/>
        <a:lstStyle/>
        <a:p>
          <a:endParaRPr lang="en-US" sz="2000"/>
        </a:p>
      </dgm:t>
    </dgm:pt>
    <dgm:pt modelId="{EDF43B3A-C113-4AD8-A1D9-00EDEEB7A279}" type="sibTrans" cxnId="{D5E1719B-6624-46B1-A1FD-D393A7C2FC36}">
      <dgm:prSet/>
      <dgm:spPr/>
      <dgm:t>
        <a:bodyPr/>
        <a:lstStyle/>
        <a:p>
          <a:endParaRPr lang="en-US" sz="2000"/>
        </a:p>
      </dgm:t>
    </dgm:pt>
    <dgm:pt modelId="{1F150DF3-0E04-4C7B-AEFD-1A353542C1BC}">
      <dgm:prSet custT="1"/>
      <dgm:spPr>
        <a:solidFill>
          <a:srgbClr val="002060"/>
        </a:solidFill>
      </dgm:spPr>
      <dgm:t>
        <a:bodyPr/>
        <a:lstStyle/>
        <a:p>
          <a:r>
            <a:rPr lang="en-US" sz="2000" baseline="0"/>
            <a:t>There is no immunization and no cure </a:t>
          </a:r>
          <a:endParaRPr lang="en-US" sz="2000"/>
        </a:p>
      </dgm:t>
    </dgm:pt>
    <dgm:pt modelId="{9B721212-E899-4096-AC68-D14F7F5BFB44}" type="parTrans" cxnId="{1CC16B0C-1837-4A9B-ACB3-B7F41F5AFDC0}">
      <dgm:prSet/>
      <dgm:spPr/>
      <dgm:t>
        <a:bodyPr/>
        <a:lstStyle/>
        <a:p>
          <a:endParaRPr lang="en-US" sz="2000"/>
        </a:p>
      </dgm:t>
    </dgm:pt>
    <dgm:pt modelId="{429C3181-7ABC-4597-870C-D2FA6B3CEA66}" type="sibTrans" cxnId="{1CC16B0C-1837-4A9B-ACB3-B7F41F5AFDC0}">
      <dgm:prSet/>
      <dgm:spPr/>
      <dgm:t>
        <a:bodyPr/>
        <a:lstStyle/>
        <a:p>
          <a:endParaRPr lang="en-US" sz="2000"/>
        </a:p>
      </dgm:t>
    </dgm:pt>
    <dgm:pt modelId="{27714507-5DB5-4A63-9C18-02CAF86BDB76}">
      <dgm:prSet custT="1"/>
      <dgm:spPr>
        <a:solidFill>
          <a:srgbClr val="002060"/>
        </a:solidFill>
      </dgm:spPr>
      <dgm:t>
        <a:bodyPr/>
        <a:lstStyle/>
        <a:p>
          <a:r>
            <a:rPr lang="en-US" sz="2000" baseline="0"/>
            <a:t>Approximately 3.5 million adults have Chronic HCV</a:t>
          </a:r>
          <a:endParaRPr lang="en-US" sz="2000"/>
        </a:p>
      </dgm:t>
    </dgm:pt>
    <dgm:pt modelId="{BFD87CAE-2FC4-4D79-862B-167A767DF8D9}" type="parTrans" cxnId="{D8F01CAF-8EDA-4215-8F02-288608B9E3FC}">
      <dgm:prSet/>
      <dgm:spPr/>
      <dgm:t>
        <a:bodyPr/>
        <a:lstStyle/>
        <a:p>
          <a:endParaRPr lang="en-US" sz="2000"/>
        </a:p>
      </dgm:t>
    </dgm:pt>
    <dgm:pt modelId="{B872DACE-C42D-4BD4-B799-C8BAC61E810B}" type="sibTrans" cxnId="{D8F01CAF-8EDA-4215-8F02-288608B9E3FC}">
      <dgm:prSet/>
      <dgm:spPr/>
      <dgm:t>
        <a:bodyPr/>
        <a:lstStyle/>
        <a:p>
          <a:endParaRPr lang="en-US" sz="2000"/>
        </a:p>
      </dgm:t>
    </dgm:pt>
    <dgm:pt modelId="{83EA8741-8C8B-45E0-A7A5-8CAF55994EFD}">
      <dgm:prSet custT="1"/>
      <dgm:spPr>
        <a:solidFill>
          <a:srgbClr val="002060"/>
        </a:solidFill>
      </dgm:spPr>
      <dgm:t>
        <a:bodyPr/>
        <a:lstStyle/>
        <a:p>
          <a:r>
            <a:rPr lang="en-US" sz="2000" baseline="0" dirty="0"/>
            <a:t>Not everyone with hepatitis C has symptoms</a:t>
          </a:r>
          <a:endParaRPr lang="en-US" sz="2000" dirty="0"/>
        </a:p>
      </dgm:t>
    </dgm:pt>
    <dgm:pt modelId="{3B17BE4F-D9C8-4DDC-A25A-1F90C47AF089}" type="parTrans" cxnId="{B1F6EB74-FC51-4B06-B7C9-14781A744F70}">
      <dgm:prSet/>
      <dgm:spPr/>
      <dgm:t>
        <a:bodyPr/>
        <a:lstStyle/>
        <a:p>
          <a:endParaRPr lang="en-US" sz="2000"/>
        </a:p>
      </dgm:t>
    </dgm:pt>
    <dgm:pt modelId="{F5ADDD2A-A11F-4158-AF92-B9CEE89B22B5}" type="sibTrans" cxnId="{B1F6EB74-FC51-4B06-B7C9-14781A744F70}">
      <dgm:prSet/>
      <dgm:spPr/>
      <dgm:t>
        <a:bodyPr/>
        <a:lstStyle/>
        <a:p>
          <a:endParaRPr lang="en-US" sz="2000"/>
        </a:p>
      </dgm:t>
    </dgm:pt>
    <dgm:pt modelId="{6A658250-CC2E-491F-BD41-9EBCCD46BC3E}">
      <dgm:prSet custT="1"/>
      <dgm:spPr>
        <a:solidFill>
          <a:srgbClr val="002060"/>
        </a:solidFill>
      </dgm:spPr>
      <dgm:t>
        <a:bodyPr/>
        <a:lstStyle/>
        <a:p>
          <a:r>
            <a:rPr lang="en-US" sz="2000" baseline="0" dirty="0"/>
            <a:t>Those that do have symptoms, feel like they have the flu</a:t>
          </a:r>
          <a:endParaRPr lang="en-US" sz="2000" dirty="0"/>
        </a:p>
      </dgm:t>
    </dgm:pt>
    <dgm:pt modelId="{B03BA54B-A36E-4A5B-8476-453BFB868AE7}" type="parTrans" cxnId="{6BD9FAE1-E7E2-4C7D-A087-D430E2B90FF4}">
      <dgm:prSet/>
      <dgm:spPr/>
      <dgm:t>
        <a:bodyPr/>
        <a:lstStyle/>
        <a:p>
          <a:endParaRPr lang="en-US" sz="2000"/>
        </a:p>
      </dgm:t>
    </dgm:pt>
    <dgm:pt modelId="{8011F3E8-6A28-41DC-8844-2B305D6A21B5}" type="sibTrans" cxnId="{6BD9FAE1-E7E2-4C7D-A087-D430E2B90FF4}">
      <dgm:prSet/>
      <dgm:spPr/>
      <dgm:t>
        <a:bodyPr/>
        <a:lstStyle/>
        <a:p>
          <a:endParaRPr lang="en-US" sz="2000"/>
        </a:p>
      </dgm:t>
    </dgm:pt>
    <dgm:pt modelId="{E117CFB2-7375-4FB3-88C3-9ED369434E16}" type="pres">
      <dgm:prSet presAssocID="{EAC4D656-58B3-46B4-ADC4-E048C1AA9EF9}" presName="linear" presStyleCnt="0">
        <dgm:presLayoutVars>
          <dgm:animLvl val="lvl"/>
          <dgm:resizeHandles val="exact"/>
        </dgm:presLayoutVars>
      </dgm:prSet>
      <dgm:spPr/>
    </dgm:pt>
    <dgm:pt modelId="{E145EA46-3146-455D-AEFB-555422B6CC59}" type="pres">
      <dgm:prSet presAssocID="{009C6E8F-46DA-4FD1-BB26-F95566CB5503}" presName="parentText" presStyleLbl="node1" presStyleIdx="0" presStyleCnt="6">
        <dgm:presLayoutVars>
          <dgm:chMax val="0"/>
          <dgm:bulletEnabled val="1"/>
        </dgm:presLayoutVars>
      </dgm:prSet>
      <dgm:spPr/>
    </dgm:pt>
    <dgm:pt modelId="{9EB94EF3-DF10-40C4-9673-59D03062074D}" type="pres">
      <dgm:prSet presAssocID="{B9491B88-B492-4BE7-BB4B-AB9A143FB320}" presName="spacer" presStyleCnt="0"/>
      <dgm:spPr/>
    </dgm:pt>
    <dgm:pt modelId="{D36C5081-43C9-4ED2-A791-8EC2FA8EF6F7}" type="pres">
      <dgm:prSet presAssocID="{B73ADE83-5A33-4272-BB11-3EBAB4F744FC}" presName="parentText" presStyleLbl="node1" presStyleIdx="1" presStyleCnt="6">
        <dgm:presLayoutVars>
          <dgm:chMax val="0"/>
          <dgm:bulletEnabled val="1"/>
        </dgm:presLayoutVars>
      </dgm:prSet>
      <dgm:spPr/>
    </dgm:pt>
    <dgm:pt modelId="{B7D68509-591C-4C61-94D8-DB75EF83C68C}" type="pres">
      <dgm:prSet presAssocID="{EDF43B3A-C113-4AD8-A1D9-00EDEEB7A279}" presName="spacer" presStyleCnt="0"/>
      <dgm:spPr/>
    </dgm:pt>
    <dgm:pt modelId="{AB35E037-DC70-4A66-BB58-B74317EF088F}" type="pres">
      <dgm:prSet presAssocID="{1F150DF3-0E04-4C7B-AEFD-1A353542C1BC}" presName="parentText" presStyleLbl="node1" presStyleIdx="2" presStyleCnt="6" custLinFactNeighborX="-909" custLinFactNeighborY="71011">
        <dgm:presLayoutVars>
          <dgm:chMax val="0"/>
          <dgm:bulletEnabled val="1"/>
        </dgm:presLayoutVars>
      </dgm:prSet>
      <dgm:spPr/>
    </dgm:pt>
    <dgm:pt modelId="{86F466A0-1BDE-46CF-B03B-F96332669B22}" type="pres">
      <dgm:prSet presAssocID="{429C3181-7ABC-4597-870C-D2FA6B3CEA66}" presName="spacer" presStyleCnt="0"/>
      <dgm:spPr/>
    </dgm:pt>
    <dgm:pt modelId="{783FD621-383F-43C3-A1B9-A1CD3A0C2F89}" type="pres">
      <dgm:prSet presAssocID="{27714507-5DB5-4A63-9C18-02CAF86BDB76}" presName="parentText" presStyleLbl="node1" presStyleIdx="3" presStyleCnt="6">
        <dgm:presLayoutVars>
          <dgm:chMax val="0"/>
          <dgm:bulletEnabled val="1"/>
        </dgm:presLayoutVars>
      </dgm:prSet>
      <dgm:spPr/>
    </dgm:pt>
    <dgm:pt modelId="{F9C66606-2677-4A1D-A66D-7831E2A89B31}" type="pres">
      <dgm:prSet presAssocID="{B872DACE-C42D-4BD4-B799-C8BAC61E810B}" presName="spacer" presStyleCnt="0"/>
      <dgm:spPr/>
    </dgm:pt>
    <dgm:pt modelId="{150B0998-8A12-4D38-8495-CF4184B6D8B7}" type="pres">
      <dgm:prSet presAssocID="{83EA8741-8C8B-45E0-A7A5-8CAF55994EFD}" presName="parentText" presStyleLbl="node1" presStyleIdx="4" presStyleCnt="6">
        <dgm:presLayoutVars>
          <dgm:chMax val="0"/>
          <dgm:bulletEnabled val="1"/>
        </dgm:presLayoutVars>
      </dgm:prSet>
      <dgm:spPr/>
    </dgm:pt>
    <dgm:pt modelId="{FF5431E2-9A9C-48AA-A346-3D1CDFF4E75E}" type="pres">
      <dgm:prSet presAssocID="{F5ADDD2A-A11F-4158-AF92-B9CEE89B22B5}" presName="spacer" presStyleCnt="0"/>
      <dgm:spPr/>
    </dgm:pt>
    <dgm:pt modelId="{FF1B307E-F915-45AD-BFAB-F6A8F0AE2D7E}" type="pres">
      <dgm:prSet presAssocID="{6A658250-CC2E-491F-BD41-9EBCCD46BC3E}" presName="parentText" presStyleLbl="node1" presStyleIdx="5" presStyleCnt="6">
        <dgm:presLayoutVars>
          <dgm:chMax val="0"/>
          <dgm:bulletEnabled val="1"/>
        </dgm:presLayoutVars>
      </dgm:prSet>
      <dgm:spPr/>
    </dgm:pt>
  </dgm:ptLst>
  <dgm:cxnLst>
    <dgm:cxn modelId="{1CC16B0C-1837-4A9B-ACB3-B7F41F5AFDC0}" srcId="{EAC4D656-58B3-46B4-ADC4-E048C1AA9EF9}" destId="{1F150DF3-0E04-4C7B-AEFD-1A353542C1BC}" srcOrd="2" destOrd="0" parTransId="{9B721212-E899-4096-AC68-D14F7F5BFB44}" sibTransId="{429C3181-7ABC-4597-870C-D2FA6B3CEA66}"/>
    <dgm:cxn modelId="{EA1B331C-9FCD-4E70-8B18-EDA3CD87A4C8}" type="presOf" srcId="{009C6E8F-46DA-4FD1-BB26-F95566CB5503}" destId="{E145EA46-3146-455D-AEFB-555422B6CC59}" srcOrd="0" destOrd="0" presId="urn:microsoft.com/office/officeart/2005/8/layout/vList2"/>
    <dgm:cxn modelId="{8329C538-45AB-44BE-BD6E-D7701E3ADB1B}" type="presOf" srcId="{1F150DF3-0E04-4C7B-AEFD-1A353542C1BC}" destId="{AB35E037-DC70-4A66-BB58-B74317EF088F}" srcOrd="0" destOrd="0" presId="urn:microsoft.com/office/officeart/2005/8/layout/vList2"/>
    <dgm:cxn modelId="{8AEF4840-8B36-49FC-8A6A-ED53A39DBD03}" type="presOf" srcId="{EAC4D656-58B3-46B4-ADC4-E048C1AA9EF9}" destId="{E117CFB2-7375-4FB3-88C3-9ED369434E16}" srcOrd="0" destOrd="0" presId="urn:microsoft.com/office/officeart/2005/8/layout/vList2"/>
    <dgm:cxn modelId="{B1F6EB74-FC51-4B06-B7C9-14781A744F70}" srcId="{EAC4D656-58B3-46B4-ADC4-E048C1AA9EF9}" destId="{83EA8741-8C8B-45E0-A7A5-8CAF55994EFD}" srcOrd="4" destOrd="0" parTransId="{3B17BE4F-D9C8-4DDC-A25A-1F90C47AF089}" sibTransId="{F5ADDD2A-A11F-4158-AF92-B9CEE89B22B5}"/>
    <dgm:cxn modelId="{11308489-6834-48B5-ABB5-17E968D95423}" type="presOf" srcId="{6A658250-CC2E-491F-BD41-9EBCCD46BC3E}" destId="{FF1B307E-F915-45AD-BFAB-F6A8F0AE2D7E}" srcOrd="0" destOrd="0" presId="urn:microsoft.com/office/officeart/2005/8/layout/vList2"/>
    <dgm:cxn modelId="{4CA93E91-60D8-4471-8993-DA09947100C5}" srcId="{EAC4D656-58B3-46B4-ADC4-E048C1AA9EF9}" destId="{009C6E8F-46DA-4FD1-BB26-F95566CB5503}" srcOrd="0" destOrd="0" parTransId="{0F146BE7-327F-40D7-8DAA-AC09F8924020}" sibTransId="{B9491B88-B492-4BE7-BB4B-AB9A143FB320}"/>
    <dgm:cxn modelId="{D5E1719B-6624-46B1-A1FD-D393A7C2FC36}" srcId="{EAC4D656-58B3-46B4-ADC4-E048C1AA9EF9}" destId="{B73ADE83-5A33-4272-BB11-3EBAB4F744FC}" srcOrd="1" destOrd="0" parTransId="{62EDDAC1-5596-4821-84CF-DFA65E4DC219}" sibTransId="{EDF43B3A-C113-4AD8-A1D9-00EDEEB7A279}"/>
    <dgm:cxn modelId="{0FB462A5-2CCB-4938-886F-F4E995DE20F0}" type="presOf" srcId="{83EA8741-8C8B-45E0-A7A5-8CAF55994EFD}" destId="{150B0998-8A12-4D38-8495-CF4184B6D8B7}" srcOrd="0" destOrd="0" presId="urn:microsoft.com/office/officeart/2005/8/layout/vList2"/>
    <dgm:cxn modelId="{D8F01CAF-8EDA-4215-8F02-288608B9E3FC}" srcId="{EAC4D656-58B3-46B4-ADC4-E048C1AA9EF9}" destId="{27714507-5DB5-4A63-9C18-02CAF86BDB76}" srcOrd="3" destOrd="0" parTransId="{BFD87CAE-2FC4-4D79-862B-167A767DF8D9}" sibTransId="{B872DACE-C42D-4BD4-B799-C8BAC61E810B}"/>
    <dgm:cxn modelId="{B7CC8FD6-3519-43C9-AC8E-FBABB9AC3309}" type="presOf" srcId="{27714507-5DB5-4A63-9C18-02CAF86BDB76}" destId="{783FD621-383F-43C3-A1B9-A1CD3A0C2F89}" srcOrd="0" destOrd="0" presId="urn:microsoft.com/office/officeart/2005/8/layout/vList2"/>
    <dgm:cxn modelId="{BC1571DC-01AE-4F6F-949A-C7FAD27C6036}" type="presOf" srcId="{B73ADE83-5A33-4272-BB11-3EBAB4F744FC}" destId="{D36C5081-43C9-4ED2-A791-8EC2FA8EF6F7}" srcOrd="0" destOrd="0" presId="urn:microsoft.com/office/officeart/2005/8/layout/vList2"/>
    <dgm:cxn modelId="{6BD9FAE1-E7E2-4C7D-A087-D430E2B90FF4}" srcId="{EAC4D656-58B3-46B4-ADC4-E048C1AA9EF9}" destId="{6A658250-CC2E-491F-BD41-9EBCCD46BC3E}" srcOrd="5" destOrd="0" parTransId="{B03BA54B-A36E-4A5B-8476-453BFB868AE7}" sibTransId="{8011F3E8-6A28-41DC-8844-2B305D6A21B5}"/>
    <dgm:cxn modelId="{638EB933-4390-4825-B0A3-CCD74CAD9416}" type="presParOf" srcId="{E117CFB2-7375-4FB3-88C3-9ED369434E16}" destId="{E145EA46-3146-455D-AEFB-555422B6CC59}" srcOrd="0" destOrd="0" presId="urn:microsoft.com/office/officeart/2005/8/layout/vList2"/>
    <dgm:cxn modelId="{F1F3A721-1BB3-4A42-9DA3-DA63975B728E}" type="presParOf" srcId="{E117CFB2-7375-4FB3-88C3-9ED369434E16}" destId="{9EB94EF3-DF10-40C4-9673-59D03062074D}" srcOrd="1" destOrd="0" presId="urn:microsoft.com/office/officeart/2005/8/layout/vList2"/>
    <dgm:cxn modelId="{4907C6BD-11DB-4914-921A-02C466088661}" type="presParOf" srcId="{E117CFB2-7375-4FB3-88C3-9ED369434E16}" destId="{D36C5081-43C9-4ED2-A791-8EC2FA8EF6F7}" srcOrd="2" destOrd="0" presId="urn:microsoft.com/office/officeart/2005/8/layout/vList2"/>
    <dgm:cxn modelId="{DDD981CC-75DC-4C22-83CD-DC6BFB934D2E}" type="presParOf" srcId="{E117CFB2-7375-4FB3-88C3-9ED369434E16}" destId="{B7D68509-591C-4C61-94D8-DB75EF83C68C}" srcOrd="3" destOrd="0" presId="urn:microsoft.com/office/officeart/2005/8/layout/vList2"/>
    <dgm:cxn modelId="{6AEC140F-2D4A-4B4B-9D62-F8F71ED9A7DE}" type="presParOf" srcId="{E117CFB2-7375-4FB3-88C3-9ED369434E16}" destId="{AB35E037-DC70-4A66-BB58-B74317EF088F}" srcOrd="4" destOrd="0" presId="urn:microsoft.com/office/officeart/2005/8/layout/vList2"/>
    <dgm:cxn modelId="{6C7F16B6-2A98-45E5-AB73-08869643BF1E}" type="presParOf" srcId="{E117CFB2-7375-4FB3-88C3-9ED369434E16}" destId="{86F466A0-1BDE-46CF-B03B-F96332669B22}" srcOrd="5" destOrd="0" presId="urn:microsoft.com/office/officeart/2005/8/layout/vList2"/>
    <dgm:cxn modelId="{BB45B7CD-151D-423F-A72C-91816E4B1F95}" type="presParOf" srcId="{E117CFB2-7375-4FB3-88C3-9ED369434E16}" destId="{783FD621-383F-43C3-A1B9-A1CD3A0C2F89}" srcOrd="6" destOrd="0" presId="urn:microsoft.com/office/officeart/2005/8/layout/vList2"/>
    <dgm:cxn modelId="{072FA9FB-D908-47F6-8B9A-75C74FE870BF}" type="presParOf" srcId="{E117CFB2-7375-4FB3-88C3-9ED369434E16}" destId="{F9C66606-2677-4A1D-A66D-7831E2A89B31}" srcOrd="7" destOrd="0" presId="urn:microsoft.com/office/officeart/2005/8/layout/vList2"/>
    <dgm:cxn modelId="{ADB271E6-7E4B-4D2B-9D37-9EB834252825}" type="presParOf" srcId="{E117CFB2-7375-4FB3-88C3-9ED369434E16}" destId="{150B0998-8A12-4D38-8495-CF4184B6D8B7}" srcOrd="8" destOrd="0" presId="urn:microsoft.com/office/officeart/2005/8/layout/vList2"/>
    <dgm:cxn modelId="{4151FA2D-2D2D-4ECC-82F5-A8F9D75C43E8}" type="presParOf" srcId="{E117CFB2-7375-4FB3-88C3-9ED369434E16}" destId="{FF5431E2-9A9C-48AA-A346-3D1CDFF4E75E}" srcOrd="9" destOrd="0" presId="urn:microsoft.com/office/officeart/2005/8/layout/vList2"/>
    <dgm:cxn modelId="{F8FEBF1F-2C15-406E-A2F7-1AED5313E2CF}" type="presParOf" srcId="{E117CFB2-7375-4FB3-88C3-9ED369434E16}" destId="{FF1B307E-F915-45AD-BFAB-F6A8F0AE2D7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10A28C3-2C53-465B-B49B-6FF27E26F81A}"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8AC0D0CA-2619-41A7-A83F-12039F4E2AF8}">
      <dgm:prSet/>
      <dgm:spPr>
        <a:solidFill>
          <a:srgbClr val="002060"/>
        </a:solidFill>
      </dgm:spPr>
      <dgm:t>
        <a:bodyPr/>
        <a:lstStyle/>
        <a:p>
          <a:r>
            <a:rPr lang="en-US" baseline="0" dirty="0"/>
            <a:t>Parenteral: through the skin via punctures, open wounds, etc.</a:t>
          </a:r>
          <a:endParaRPr lang="en-US" dirty="0"/>
        </a:p>
      </dgm:t>
    </dgm:pt>
    <dgm:pt modelId="{6F934243-DFF9-41D6-AAFA-B6979485ACFE}" type="parTrans" cxnId="{A4C0838B-5BF3-444B-B345-A8315A910213}">
      <dgm:prSet/>
      <dgm:spPr/>
      <dgm:t>
        <a:bodyPr/>
        <a:lstStyle/>
        <a:p>
          <a:endParaRPr lang="en-US"/>
        </a:p>
      </dgm:t>
    </dgm:pt>
    <dgm:pt modelId="{7FB8999E-9B03-4226-905F-2619D1914962}" type="sibTrans" cxnId="{A4C0838B-5BF3-444B-B345-A8315A910213}">
      <dgm:prSet/>
      <dgm:spPr/>
      <dgm:t>
        <a:bodyPr/>
        <a:lstStyle/>
        <a:p>
          <a:endParaRPr lang="en-US"/>
        </a:p>
      </dgm:t>
    </dgm:pt>
    <dgm:pt modelId="{0515C8E8-91AF-4BE7-8848-BBEF75F8AAF5}">
      <dgm:prSet/>
      <dgm:spPr>
        <a:solidFill>
          <a:srgbClr val="002060"/>
        </a:solidFill>
      </dgm:spPr>
      <dgm:t>
        <a:bodyPr/>
        <a:lstStyle/>
        <a:p>
          <a:r>
            <a:rPr lang="en-US" baseline="0"/>
            <a:t>Mucous Membranes – splash to the eyes, nose, or mouth</a:t>
          </a:r>
          <a:endParaRPr lang="en-US"/>
        </a:p>
      </dgm:t>
    </dgm:pt>
    <dgm:pt modelId="{D508E3BE-5765-4B5D-8237-B34564453F6E}" type="parTrans" cxnId="{A9ECCEBF-4401-43B8-B147-805720091526}">
      <dgm:prSet/>
      <dgm:spPr/>
      <dgm:t>
        <a:bodyPr/>
        <a:lstStyle/>
        <a:p>
          <a:endParaRPr lang="en-US"/>
        </a:p>
      </dgm:t>
    </dgm:pt>
    <dgm:pt modelId="{7E464CD7-44CD-49AE-9425-DAF999F9DCBB}" type="sibTrans" cxnId="{A9ECCEBF-4401-43B8-B147-805720091526}">
      <dgm:prSet/>
      <dgm:spPr/>
      <dgm:t>
        <a:bodyPr/>
        <a:lstStyle/>
        <a:p>
          <a:endParaRPr lang="en-US"/>
        </a:p>
      </dgm:t>
    </dgm:pt>
    <dgm:pt modelId="{26115F19-D321-4766-9EDA-3FC3CA620FBB}">
      <dgm:prSet/>
      <dgm:spPr>
        <a:solidFill>
          <a:srgbClr val="002060"/>
        </a:solidFill>
      </dgm:spPr>
      <dgm:t>
        <a:bodyPr/>
        <a:lstStyle/>
        <a:p>
          <a:r>
            <a:rPr lang="en-US" baseline="0"/>
            <a:t>Sexually</a:t>
          </a:r>
          <a:endParaRPr lang="en-US"/>
        </a:p>
      </dgm:t>
    </dgm:pt>
    <dgm:pt modelId="{DBD6FE4D-6008-4E94-93A3-51260C56422B}" type="parTrans" cxnId="{F648BDDB-A770-4A90-82C7-FE92D1D8E4ED}">
      <dgm:prSet/>
      <dgm:spPr/>
      <dgm:t>
        <a:bodyPr/>
        <a:lstStyle/>
        <a:p>
          <a:endParaRPr lang="en-US"/>
        </a:p>
      </dgm:t>
    </dgm:pt>
    <dgm:pt modelId="{56584807-3EFD-4436-A95E-BDB67523194E}" type="sibTrans" cxnId="{F648BDDB-A770-4A90-82C7-FE92D1D8E4ED}">
      <dgm:prSet/>
      <dgm:spPr/>
      <dgm:t>
        <a:bodyPr/>
        <a:lstStyle/>
        <a:p>
          <a:endParaRPr lang="en-US"/>
        </a:p>
      </dgm:t>
    </dgm:pt>
    <dgm:pt modelId="{BEC4337A-7C16-45BB-99EF-B9571616A2C4}">
      <dgm:prSet/>
      <dgm:spPr>
        <a:solidFill>
          <a:srgbClr val="002060"/>
        </a:solidFill>
      </dgm:spPr>
      <dgm:t>
        <a:bodyPr/>
        <a:lstStyle/>
        <a:p>
          <a:r>
            <a:rPr lang="en-US" baseline="0"/>
            <a:t>Prenatal</a:t>
          </a:r>
          <a:endParaRPr lang="en-US"/>
        </a:p>
      </dgm:t>
    </dgm:pt>
    <dgm:pt modelId="{C903EDC1-3AED-4EEA-BA39-EF484819A432}" type="parTrans" cxnId="{91614CD3-4F31-4571-A059-5A39BCC06FB3}">
      <dgm:prSet/>
      <dgm:spPr/>
      <dgm:t>
        <a:bodyPr/>
        <a:lstStyle/>
        <a:p>
          <a:endParaRPr lang="en-US"/>
        </a:p>
      </dgm:t>
    </dgm:pt>
    <dgm:pt modelId="{91EFC0CE-B075-4669-BB0D-FAC65162A466}" type="sibTrans" cxnId="{91614CD3-4F31-4571-A059-5A39BCC06FB3}">
      <dgm:prSet/>
      <dgm:spPr/>
      <dgm:t>
        <a:bodyPr/>
        <a:lstStyle/>
        <a:p>
          <a:endParaRPr lang="en-US"/>
        </a:p>
      </dgm:t>
    </dgm:pt>
    <dgm:pt modelId="{48147FEC-B03B-44F7-8DBF-B3C9C9FCF2BC}">
      <dgm:prSet/>
      <dgm:spPr>
        <a:solidFill>
          <a:srgbClr val="002060"/>
        </a:solidFill>
      </dgm:spPr>
      <dgm:t>
        <a:bodyPr/>
        <a:lstStyle/>
        <a:p>
          <a:r>
            <a:rPr lang="en-US" baseline="0"/>
            <a:t>Cannot be exposed through casual contact</a:t>
          </a:r>
          <a:endParaRPr lang="en-US"/>
        </a:p>
      </dgm:t>
    </dgm:pt>
    <dgm:pt modelId="{CFD4B2B0-E0AF-4212-9A9F-7D1115E2876A}" type="parTrans" cxnId="{DC65023C-DA18-4944-9D67-2434BE59FC16}">
      <dgm:prSet/>
      <dgm:spPr/>
      <dgm:t>
        <a:bodyPr/>
        <a:lstStyle/>
        <a:p>
          <a:endParaRPr lang="en-US"/>
        </a:p>
      </dgm:t>
    </dgm:pt>
    <dgm:pt modelId="{17CEC589-6010-45BC-82E9-9B6F3231A559}" type="sibTrans" cxnId="{DC65023C-DA18-4944-9D67-2434BE59FC16}">
      <dgm:prSet/>
      <dgm:spPr/>
      <dgm:t>
        <a:bodyPr/>
        <a:lstStyle/>
        <a:p>
          <a:endParaRPr lang="en-US"/>
        </a:p>
      </dgm:t>
    </dgm:pt>
    <dgm:pt modelId="{B3265795-66C3-4536-9E9C-50AEF2D38410}" type="pres">
      <dgm:prSet presAssocID="{010A28C3-2C53-465B-B49B-6FF27E26F81A}" presName="CompostProcess" presStyleCnt="0">
        <dgm:presLayoutVars>
          <dgm:dir/>
          <dgm:resizeHandles val="exact"/>
        </dgm:presLayoutVars>
      </dgm:prSet>
      <dgm:spPr/>
    </dgm:pt>
    <dgm:pt modelId="{4F7F873E-668F-441C-9465-AD452F16DC74}" type="pres">
      <dgm:prSet presAssocID="{010A28C3-2C53-465B-B49B-6FF27E26F81A}" presName="arrow" presStyleLbl="bgShp" presStyleIdx="0" presStyleCnt="1"/>
      <dgm:spPr>
        <a:solidFill>
          <a:srgbClr val="00B050"/>
        </a:solidFill>
      </dgm:spPr>
    </dgm:pt>
    <dgm:pt modelId="{CF797EFF-D469-4525-BC3A-D3FC8E6600C0}" type="pres">
      <dgm:prSet presAssocID="{010A28C3-2C53-465B-B49B-6FF27E26F81A}" presName="linearProcess" presStyleCnt="0"/>
      <dgm:spPr/>
    </dgm:pt>
    <dgm:pt modelId="{CC93DF4A-FDF4-4C4C-9A40-C4AD5EF5BD0E}" type="pres">
      <dgm:prSet presAssocID="{8AC0D0CA-2619-41A7-A83F-12039F4E2AF8}" presName="textNode" presStyleLbl="node1" presStyleIdx="0" presStyleCnt="5">
        <dgm:presLayoutVars>
          <dgm:bulletEnabled val="1"/>
        </dgm:presLayoutVars>
      </dgm:prSet>
      <dgm:spPr/>
    </dgm:pt>
    <dgm:pt modelId="{9D8494BE-A1A0-42FC-91F2-9BE838CD8196}" type="pres">
      <dgm:prSet presAssocID="{7FB8999E-9B03-4226-905F-2619D1914962}" presName="sibTrans" presStyleCnt="0"/>
      <dgm:spPr/>
    </dgm:pt>
    <dgm:pt modelId="{D9AD13E7-FAC9-4F8B-B9BA-DB145DA66C3E}" type="pres">
      <dgm:prSet presAssocID="{0515C8E8-91AF-4BE7-8848-BBEF75F8AAF5}" presName="textNode" presStyleLbl="node1" presStyleIdx="1" presStyleCnt="5">
        <dgm:presLayoutVars>
          <dgm:bulletEnabled val="1"/>
        </dgm:presLayoutVars>
      </dgm:prSet>
      <dgm:spPr/>
    </dgm:pt>
    <dgm:pt modelId="{40173EA9-716B-49C7-8CF7-4C1C7012B489}" type="pres">
      <dgm:prSet presAssocID="{7E464CD7-44CD-49AE-9425-DAF999F9DCBB}" presName="sibTrans" presStyleCnt="0"/>
      <dgm:spPr/>
    </dgm:pt>
    <dgm:pt modelId="{DC82C783-30F3-4144-B4CA-87973F850C36}" type="pres">
      <dgm:prSet presAssocID="{26115F19-D321-4766-9EDA-3FC3CA620FBB}" presName="textNode" presStyleLbl="node1" presStyleIdx="2" presStyleCnt="5">
        <dgm:presLayoutVars>
          <dgm:bulletEnabled val="1"/>
        </dgm:presLayoutVars>
      </dgm:prSet>
      <dgm:spPr/>
    </dgm:pt>
    <dgm:pt modelId="{9A1506C0-6EE3-4948-8394-DE37FDD6D02D}" type="pres">
      <dgm:prSet presAssocID="{56584807-3EFD-4436-A95E-BDB67523194E}" presName="sibTrans" presStyleCnt="0"/>
      <dgm:spPr/>
    </dgm:pt>
    <dgm:pt modelId="{C5D02B58-B72E-4763-A1C0-D69E1CE2BA8D}" type="pres">
      <dgm:prSet presAssocID="{BEC4337A-7C16-45BB-99EF-B9571616A2C4}" presName="textNode" presStyleLbl="node1" presStyleIdx="3" presStyleCnt="5">
        <dgm:presLayoutVars>
          <dgm:bulletEnabled val="1"/>
        </dgm:presLayoutVars>
      </dgm:prSet>
      <dgm:spPr/>
    </dgm:pt>
    <dgm:pt modelId="{00AA1042-BBD7-498F-A3E1-6D98D74DB8F1}" type="pres">
      <dgm:prSet presAssocID="{91EFC0CE-B075-4669-BB0D-FAC65162A466}" presName="sibTrans" presStyleCnt="0"/>
      <dgm:spPr/>
    </dgm:pt>
    <dgm:pt modelId="{DDC83FB2-DC75-4EEF-826D-D29FBBF837DB}" type="pres">
      <dgm:prSet presAssocID="{48147FEC-B03B-44F7-8DBF-B3C9C9FCF2BC}" presName="textNode" presStyleLbl="node1" presStyleIdx="4" presStyleCnt="5">
        <dgm:presLayoutVars>
          <dgm:bulletEnabled val="1"/>
        </dgm:presLayoutVars>
      </dgm:prSet>
      <dgm:spPr/>
    </dgm:pt>
  </dgm:ptLst>
  <dgm:cxnLst>
    <dgm:cxn modelId="{CDB5F916-CBAC-4D0C-ADC4-FB62F19B63FC}" type="presOf" srcId="{26115F19-D321-4766-9EDA-3FC3CA620FBB}" destId="{DC82C783-30F3-4144-B4CA-87973F850C36}" srcOrd="0" destOrd="0" presId="urn:microsoft.com/office/officeart/2005/8/layout/hProcess9"/>
    <dgm:cxn modelId="{DC65023C-DA18-4944-9D67-2434BE59FC16}" srcId="{010A28C3-2C53-465B-B49B-6FF27E26F81A}" destId="{48147FEC-B03B-44F7-8DBF-B3C9C9FCF2BC}" srcOrd="4" destOrd="0" parTransId="{CFD4B2B0-E0AF-4212-9A9F-7D1115E2876A}" sibTransId="{17CEC589-6010-45BC-82E9-9B6F3231A559}"/>
    <dgm:cxn modelId="{A4C0838B-5BF3-444B-B345-A8315A910213}" srcId="{010A28C3-2C53-465B-B49B-6FF27E26F81A}" destId="{8AC0D0CA-2619-41A7-A83F-12039F4E2AF8}" srcOrd="0" destOrd="0" parTransId="{6F934243-DFF9-41D6-AAFA-B6979485ACFE}" sibTransId="{7FB8999E-9B03-4226-905F-2619D1914962}"/>
    <dgm:cxn modelId="{CDC8B2B6-6337-4B2B-B8D1-FACE4D1EBAE3}" type="presOf" srcId="{BEC4337A-7C16-45BB-99EF-B9571616A2C4}" destId="{C5D02B58-B72E-4763-A1C0-D69E1CE2BA8D}" srcOrd="0" destOrd="0" presId="urn:microsoft.com/office/officeart/2005/8/layout/hProcess9"/>
    <dgm:cxn modelId="{A9ECCEBF-4401-43B8-B147-805720091526}" srcId="{010A28C3-2C53-465B-B49B-6FF27E26F81A}" destId="{0515C8E8-91AF-4BE7-8848-BBEF75F8AAF5}" srcOrd="1" destOrd="0" parTransId="{D508E3BE-5765-4B5D-8237-B34564453F6E}" sibTransId="{7E464CD7-44CD-49AE-9425-DAF999F9DCBB}"/>
    <dgm:cxn modelId="{91614CD3-4F31-4571-A059-5A39BCC06FB3}" srcId="{010A28C3-2C53-465B-B49B-6FF27E26F81A}" destId="{BEC4337A-7C16-45BB-99EF-B9571616A2C4}" srcOrd="3" destOrd="0" parTransId="{C903EDC1-3AED-4EEA-BA39-EF484819A432}" sibTransId="{91EFC0CE-B075-4669-BB0D-FAC65162A466}"/>
    <dgm:cxn modelId="{C19549DB-626A-421A-B190-3EC0DF97F8FF}" type="presOf" srcId="{010A28C3-2C53-465B-B49B-6FF27E26F81A}" destId="{B3265795-66C3-4536-9E9C-50AEF2D38410}" srcOrd="0" destOrd="0" presId="urn:microsoft.com/office/officeart/2005/8/layout/hProcess9"/>
    <dgm:cxn modelId="{F648BDDB-A770-4A90-82C7-FE92D1D8E4ED}" srcId="{010A28C3-2C53-465B-B49B-6FF27E26F81A}" destId="{26115F19-D321-4766-9EDA-3FC3CA620FBB}" srcOrd="2" destOrd="0" parTransId="{DBD6FE4D-6008-4E94-93A3-51260C56422B}" sibTransId="{56584807-3EFD-4436-A95E-BDB67523194E}"/>
    <dgm:cxn modelId="{3F28C4DB-5E23-425D-BCF6-4956D0D8E08E}" type="presOf" srcId="{48147FEC-B03B-44F7-8DBF-B3C9C9FCF2BC}" destId="{DDC83FB2-DC75-4EEF-826D-D29FBBF837DB}" srcOrd="0" destOrd="0" presId="urn:microsoft.com/office/officeart/2005/8/layout/hProcess9"/>
    <dgm:cxn modelId="{91330BE5-1240-47D5-B4CF-0298CF8C9D5C}" type="presOf" srcId="{0515C8E8-91AF-4BE7-8848-BBEF75F8AAF5}" destId="{D9AD13E7-FAC9-4F8B-B9BA-DB145DA66C3E}" srcOrd="0" destOrd="0" presId="urn:microsoft.com/office/officeart/2005/8/layout/hProcess9"/>
    <dgm:cxn modelId="{1525B5E8-0EE3-4200-AF9A-A8DE64F78C36}" type="presOf" srcId="{8AC0D0CA-2619-41A7-A83F-12039F4E2AF8}" destId="{CC93DF4A-FDF4-4C4C-9A40-C4AD5EF5BD0E}" srcOrd="0" destOrd="0" presId="urn:microsoft.com/office/officeart/2005/8/layout/hProcess9"/>
    <dgm:cxn modelId="{09CDA793-8F76-4FED-B226-9395D7C58ACD}" type="presParOf" srcId="{B3265795-66C3-4536-9E9C-50AEF2D38410}" destId="{4F7F873E-668F-441C-9465-AD452F16DC74}" srcOrd="0" destOrd="0" presId="urn:microsoft.com/office/officeart/2005/8/layout/hProcess9"/>
    <dgm:cxn modelId="{075FB6EC-C292-4640-849D-825B2F734CAD}" type="presParOf" srcId="{B3265795-66C3-4536-9E9C-50AEF2D38410}" destId="{CF797EFF-D469-4525-BC3A-D3FC8E6600C0}" srcOrd="1" destOrd="0" presId="urn:microsoft.com/office/officeart/2005/8/layout/hProcess9"/>
    <dgm:cxn modelId="{81A784C4-870F-4739-A61F-0EC2EC134BD1}" type="presParOf" srcId="{CF797EFF-D469-4525-BC3A-D3FC8E6600C0}" destId="{CC93DF4A-FDF4-4C4C-9A40-C4AD5EF5BD0E}" srcOrd="0" destOrd="0" presId="urn:microsoft.com/office/officeart/2005/8/layout/hProcess9"/>
    <dgm:cxn modelId="{F46CC707-3B79-4075-BA2E-3C70F041A279}" type="presParOf" srcId="{CF797EFF-D469-4525-BC3A-D3FC8E6600C0}" destId="{9D8494BE-A1A0-42FC-91F2-9BE838CD8196}" srcOrd="1" destOrd="0" presId="urn:microsoft.com/office/officeart/2005/8/layout/hProcess9"/>
    <dgm:cxn modelId="{D4627CD6-1E76-4CD8-8F6D-C4FC5230B3F9}" type="presParOf" srcId="{CF797EFF-D469-4525-BC3A-D3FC8E6600C0}" destId="{D9AD13E7-FAC9-4F8B-B9BA-DB145DA66C3E}" srcOrd="2" destOrd="0" presId="urn:microsoft.com/office/officeart/2005/8/layout/hProcess9"/>
    <dgm:cxn modelId="{09ED846A-CACD-4D36-9327-B810A1641B09}" type="presParOf" srcId="{CF797EFF-D469-4525-BC3A-D3FC8E6600C0}" destId="{40173EA9-716B-49C7-8CF7-4C1C7012B489}" srcOrd="3" destOrd="0" presId="urn:microsoft.com/office/officeart/2005/8/layout/hProcess9"/>
    <dgm:cxn modelId="{E6B4DB62-D291-4CD9-9F30-15564E40CEB6}" type="presParOf" srcId="{CF797EFF-D469-4525-BC3A-D3FC8E6600C0}" destId="{DC82C783-30F3-4144-B4CA-87973F850C36}" srcOrd="4" destOrd="0" presId="urn:microsoft.com/office/officeart/2005/8/layout/hProcess9"/>
    <dgm:cxn modelId="{02A688A4-23B4-40AD-847D-630A8F1E43BB}" type="presParOf" srcId="{CF797EFF-D469-4525-BC3A-D3FC8E6600C0}" destId="{9A1506C0-6EE3-4948-8394-DE37FDD6D02D}" srcOrd="5" destOrd="0" presId="urn:microsoft.com/office/officeart/2005/8/layout/hProcess9"/>
    <dgm:cxn modelId="{1D9A42B8-BA46-4C98-9001-369C4835D15E}" type="presParOf" srcId="{CF797EFF-D469-4525-BC3A-D3FC8E6600C0}" destId="{C5D02B58-B72E-4763-A1C0-D69E1CE2BA8D}" srcOrd="6" destOrd="0" presId="urn:microsoft.com/office/officeart/2005/8/layout/hProcess9"/>
    <dgm:cxn modelId="{0D7BB118-23BD-4CC3-B6BC-87E36BA51F37}" type="presParOf" srcId="{CF797EFF-D469-4525-BC3A-D3FC8E6600C0}" destId="{00AA1042-BBD7-498F-A3E1-6D98D74DB8F1}" srcOrd="7" destOrd="0" presId="urn:microsoft.com/office/officeart/2005/8/layout/hProcess9"/>
    <dgm:cxn modelId="{799C43AA-8A3D-41DD-B9E0-6B63749AF9A6}" type="presParOf" srcId="{CF797EFF-D469-4525-BC3A-D3FC8E6600C0}" destId="{DDC83FB2-DC75-4EEF-826D-D29FBBF837DB}"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76E8EC2-A451-4EB6-87CE-8E203634868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18441478-F4AD-4DF5-9C92-98FF32F5D228}">
      <dgm:prSet/>
      <dgm:spPr>
        <a:solidFill>
          <a:srgbClr val="002060"/>
        </a:solidFill>
      </dgm:spPr>
      <dgm:t>
        <a:bodyPr/>
        <a:lstStyle/>
        <a:p>
          <a:r>
            <a:rPr lang="en-US" baseline="0" dirty="0"/>
            <a:t>Engineering controls will be used as a primary method to reduce work exposure (e.g., disposable bags, sharps containers, and self-sheathing needles)</a:t>
          </a:r>
          <a:endParaRPr lang="en-US" dirty="0"/>
        </a:p>
      </dgm:t>
    </dgm:pt>
    <dgm:pt modelId="{34B04BCA-5C50-4EAE-B8B3-FB22891EFE00}" type="parTrans" cxnId="{BC0C8AB2-841A-4788-8387-8D88F27EE4F3}">
      <dgm:prSet/>
      <dgm:spPr/>
      <dgm:t>
        <a:bodyPr/>
        <a:lstStyle/>
        <a:p>
          <a:endParaRPr lang="en-US"/>
        </a:p>
      </dgm:t>
    </dgm:pt>
    <dgm:pt modelId="{25301A56-A593-4536-B63D-D8BF9896AF99}" type="sibTrans" cxnId="{BC0C8AB2-841A-4788-8387-8D88F27EE4F3}">
      <dgm:prSet/>
      <dgm:spPr/>
      <dgm:t>
        <a:bodyPr/>
        <a:lstStyle/>
        <a:p>
          <a:endParaRPr lang="en-US"/>
        </a:p>
      </dgm:t>
    </dgm:pt>
    <dgm:pt modelId="{2E280D89-79D2-4C9C-808E-418304396B92}">
      <dgm:prSet/>
      <dgm:spPr>
        <a:solidFill>
          <a:srgbClr val="002060"/>
        </a:solidFill>
      </dgm:spPr>
      <dgm:t>
        <a:bodyPr/>
        <a:lstStyle/>
        <a:p>
          <a:r>
            <a:rPr lang="en-US" baseline="0" dirty="0"/>
            <a:t>Departments must provide, at no cost to the employee, and require employees to use equipment such as gloves, gowns, masks, and eye protection, as well as repair or replace those items when necessary</a:t>
          </a:r>
          <a:endParaRPr lang="en-US" dirty="0"/>
        </a:p>
      </dgm:t>
    </dgm:pt>
    <dgm:pt modelId="{8E992EAB-8A8D-437D-86F6-114E8FCA3478}" type="parTrans" cxnId="{5AD67DDB-DEB7-4D6E-A09E-2A2B88338CC6}">
      <dgm:prSet/>
      <dgm:spPr/>
      <dgm:t>
        <a:bodyPr/>
        <a:lstStyle/>
        <a:p>
          <a:endParaRPr lang="en-US"/>
        </a:p>
      </dgm:t>
    </dgm:pt>
    <dgm:pt modelId="{E2BA582F-1AEB-4510-82BD-9B0B3B6055F7}" type="sibTrans" cxnId="{5AD67DDB-DEB7-4D6E-A09E-2A2B88338CC6}">
      <dgm:prSet/>
      <dgm:spPr/>
      <dgm:t>
        <a:bodyPr/>
        <a:lstStyle/>
        <a:p>
          <a:endParaRPr lang="en-US"/>
        </a:p>
      </dgm:t>
    </dgm:pt>
    <dgm:pt modelId="{16D28D77-18A2-4138-96FD-0DE580DD5C89}" type="pres">
      <dgm:prSet presAssocID="{776E8EC2-A451-4EB6-87CE-8E203634868D}" presName="linearFlow" presStyleCnt="0">
        <dgm:presLayoutVars>
          <dgm:dir/>
          <dgm:resizeHandles val="exact"/>
        </dgm:presLayoutVars>
      </dgm:prSet>
      <dgm:spPr/>
    </dgm:pt>
    <dgm:pt modelId="{5DD04F27-6E2D-4765-861E-1A01EC088221}" type="pres">
      <dgm:prSet presAssocID="{18441478-F4AD-4DF5-9C92-98FF32F5D228}" presName="composite" presStyleCnt="0"/>
      <dgm:spPr/>
    </dgm:pt>
    <dgm:pt modelId="{60B012CB-A6A0-48CC-824D-C464680C5207}" type="pres">
      <dgm:prSet presAssocID="{18441478-F4AD-4DF5-9C92-98FF32F5D228}" presName="imgShp"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5000" r="-15000"/>
          </a:stretch>
        </a:blipFill>
      </dgm:spPr>
      <dgm:extLst>
        <a:ext uri="{E40237B7-FDA0-4F09-8148-C483321AD2D9}">
          <dgm14:cNvPr xmlns:dgm14="http://schemas.microsoft.com/office/drawing/2010/diagram" id="0" name="" descr="Sharp objects box."/>
        </a:ext>
      </dgm:extLst>
    </dgm:pt>
    <dgm:pt modelId="{91913261-F731-4CB9-8D15-EC54C1618F3D}" type="pres">
      <dgm:prSet presAssocID="{18441478-F4AD-4DF5-9C92-98FF32F5D228}" presName="txShp" presStyleLbl="node1" presStyleIdx="0" presStyleCnt="2">
        <dgm:presLayoutVars>
          <dgm:bulletEnabled val="1"/>
        </dgm:presLayoutVars>
      </dgm:prSet>
      <dgm:spPr/>
    </dgm:pt>
    <dgm:pt modelId="{C48D2A53-96E6-4E88-8BE4-17CE17ECDCEC}" type="pres">
      <dgm:prSet presAssocID="{25301A56-A593-4536-B63D-D8BF9896AF99}" presName="spacing" presStyleCnt="0"/>
      <dgm:spPr/>
    </dgm:pt>
    <dgm:pt modelId="{536FD228-F433-43DE-B096-22B308E364FF}" type="pres">
      <dgm:prSet presAssocID="{2E280D89-79D2-4C9C-808E-418304396B92}" presName="composite" presStyleCnt="0"/>
      <dgm:spPr/>
    </dgm:pt>
    <dgm:pt modelId="{6FE4E9C0-A4DE-4568-8D71-FE7F4E3B6743}" type="pres">
      <dgm:prSet presAssocID="{2E280D89-79D2-4C9C-808E-418304396B92}" presName="imgShp"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extLst>
        <a:ext uri="{E40237B7-FDA0-4F09-8148-C483321AD2D9}">
          <dgm14:cNvPr xmlns:dgm14="http://schemas.microsoft.com/office/drawing/2010/diagram" id="0" name="" descr="Various PPE"/>
        </a:ext>
      </dgm:extLst>
    </dgm:pt>
    <dgm:pt modelId="{8D043164-A4C8-4BD0-ADA6-A3329AAE750C}" type="pres">
      <dgm:prSet presAssocID="{2E280D89-79D2-4C9C-808E-418304396B92}" presName="txShp" presStyleLbl="node1" presStyleIdx="1" presStyleCnt="2">
        <dgm:presLayoutVars>
          <dgm:bulletEnabled val="1"/>
        </dgm:presLayoutVars>
      </dgm:prSet>
      <dgm:spPr/>
    </dgm:pt>
  </dgm:ptLst>
  <dgm:cxnLst>
    <dgm:cxn modelId="{2565CC26-3D6E-4237-B23A-3731C47B2DE0}" type="presOf" srcId="{18441478-F4AD-4DF5-9C92-98FF32F5D228}" destId="{91913261-F731-4CB9-8D15-EC54C1618F3D}" srcOrd="0" destOrd="0" presId="urn:microsoft.com/office/officeart/2005/8/layout/vList3"/>
    <dgm:cxn modelId="{B46F2B7D-EFF6-495B-9BC3-691BF3C096F0}" type="presOf" srcId="{776E8EC2-A451-4EB6-87CE-8E203634868D}" destId="{16D28D77-18A2-4138-96FD-0DE580DD5C89}" srcOrd="0" destOrd="0" presId="urn:microsoft.com/office/officeart/2005/8/layout/vList3"/>
    <dgm:cxn modelId="{098D83A9-DB26-4813-9119-CF8EB25944A3}" type="presOf" srcId="{2E280D89-79D2-4C9C-808E-418304396B92}" destId="{8D043164-A4C8-4BD0-ADA6-A3329AAE750C}" srcOrd="0" destOrd="0" presId="urn:microsoft.com/office/officeart/2005/8/layout/vList3"/>
    <dgm:cxn modelId="{BC0C8AB2-841A-4788-8387-8D88F27EE4F3}" srcId="{776E8EC2-A451-4EB6-87CE-8E203634868D}" destId="{18441478-F4AD-4DF5-9C92-98FF32F5D228}" srcOrd="0" destOrd="0" parTransId="{34B04BCA-5C50-4EAE-B8B3-FB22891EFE00}" sibTransId="{25301A56-A593-4536-B63D-D8BF9896AF99}"/>
    <dgm:cxn modelId="{5AD67DDB-DEB7-4D6E-A09E-2A2B88338CC6}" srcId="{776E8EC2-A451-4EB6-87CE-8E203634868D}" destId="{2E280D89-79D2-4C9C-808E-418304396B92}" srcOrd="1" destOrd="0" parTransId="{8E992EAB-8A8D-437D-86F6-114E8FCA3478}" sibTransId="{E2BA582F-1AEB-4510-82BD-9B0B3B6055F7}"/>
    <dgm:cxn modelId="{409169AC-03EE-474A-A95E-5C3F79FCC727}" type="presParOf" srcId="{16D28D77-18A2-4138-96FD-0DE580DD5C89}" destId="{5DD04F27-6E2D-4765-861E-1A01EC088221}" srcOrd="0" destOrd="0" presId="urn:microsoft.com/office/officeart/2005/8/layout/vList3"/>
    <dgm:cxn modelId="{C3289350-A714-4296-9032-2D81AE06D990}" type="presParOf" srcId="{5DD04F27-6E2D-4765-861E-1A01EC088221}" destId="{60B012CB-A6A0-48CC-824D-C464680C5207}" srcOrd="0" destOrd="0" presId="urn:microsoft.com/office/officeart/2005/8/layout/vList3"/>
    <dgm:cxn modelId="{4AFDD78A-CE6B-45A2-8A2C-A4BD5A86347E}" type="presParOf" srcId="{5DD04F27-6E2D-4765-861E-1A01EC088221}" destId="{91913261-F731-4CB9-8D15-EC54C1618F3D}" srcOrd="1" destOrd="0" presId="urn:microsoft.com/office/officeart/2005/8/layout/vList3"/>
    <dgm:cxn modelId="{51AE6F1A-4558-415A-85BE-4B75F3053F60}" type="presParOf" srcId="{16D28D77-18A2-4138-96FD-0DE580DD5C89}" destId="{C48D2A53-96E6-4E88-8BE4-17CE17ECDCEC}" srcOrd="1" destOrd="0" presId="urn:microsoft.com/office/officeart/2005/8/layout/vList3"/>
    <dgm:cxn modelId="{458C1565-38AD-49DC-A3DF-C7ED912CD770}" type="presParOf" srcId="{16D28D77-18A2-4138-96FD-0DE580DD5C89}" destId="{536FD228-F433-43DE-B096-22B308E364FF}" srcOrd="2" destOrd="0" presId="urn:microsoft.com/office/officeart/2005/8/layout/vList3"/>
    <dgm:cxn modelId="{EA099E28-930A-46F2-84BA-C9A0D433AD2F}" type="presParOf" srcId="{536FD228-F433-43DE-B096-22B308E364FF}" destId="{6FE4E9C0-A4DE-4568-8D71-FE7F4E3B6743}" srcOrd="0" destOrd="0" presId="urn:microsoft.com/office/officeart/2005/8/layout/vList3"/>
    <dgm:cxn modelId="{A3FB583F-A350-404E-8D51-23730AD019DB}" type="presParOf" srcId="{536FD228-F433-43DE-B096-22B308E364FF}" destId="{8D043164-A4C8-4BD0-ADA6-A3329AAE750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00EB863-BB35-451D-B2A4-E46E80037C31}"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81402C26-91FF-4B59-9ACE-7E15722FB425}">
      <dgm:prSet/>
      <dgm:spPr>
        <a:solidFill>
          <a:srgbClr val="002060"/>
        </a:solidFill>
      </dgm:spPr>
      <dgm:t>
        <a:bodyPr/>
        <a:lstStyle/>
        <a:p>
          <a:r>
            <a:rPr lang="en-US" baseline="0"/>
            <a:t>Always Wear Personal Protective Equipment </a:t>
          </a:r>
          <a:endParaRPr lang="en-US"/>
        </a:p>
      </dgm:t>
    </dgm:pt>
    <dgm:pt modelId="{1B4E2816-C885-43F1-BDF6-454BC00749B8}" type="parTrans" cxnId="{B597A5A9-BEC2-4C59-89BA-F7CC87738829}">
      <dgm:prSet/>
      <dgm:spPr/>
      <dgm:t>
        <a:bodyPr/>
        <a:lstStyle/>
        <a:p>
          <a:endParaRPr lang="en-US"/>
        </a:p>
      </dgm:t>
    </dgm:pt>
    <dgm:pt modelId="{E535ECD2-1FF0-422A-88D8-765DA3D71086}" type="sibTrans" cxnId="{B597A5A9-BEC2-4C59-89BA-F7CC87738829}">
      <dgm:prSet/>
      <dgm:spPr/>
      <dgm:t>
        <a:bodyPr/>
        <a:lstStyle/>
        <a:p>
          <a:endParaRPr lang="en-US"/>
        </a:p>
      </dgm:t>
    </dgm:pt>
    <dgm:pt modelId="{A74960C3-50CE-4186-82B3-735793C9D71B}">
      <dgm:prSet/>
      <dgm:spPr>
        <a:solidFill>
          <a:srgbClr val="002060"/>
        </a:solidFill>
      </dgm:spPr>
      <dgm:t>
        <a:bodyPr/>
        <a:lstStyle/>
        <a:p>
          <a:r>
            <a:rPr lang="en-US" baseline="0" dirty="0"/>
            <a:t>Hand washing is the most effective means to prevent transmission</a:t>
          </a:r>
          <a:endParaRPr lang="en-US" dirty="0"/>
        </a:p>
      </dgm:t>
    </dgm:pt>
    <dgm:pt modelId="{751CB593-2EBD-468B-8371-6E1837098013}" type="parTrans" cxnId="{36EA1987-E7E1-4742-A225-A80791D65883}">
      <dgm:prSet/>
      <dgm:spPr/>
      <dgm:t>
        <a:bodyPr/>
        <a:lstStyle/>
        <a:p>
          <a:endParaRPr lang="en-US"/>
        </a:p>
      </dgm:t>
    </dgm:pt>
    <dgm:pt modelId="{8C1B8777-E3E7-4B93-9182-4914CBA49E4B}" type="sibTrans" cxnId="{36EA1987-E7E1-4742-A225-A80791D65883}">
      <dgm:prSet/>
      <dgm:spPr/>
      <dgm:t>
        <a:bodyPr/>
        <a:lstStyle/>
        <a:p>
          <a:endParaRPr lang="en-US"/>
        </a:p>
      </dgm:t>
    </dgm:pt>
    <dgm:pt modelId="{AF3B41FF-FF0B-46C4-B73E-752368302E64}">
      <dgm:prSet/>
      <dgm:spPr>
        <a:solidFill>
          <a:srgbClr val="002060"/>
        </a:solidFill>
      </dgm:spPr>
      <dgm:t>
        <a:bodyPr/>
        <a:lstStyle/>
        <a:p>
          <a:r>
            <a:rPr lang="en-US" baseline="0"/>
            <a:t>All shared and reusable items, such as goggles &amp; sports equipment are to be cleaned with a bleach and water solution</a:t>
          </a:r>
          <a:endParaRPr lang="en-US"/>
        </a:p>
      </dgm:t>
    </dgm:pt>
    <dgm:pt modelId="{60793BFE-D487-4400-9395-570A5F08A1FF}" type="parTrans" cxnId="{40AFA5DD-FAB7-4E5A-B223-98DF6CE7289C}">
      <dgm:prSet/>
      <dgm:spPr/>
      <dgm:t>
        <a:bodyPr/>
        <a:lstStyle/>
        <a:p>
          <a:endParaRPr lang="en-US"/>
        </a:p>
      </dgm:t>
    </dgm:pt>
    <dgm:pt modelId="{86CF4402-7C89-4C5B-A15E-7A27800C6C79}" type="sibTrans" cxnId="{40AFA5DD-FAB7-4E5A-B223-98DF6CE7289C}">
      <dgm:prSet/>
      <dgm:spPr/>
      <dgm:t>
        <a:bodyPr/>
        <a:lstStyle/>
        <a:p>
          <a:endParaRPr lang="en-US"/>
        </a:p>
      </dgm:t>
    </dgm:pt>
    <dgm:pt modelId="{F03A0980-F6A8-4DF6-8786-68590E357A18}">
      <dgm:prSet/>
      <dgm:spPr>
        <a:solidFill>
          <a:srgbClr val="002060"/>
        </a:solidFill>
      </dgm:spPr>
      <dgm:t>
        <a:bodyPr/>
        <a:lstStyle/>
        <a:p>
          <a:r>
            <a:rPr lang="en-US" baseline="0"/>
            <a:t>If you are in an area where there is reasonable likelihood of exposure, never eat, drink, apply cosmetics or handle contact lenses</a:t>
          </a:r>
          <a:endParaRPr lang="en-US"/>
        </a:p>
      </dgm:t>
    </dgm:pt>
    <dgm:pt modelId="{DF5DEB1C-7B25-49D9-BC2B-63E28E2E469F}" type="parTrans" cxnId="{408713DF-3D9A-4625-9335-45D4172F6B4D}">
      <dgm:prSet/>
      <dgm:spPr/>
      <dgm:t>
        <a:bodyPr/>
        <a:lstStyle/>
        <a:p>
          <a:endParaRPr lang="en-US"/>
        </a:p>
      </dgm:t>
    </dgm:pt>
    <dgm:pt modelId="{4EAC85C0-29A0-4EF1-9C0B-0BB6BA204CB3}" type="sibTrans" cxnId="{408713DF-3D9A-4625-9335-45D4172F6B4D}">
      <dgm:prSet/>
      <dgm:spPr/>
      <dgm:t>
        <a:bodyPr/>
        <a:lstStyle/>
        <a:p>
          <a:endParaRPr lang="en-US"/>
        </a:p>
      </dgm:t>
    </dgm:pt>
    <dgm:pt modelId="{7B45EFE3-5FCC-48AC-9543-9E2966043550}" type="pres">
      <dgm:prSet presAssocID="{D00EB863-BB35-451D-B2A4-E46E80037C31}" presName="Name0" presStyleCnt="0">
        <dgm:presLayoutVars>
          <dgm:dir/>
          <dgm:resizeHandles val="exact"/>
        </dgm:presLayoutVars>
      </dgm:prSet>
      <dgm:spPr/>
    </dgm:pt>
    <dgm:pt modelId="{659E5A49-0828-4819-BDED-DEF7D1EC2897}" type="pres">
      <dgm:prSet presAssocID="{D00EB863-BB35-451D-B2A4-E46E80037C31}" presName="fgShape" presStyleLbl="fgShp" presStyleIdx="0" presStyleCnt="1"/>
      <dgm:spPr>
        <a:solidFill>
          <a:srgbClr val="00B050"/>
        </a:solidFill>
      </dgm:spPr>
    </dgm:pt>
    <dgm:pt modelId="{EAE95635-BB4F-4100-8BC2-2939E9D211D5}" type="pres">
      <dgm:prSet presAssocID="{D00EB863-BB35-451D-B2A4-E46E80037C31}" presName="linComp" presStyleCnt="0"/>
      <dgm:spPr/>
    </dgm:pt>
    <dgm:pt modelId="{06F77FEE-3B71-440A-AA06-287F92A26FA2}" type="pres">
      <dgm:prSet presAssocID="{81402C26-91FF-4B59-9ACE-7E15722FB425}" presName="compNode" presStyleCnt="0"/>
      <dgm:spPr/>
    </dgm:pt>
    <dgm:pt modelId="{32941752-AA1F-4DB4-A8EF-6F6DAB9D6CCE}" type="pres">
      <dgm:prSet presAssocID="{81402C26-91FF-4B59-9ACE-7E15722FB425}" presName="bkgdShape" presStyleLbl="node1" presStyleIdx="0" presStyleCnt="4"/>
      <dgm:spPr/>
    </dgm:pt>
    <dgm:pt modelId="{769EB63A-BCFE-4526-9CB0-DFF84B1640CD}" type="pres">
      <dgm:prSet presAssocID="{81402C26-91FF-4B59-9ACE-7E15722FB425}" presName="nodeTx" presStyleLbl="node1" presStyleIdx="0" presStyleCnt="4">
        <dgm:presLayoutVars>
          <dgm:bulletEnabled val="1"/>
        </dgm:presLayoutVars>
      </dgm:prSet>
      <dgm:spPr/>
    </dgm:pt>
    <dgm:pt modelId="{F2911249-CDDF-4C75-A02B-B51DE5629DFE}" type="pres">
      <dgm:prSet presAssocID="{81402C26-91FF-4B59-9ACE-7E15722FB425}" presName="invisiNode" presStyleLbl="node1" presStyleIdx="0" presStyleCnt="4"/>
      <dgm:spPr/>
    </dgm:pt>
    <dgm:pt modelId="{C39C781F-FFAC-4855-881E-B661B39ADEE2}" type="pres">
      <dgm:prSet presAssocID="{81402C26-91FF-4B59-9ACE-7E15722FB425}" presName="imagNode" presStyleLbl="fgImgPlace1" presStyleIdx="0" presStyleCnt="4"/>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dgm:spPr>
      <dgm:extLst>
        <a:ext uri="{E40237B7-FDA0-4F09-8148-C483321AD2D9}">
          <dgm14:cNvPr xmlns:dgm14="http://schemas.microsoft.com/office/drawing/2010/diagram" id="0" name="" descr="Medical worker in PPE"/>
        </a:ext>
      </dgm:extLst>
    </dgm:pt>
    <dgm:pt modelId="{06DC9B9B-8F90-4F72-A754-AC81BDCCF839}" type="pres">
      <dgm:prSet presAssocID="{E535ECD2-1FF0-422A-88D8-765DA3D71086}" presName="sibTrans" presStyleLbl="sibTrans2D1" presStyleIdx="0" presStyleCnt="0"/>
      <dgm:spPr/>
    </dgm:pt>
    <dgm:pt modelId="{88F3E254-39C1-4E59-B797-87C1F3EF08EB}" type="pres">
      <dgm:prSet presAssocID="{A74960C3-50CE-4186-82B3-735793C9D71B}" presName="compNode" presStyleCnt="0"/>
      <dgm:spPr/>
    </dgm:pt>
    <dgm:pt modelId="{0EE1E4B7-5CD3-4A2E-89E5-0D80BACC9712}" type="pres">
      <dgm:prSet presAssocID="{A74960C3-50CE-4186-82B3-735793C9D71B}" presName="bkgdShape" presStyleLbl="node1" presStyleIdx="1" presStyleCnt="4"/>
      <dgm:spPr/>
    </dgm:pt>
    <dgm:pt modelId="{C7953780-2060-4F1F-B41F-F728C6B4C9E2}" type="pres">
      <dgm:prSet presAssocID="{A74960C3-50CE-4186-82B3-735793C9D71B}" presName="nodeTx" presStyleLbl="node1" presStyleIdx="1" presStyleCnt="4">
        <dgm:presLayoutVars>
          <dgm:bulletEnabled val="1"/>
        </dgm:presLayoutVars>
      </dgm:prSet>
      <dgm:spPr/>
    </dgm:pt>
    <dgm:pt modelId="{7B1FF195-0F1A-4A41-AD4D-21C101DEA660}" type="pres">
      <dgm:prSet presAssocID="{A74960C3-50CE-4186-82B3-735793C9D71B}" presName="invisiNode" presStyleLbl="node1" presStyleIdx="1" presStyleCnt="4"/>
      <dgm:spPr/>
    </dgm:pt>
    <dgm:pt modelId="{B7D9EA49-81D0-4E1B-BB01-E431E4348FB2}" type="pres">
      <dgm:prSet presAssocID="{A74960C3-50CE-4186-82B3-735793C9D71B}" presName="imagNode" presStyleLbl="fgImgPlace1" presStyleIdx="1" presStyleCnt="4"/>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0" r="-50000"/>
          </a:stretch>
        </a:blipFill>
      </dgm:spPr>
      <dgm:extLst>
        <a:ext uri="{E40237B7-FDA0-4F09-8148-C483321AD2D9}">
          <dgm14:cNvPr xmlns:dgm14="http://schemas.microsoft.com/office/drawing/2010/diagram" id="0" name="" descr="Hands with soap under running water"/>
        </a:ext>
      </dgm:extLst>
    </dgm:pt>
    <dgm:pt modelId="{6C72C522-2EEA-4E7F-913D-CB264C795C74}" type="pres">
      <dgm:prSet presAssocID="{8C1B8777-E3E7-4B93-9182-4914CBA49E4B}" presName="sibTrans" presStyleLbl="sibTrans2D1" presStyleIdx="0" presStyleCnt="0"/>
      <dgm:spPr/>
    </dgm:pt>
    <dgm:pt modelId="{63B68001-75FF-46BD-85B5-D49C0BF5BC87}" type="pres">
      <dgm:prSet presAssocID="{AF3B41FF-FF0B-46C4-B73E-752368302E64}" presName="compNode" presStyleCnt="0"/>
      <dgm:spPr/>
    </dgm:pt>
    <dgm:pt modelId="{5B8B5F1B-4482-4111-82AE-A16F94E675F8}" type="pres">
      <dgm:prSet presAssocID="{AF3B41FF-FF0B-46C4-B73E-752368302E64}" presName="bkgdShape" presStyleLbl="node1" presStyleIdx="2" presStyleCnt="4"/>
      <dgm:spPr/>
    </dgm:pt>
    <dgm:pt modelId="{311AC740-9A93-4417-9E47-E4E56BBACA96}" type="pres">
      <dgm:prSet presAssocID="{AF3B41FF-FF0B-46C4-B73E-752368302E64}" presName="nodeTx" presStyleLbl="node1" presStyleIdx="2" presStyleCnt="4">
        <dgm:presLayoutVars>
          <dgm:bulletEnabled val="1"/>
        </dgm:presLayoutVars>
      </dgm:prSet>
      <dgm:spPr/>
    </dgm:pt>
    <dgm:pt modelId="{20C6719C-E9FC-4D01-9E86-DA2AFC848847}" type="pres">
      <dgm:prSet presAssocID="{AF3B41FF-FF0B-46C4-B73E-752368302E64}" presName="invisiNode" presStyleLbl="node1" presStyleIdx="2" presStyleCnt="4"/>
      <dgm:spPr/>
    </dgm:pt>
    <dgm:pt modelId="{B37356BB-5F8A-4E5E-AE34-CEB871FB2090}" type="pres">
      <dgm:prSet presAssocID="{AF3B41FF-FF0B-46C4-B73E-752368302E64}" presName="imagNode" presStyleLbl="fgImgPlace1" presStyleIdx="2" presStyleCnt="4"/>
      <dgm:spPr>
        <a:blipFill>
          <a:blip xmlns:r="http://schemas.openxmlformats.org/officeDocument/2006/relationships"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8000" b="-8000"/>
          </a:stretch>
        </a:blipFill>
      </dgm:spPr>
      <dgm:extLst>
        <a:ext uri="{E40237B7-FDA0-4F09-8148-C483321AD2D9}">
          <dgm14:cNvPr xmlns:dgm14="http://schemas.microsoft.com/office/drawing/2010/diagram" id="0" name="" descr="Clorox bleach bottle."/>
        </a:ext>
      </dgm:extLst>
    </dgm:pt>
    <dgm:pt modelId="{D25D7BE4-C399-4B90-95FE-99AE488B2D8A}" type="pres">
      <dgm:prSet presAssocID="{86CF4402-7C89-4C5B-A15E-7A27800C6C79}" presName="sibTrans" presStyleLbl="sibTrans2D1" presStyleIdx="0" presStyleCnt="0"/>
      <dgm:spPr/>
    </dgm:pt>
    <dgm:pt modelId="{C940FE2D-0F81-43BC-8AF9-AD240E999390}" type="pres">
      <dgm:prSet presAssocID="{F03A0980-F6A8-4DF6-8786-68590E357A18}" presName="compNode" presStyleCnt="0"/>
      <dgm:spPr/>
    </dgm:pt>
    <dgm:pt modelId="{F5725875-1251-46FF-968A-0746569038EC}" type="pres">
      <dgm:prSet presAssocID="{F03A0980-F6A8-4DF6-8786-68590E357A18}" presName="bkgdShape" presStyleLbl="node1" presStyleIdx="3" presStyleCnt="4"/>
      <dgm:spPr/>
    </dgm:pt>
    <dgm:pt modelId="{9AC86D1D-0308-4EA2-BEA5-984044F2FB08}" type="pres">
      <dgm:prSet presAssocID="{F03A0980-F6A8-4DF6-8786-68590E357A18}" presName="nodeTx" presStyleLbl="node1" presStyleIdx="3" presStyleCnt="4">
        <dgm:presLayoutVars>
          <dgm:bulletEnabled val="1"/>
        </dgm:presLayoutVars>
      </dgm:prSet>
      <dgm:spPr/>
    </dgm:pt>
    <dgm:pt modelId="{AAAA6930-782D-4BA0-846C-F94D5293980B}" type="pres">
      <dgm:prSet presAssocID="{F03A0980-F6A8-4DF6-8786-68590E357A18}" presName="invisiNode" presStyleLbl="node1" presStyleIdx="3" presStyleCnt="4"/>
      <dgm:spPr/>
    </dgm:pt>
    <dgm:pt modelId="{AE0736FE-6210-425A-80AF-B83C136BF26E}" type="pres">
      <dgm:prSet presAssocID="{F03A0980-F6A8-4DF6-8786-68590E357A18}" presName="imagNode" presStyleLbl="fgImgPlace1" presStyleIdx="3" presStyleCnt="4"/>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a:stretch>
        </a:blipFill>
      </dgm:spPr>
      <dgm:extLst>
        <a:ext uri="{E40237B7-FDA0-4F09-8148-C483321AD2D9}">
          <dgm14:cNvPr xmlns:dgm14="http://schemas.microsoft.com/office/drawing/2010/diagram" id="0" name="" descr="Illustrated food with red slash and circle through it. "/>
        </a:ext>
      </dgm:extLst>
    </dgm:pt>
  </dgm:ptLst>
  <dgm:cxnLst>
    <dgm:cxn modelId="{785D7509-B44E-4FA2-8931-4CA736A61585}" type="presOf" srcId="{81402C26-91FF-4B59-9ACE-7E15722FB425}" destId="{769EB63A-BCFE-4526-9CB0-DFF84B1640CD}" srcOrd="1" destOrd="0" presId="urn:microsoft.com/office/officeart/2005/8/layout/hList7"/>
    <dgm:cxn modelId="{FC23701B-59CF-4DEF-8A05-03CE68143DA8}" type="presOf" srcId="{F03A0980-F6A8-4DF6-8786-68590E357A18}" destId="{F5725875-1251-46FF-968A-0746569038EC}" srcOrd="0" destOrd="0" presId="urn:microsoft.com/office/officeart/2005/8/layout/hList7"/>
    <dgm:cxn modelId="{35107524-B429-4673-9B32-C5B9366E585A}" type="presOf" srcId="{AF3B41FF-FF0B-46C4-B73E-752368302E64}" destId="{5B8B5F1B-4482-4111-82AE-A16F94E675F8}" srcOrd="0" destOrd="0" presId="urn:microsoft.com/office/officeart/2005/8/layout/hList7"/>
    <dgm:cxn modelId="{7F1C592F-3BED-4F76-A82C-BD0C5B0484CE}" type="presOf" srcId="{A74960C3-50CE-4186-82B3-735793C9D71B}" destId="{C7953780-2060-4F1F-B41F-F728C6B4C9E2}" srcOrd="1" destOrd="0" presId="urn:microsoft.com/office/officeart/2005/8/layout/hList7"/>
    <dgm:cxn modelId="{56F9A25B-F15C-4F13-B470-E9BDC33943C5}" type="presOf" srcId="{A74960C3-50CE-4186-82B3-735793C9D71B}" destId="{0EE1E4B7-5CD3-4A2E-89E5-0D80BACC9712}" srcOrd="0" destOrd="0" presId="urn:microsoft.com/office/officeart/2005/8/layout/hList7"/>
    <dgm:cxn modelId="{16C89264-CF6A-4888-A036-48B8EE588DF2}" type="presOf" srcId="{D00EB863-BB35-451D-B2A4-E46E80037C31}" destId="{7B45EFE3-5FCC-48AC-9543-9E2966043550}" srcOrd="0" destOrd="0" presId="urn:microsoft.com/office/officeart/2005/8/layout/hList7"/>
    <dgm:cxn modelId="{CB129269-6755-4330-B019-B36103C3D408}" type="presOf" srcId="{8C1B8777-E3E7-4B93-9182-4914CBA49E4B}" destId="{6C72C522-2EEA-4E7F-913D-CB264C795C74}" srcOrd="0" destOrd="0" presId="urn:microsoft.com/office/officeart/2005/8/layout/hList7"/>
    <dgm:cxn modelId="{BD877671-229F-4151-B071-F99BA9372AE1}" type="presOf" srcId="{81402C26-91FF-4B59-9ACE-7E15722FB425}" destId="{32941752-AA1F-4DB4-A8EF-6F6DAB9D6CCE}" srcOrd="0" destOrd="0" presId="urn:microsoft.com/office/officeart/2005/8/layout/hList7"/>
    <dgm:cxn modelId="{95DECA83-770B-4A96-9CCA-6A8B96BDD002}" type="presOf" srcId="{E535ECD2-1FF0-422A-88D8-765DA3D71086}" destId="{06DC9B9B-8F90-4F72-A754-AC81BDCCF839}" srcOrd="0" destOrd="0" presId="urn:microsoft.com/office/officeart/2005/8/layout/hList7"/>
    <dgm:cxn modelId="{36EA1987-E7E1-4742-A225-A80791D65883}" srcId="{D00EB863-BB35-451D-B2A4-E46E80037C31}" destId="{A74960C3-50CE-4186-82B3-735793C9D71B}" srcOrd="1" destOrd="0" parTransId="{751CB593-2EBD-468B-8371-6E1837098013}" sibTransId="{8C1B8777-E3E7-4B93-9182-4914CBA49E4B}"/>
    <dgm:cxn modelId="{BEB6978E-64D4-4A08-BBCD-29BCCDD22911}" type="presOf" srcId="{86CF4402-7C89-4C5B-A15E-7A27800C6C79}" destId="{D25D7BE4-C399-4B90-95FE-99AE488B2D8A}" srcOrd="0" destOrd="0" presId="urn:microsoft.com/office/officeart/2005/8/layout/hList7"/>
    <dgm:cxn modelId="{B597A5A9-BEC2-4C59-89BA-F7CC87738829}" srcId="{D00EB863-BB35-451D-B2A4-E46E80037C31}" destId="{81402C26-91FF-4B59-9ACE-7E15722FB425}" srcOrd="0" destOrd="0" parTransId="{1B4E2816-C885-43F1-BDF6-454BC00749B8}" sibTransId="{E535ECD2-1FF0-422A-88D8-765DA3D71086}"/>
    <dgm:cxn modelId="{42C98EBC-421B-41F0-B365-42BD034C7130}" type="presOf" srcId="{F03A0980-F6A8-4DF6-8786-68590E357A18}" destId="{9AC86D1D-0308-4EA2-BEA5-984044F2FB08}" srcOrd="1" destOrd="0" presId="urn:microsoft.com/office/officeart/2005/8/layout/hList7"/>
    <dgm:cxn modelId="{725F44CD-9428-4862-9FA2-4F6BD23AB941}" type="presOf" srcId="{AF3B41FF-FF0B-46C4-B73E-752368302E64}" destId="{311AC740-9A93-4417-9E47-E4E56BBACA96}" srcOrd="1" destOrd="0" presId="urn:microsoft.com/office/officeart/2005/8/layout/hList7"/>
    <dgm:cxn modelId="{40AFA5DD-FAB7-4E5A-B223-98DF6CE7289C}" srcId="{D00EB863-BB35-451D-B2A4-E46E80037C31}" destId="{AF3B41FF-FF0B-46C4-B73E-752368302E64}" srcOrd="2" destOrd="0" parTransId="{60793BFE-D487-4400-9395-570A5F08A1FF}" sibTransId="{86CF4402-7C89-4C5B-A15E-7A27800C6C79}"/>
    <dgm:cxn modelId="{408713DF-3D9A-4625-9335-45D4172F6B4D}" srcId="{D00EB863-BB35-451D-B2A4-E46E80037C31}" destId="{F03A0980-F6A8-4DF6-8786-68590E357A18}" srcOrd="3" destOrd="0" parTransId="{DF5DEB1C-7B25-49D9-BC2B-63E28E2E469F}" sibTransId="{4EAC85C0-29A0-4EF1-9C0B-0BB6BA204CB3}"/>
    <dgm:cxn modelId="{14628F63-40D5-4ABD-B9EF-B07BB332C481}" type="presParOf" srcId="{7B45EFE3-5FCC-48AC-9543-9E2966043550}" destId="{659E5A49-0828-4819-BDED-DEF7D1EC2897}" srcOrd="0" destOrd="0" presId="urn:microsoft.com/office/officeart/2005/8/layout/hList7"/>
    <dgm:cxn modelId="{421B2F98-8F16-4799-A153-612930488C22}" type="presParOf" srcId="{7B45EFE3-5FCC-48AC-9543-9E2966043550}" destId="{EAE95635-BB4F-4100-8BC2-2939E9D211D5}" srcOrd="1" destOrd="0" presId="urn:microsoft.com/office/officeart/2005/8/layout/hList7"/>
    <dgm:cxn modelId="{E3408582-0847-4409-8E80-EE29BF9853BD}" type="presParOf" srcId="{EAE95635-BB4F-4100-8BC2-2939E9D211D5}" destId="{06F77FEE-3B71-440A-AA06-287F92A26FA2}" srcOrd="0" destOrd="0" presId="urn:microsoft.com/office/officeart/2005/8/layout/hList7"/>
    <dgm:cxn modelId="{7A50925A-1776-44C5-A64E-AF4BE6D5BEBD}" type="presParOf" srcId="{06F77FEE-3B71-440A-AA06-287F92A26FA2}" destId="{32941752-AA1F-4DB4-A8EF-6F6DAB9D6CCE}" srcOrd="0" destOrd="0" presId="urn:microsoft.com/office/officeart/2005/8/layout/hList7"/>
    <dgm:cxn modelId="{7B4421D8-A151-47FD-A7D4-9DDA00C296B1}" type="presParOf" srcId="{06F77FEE-3B71-440A-AA06-287F92A26FA2}" destId="{769EB63A-BCFE-4526-9CB0-DFF84B1640CD}" srcOrd="1" destOrd="0" presId="urn:microsoft.com/office/officeart/2005/8/layout/hList7"/>
    <dgm:cxn modelId="{6088FD5D-1298-4767-8E3D-989420753263}" type="presParOf" srcId="{06F77FEE-3B71-440A-AA06-287F92A26FA2}" destId="{F2911249-CDDF-4C75-A02B-B51DE5629DFE}" srcOrd="2" destOrd="0" presId="urn:microsoft.com/office/officeart/2005/8/layout/hList7"/>
    <dgm:cxn modelId="{780D92CF-1A67-41F8-AF5A-23F1D9E37F34}" type="presParOf" srcId="{06F77FEE-3B71-440A-AA06-287F92A26FA2}" destId="{C39C781F-FFAC-4855-881E-B661B39ADEE2}" srcOrd="3" destOrd="0" presId="urn:microsoft.com/office/officeart/2005/8/layout/hList7"/>
    <dgm:cxn modelId="{C1981A19-F49C-4EBE-9943-F8DD0A5215B4}" type="presParOf" srcId="{EAE95635-BB4F-4100-8BC2-2939E9D211D5}" destId="{06DC9B9B-8F90-4F72-A754-AC81BDCCF839}" srcOrd="1" destOrd="0" presId="urn:microsoft.com/office/officeart/2005/8/layout/hList7"/>
    <dgm:cxn modelId="{AB3572AB-488C-44E0-982E-3E581D4EA4DA}" type="presParOf" srcId="{EAE95635-BB4F-4100-8BC2-2939E9D211D5}" destId="{88F3E254-39C1-4E59-B797-87C1F3EF08EB}" srcOrd="2" destOrd="0" presId="urn:microsoft.com/office/officeart/2005/8/layout/hList7"/>
    <dgm:cxn modelId="{ED80F2FE-48A8-45E4-9D95-DD26F4E4D84E}" type="presParOf" srcId="{88F3E254-39C1-4E59-B797-87C1F3EF08EB}" destId="{0EE1E4B7-5CD3-4A2E-89E5-0D80BACC9712}" srcOrd="0" destOrd="0" presId="urn:microsoft.com/office/officeart/2005/8/layout/hList7"/>
    <dgm:cxn modelId="{4A42EC34-6EC7-4FB6-A599-C03038B3CBFE}" type="presParOf" srcId="{88F3E254-39C1-4E59-B797-87C1F3EF08EB}" destId="{C7953780-2060-4F1F-B41F-F728C6B4C9E2}" srcOrd="1" destOrd="0" presId="urn:microsoft.com/office/officeart/2005/8/layout/hList7"/>
    <dgm:cxn modelId="{1C5FCB45-6D16-4B88-B456-78CF601A6769}" type="presParOf" srcId="{88F3E254-39C1-4E59-B797-87C1F3EF08EB}" destId="{7B1FF195-0F1A-4A41-AD4D-21C101DEA660}" srcOrd="2" destOrd="0" presId="urn:microsoft.com/office/officeart/2005/8/layout/hList7"/>
    <dgm:cxn modelId="{16781FD0-12A7-4144-8183-4E71391ADCF1}" type="presParOf" srcId="{88F3E254-39C1-4E59-B797-87C1F3EF08EB}" destId="{B7D9EA49-81D0-4E1B-BB01-E431E4348FB2}" srcOrd="3" destOrd="0" presId="urn:microsoft.com/office/officeart/2005/8/layout/hList7"/>
    <dgm:cxn modelId="{8D2399AC-4C46-4D38-840D-0E82C18EB84B}" type="presParOf" srcId="{EAE95635-BB4F-4100-8BC2-2939E9D211D5}" destId="{6C72C522-2EEA-4E7F-913D-CB264C795C74}" srcOrd="3" destOrd="0" presId="urn:microsoft.com/office/officeart/2005/8/layout/hList7"/>
    <dgm:cxn modelId="{50118DF8-5C22-4331-8F3C-38711C7E54C6}" type="presParOf" srcId="{EAE95635-BB4F-4100-8BC2-2939E9D211D5}" destId="{63B68001-75FF-46BD-85B5-D49C0BF5BC87}" srcOrd="4" destOrd="0" presId="urn:microsoft.com/office/officeart/2005/8/layout/hList7"/>
    <dgm:cxn modelId="{FF8C65A4-C2AC-44BB-8064-78C0E454784F}" type="presParOf" srcId="{63B68001-75FF-46BD-85B5-D49C0BF5BC87}" destId="{5B8B5F1B-4482-4111-82AE-A16F94E675F8}" srcOrd="0" destOrd="0" presId="urn:microsoft.com/office/officeart/2005/8/layout/hList7"/>
    <dgm:cxn modelId="{D64ACEBB-721E-4A75-833B-F08F93C8F642}" type="presParOf" srcId="{63B68001-75FF-46BD-85B5-D49C0BF5BC87}" destId="{311AC740-9A93-4417-9E47-E4E56BBACA96}" srcOrd="1" destOrd="0" presId="urn:microsoft.com/office/officeart/2005/8/layout/hList7"/>
    <dgm:cxn modelId="{4B83CEA1-6E1B-4926-9362-DDC0AD86BE31}" type="presParOf" srcId="{63B68001-75FF-46BD-85B5-D49C0BF5BC87}" destId="{20C6719C-E9FC-4D01-9E86-DA2AFC848847}" srcOrd="2" destOrd="0" presId="urn:microsoft.com/office/officeart/2005/8/layout/hList7"/>
    <dgm:cxn modelId="{456A68C2-FD50-4220-8F0B-F5ADEFAD20EE}" type="presParOf" srcId="{63B68001-75FF-46BD-85B5-D49C0BF5BC87}" destId="{B37356BB-5F8A-4E5E-AE34-CEB871FB2090}" srcOrd="3" destOrd="0" presId="urn:microsoft.com/office/officeart/2005/8/layout/hList7"/>
    <dgm:cxn modelId="{7F481178-B1B1-477D-85BC-BE84F9B9CABB}" type="presParOf" srcId="{EAE95635-BB4F-4100-8BC2-2939E9D211D5}" destId="{D25D7BE4-C399-4B90-95FE-99AE488B2D8A}" srcOrd="5" destOrd="0" presId="urn:microsoft.com/office/officeart/2005/8/layout/hList7"/>
    <dgm:cxn modelId="{87E520B1-DB22-4462-9565-D7E74E72C4C8}" type="presParOf" srcId="{EAE95635-BB4F-4100-8BC2-2939E9D211D5}" destId="{C940FE2D-0F81-43BC-8AF9-AD240E999390}" srcOrd="6" destOrd="0" presId="urn:microsoft.com/office/officeart/2005/8/layout/hList7"/>
    <dgm:cxn modelId="{68401AD5-ED03-48FE-A1C7-BE930DFC6967}" type="presParOf" srcId="{C940FE2D-0F81-43BC-8AF9-AD240E999390}" destId="{F5725875-1251-46FF-968A-0746569038EC}" srcOrd="0" destOrd="0" presId="urn:microsoft.com/office/officeart/2005/8/layout/hList7"/>
    <dgm:cxn modelId="{088AB4F8-42F6-44E3-8659-5A6B54842F33}" type="presParOf" srcId="{C940FE2D-0F81-43BC-8AF9-AD240E999390}" destId="{9AC86D1D-0308-4EA2-BEA5-984044F2FB08}" srcOrd="1" destOrd="0" presId="urn:microsoft.com/office/officeart/2005/8/layout/hList7"/>
    <dgm:cxn modelId="{1EC53F2E-1A50-4255-A822-CF725EF6E185}" type="presParOf" srcId="{C940FE2D-0F81-43BC-8AF9-AD240E999390}" destId="{AAAA6930-782D-4BA0-846C-F94D5293980B}" srcOrd="2" destOrd="0" presId="urn:microsoft.com/office/officeart/2005/8/layout/hList7"/>
    <dgm:cxn modelId="{B28769CA-5CDA-466F-8D49-4866D48835FE}" type="presParOf" srcId="{C940FE2D-0F81-43BC-8AF9-AD240E999390}" destId="{AE0736FE-6210-425A-80AF-B83C136BF26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D2A8B39-D881-4515-8CA7-B01626E80399}"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US"/>
        </a:p>
      </dgm:t>
    </dgm:pt>
    <dgm:pt modelId="{7C123BF7-CDD5-48BF-BB7E-DBAC56D2A339}">
      <dgm:prSet/>
      <dgm:spPr/>
      <dgm:t>
        <a:bodyPr/>
        <a:lstStyle/>
        <a:p>
          <a:r>
            <a:rPr lang="en-US" baseline="0" dirty="0"/>
            <a:t>Food and drinks shall not be stored in the same refrigerators or cabinets where blood or OPIM are stored</a:t>
          </a:r>
          <a:endParaRPr lang="en-US" dirty="0"/>
        </a:p>
      </dgm:t>
    </dgm:pt>
    <dgm:pt modelId="{E49FBD5A-A898-4CF5-847D-25875E58D20A}" type="parTrans" cxnId="{54690B7D-2672-4E9B-82EA-F2E41419F33E}">
      <dgm:prSet/>
      <dgm:spPr/>
      <dgm:t>
        <a:bodyPr/>
        <a:lstStyle/>
        <a:p>
          <a:endParaRPr lang="en-US"/>
        </a:p>
      </dgm:t>
    </dgm:pt>
    <dgm:pt modelId="{5D9426CD-CE0A-47FD-BA26-6B92AD044249}" type="sibTrans" cxnId="{54690B7D-2672-4E9B-82EA-F2E41419F33E}">
      <dgm:prSet/>
      <dgm:spPr/>
      <dgm:t>
        <a:bodyPr/>
        <a:lstStyle/>
        <a:p>
          <a:endParaRPr lang="en-US"/>
        </a:p>
      </dgm:t>
    </dgm:pt>
    <dgm:pt modelId="{79AC4B9C-1D23-42CB-B07C-D0341B2F67D5}">
      <dgm:prSet/>
      <dgm:spPr/>
      <dgm:t>
        <a:bodyPr/>
        <a:lstStyle/>
        <a:p>
          <a:r>
            <a:rPr lang="en-US" baseline="0"/>
            <a:t>Employees must wear closed toed shoes to prevent cuts or spills to the feet</a:t>
          </a:r>
          <a:endParaRPr lang="en-US"/>
        </a:p>
      </dgm:t>
    </dgm:pt>
    <dgm:pt modelId="{460AB65B-0C81-4E8D-B2BC-5F310C908ADC}" type="parTrans" cxnId="{74941369-4CCA-4905-96EC-EC6927B2FFBD}">
      <dgm:prSet/>
      <dgm:spPr/>
      <dgm:t>
        <a:bodyPr/>
        <a:lstStyle/>
        <a:p>
          <a:endParaRPr lang="en-US"/>
        </a:p>
      </dgm:t>
    </dgm:pt>
    <dgm:pt modelId="{4644902D-5378-4363-AD81-F7A9D99D6598}" type="sibTrans" cxnId="{74941369-4CCA-4905-96EC-EC6927B2FFBD}">
      <dgm:prSet/>
      <dgm:spPr/>
      <dgm:t>
        <a:bodyPr/>
        <a:lstStyle/>
        <a:p>
          <a:endParaRPr lang="en-US"/>
        </a:p>
      </dgm:t>
    </dgm:pt>
    <dgm:pt modelId="{85360908-F4DF-471A-B50A-6C48C9D56520}">
      <dgm:prSet/>
      <dgm:spPr/>
      <dgm:t>
        <a:bodyPr/>
        <a:lstStyle/>
        <a:p>
          <a:r>
            <a:rPr lang="en-US" baseline="0" dirty="0"/>
            <a:t>Protective clothing will be considered regulated contaminated waste and will be disposed of properly</a:t>
          </a:r>
          <a:endParaRPr lang="en-US" dirty="0"/>
        </a:p>
      </dgm:t>
    </dgm:pt>
    <dgm:pt modelId="{D0BEA60D-C5B8-4C1D-AA70-72B93010E5F6}" type="parTrans" cxnId="{7CA7BE18-9016-488E-BD3E-88CA8C456C8F}">
      <dgm:prSet/>
      <dgm:spPr/>
      <dgm:t>
        <a:bodyPr/>
        <a:lstStyle/>
        <a:p>
          <a:endParaRPr lang="en-US"/>
        </a:p>
      </dgm:t>
    </dgm:pt>
    <dgm:pt modelId="{1B148EC0-7DA2-43A8-8F66-833D105A997B}" type="sibTrans" cxnId="{7CA7BE18-9016-488E-BD3E-88CA8C456C8F}">
      <dgm:prSet/>
      <dgm:spPr/>
      <dgm:t>
        <a:bodyPr/>
        <a:lstStyle/>
        <a:p>
          <a:endParaRPr lang="en-US"/>
        </a:p>
      </dgm:t>
    </dgm:pt>
    <dgm:pt modelId="{006AFDB8-1F38-4CC3-B136-A32D5969ECB4}">
      <dgm:prSet/>
      <dgm:spPr/>
      <dgm:t>
        <a:bodyPr/>
        <a:lstStyle/>
        <a:p>
          <a:r>
            <a:rPr lang="en-US" baseline="0" dirty="0"/>
            <a:t>Any person who has contact (i.e., involved in bagging, transport, or laundering) with contaminated laundry will wear gloves and other appropriate personal protective equipment and adhere to universal precautions </a:t>
          </a:r>
          <a:endParaRPr lang="en-US" dirty="0"/>
        </a:p>
      </dgm:t>
    </dgm:pt>
    <dgm:pt modelId="{9C28E84D-436B-4573-951B-B4D241A26288}" type="parTrans" cxnId="{9AF11E9B-DF93-4FC8-8051-4EE7B478B738}">
      <dgm:prSet/>
      <dgm:spPr/>
      <dgm:t>
        <a:bodyPr/>
        <a:lstStyle/>
        <a:p>
          <a:endParaRPr lang="en-US"/>
        </a:p>
      </dgm:t>
    </dgm:pt>
    <dgm:pt modelId="{35925E1D-1D33-4CC6-A2A1-2CD79EE5954E}" type="sibTrans" cxnId="{9AF11E9B-DF93-4FC8-8051-4EE7B478B738}">
      <dgm:prSet/>
      <dgm:spPr/>
      <dgm:t>
        <a:bodyPr/>
        <a:lstStyle/>
        <a:p>
          <a:endParaRPr lang="en-US"/>
        </a:p>
      </dgm:t>
    </dgm:pt>
    <dgm:pt modelId="{AEACCB47-37EC-4265-95E0-75B65EF8D501}" type="pres">
      <dgm:prSet presAssocID="{AD2A8B39-D881-4515-8CA7-B01626E80399}" presName="Name0" presStyleCnt="0">
        <dgm:presLayoutVars>
          <dgm:dir/>
          <dgm:resizeHandles val="exact"/>
        </dgm:presLayoutVars>
      </dgm:prSet>
      <dgm:spPr/>
    </dgm:pt>
    <dgm:pt modelId="{4C70DFD5-2117-4AE0-BBD1-35C9CB37CD37}" type="pres">
      <dgm:prSet presAssocID="{AD2A8B39-D881-4515-8CA7-B01626E80399}" presName="arrow" presStyleLbl="bgShp" presStyleIdx="0" presStyleCnt="1" custLinFactNeighborX="-1046" custLinFactNeighborY="-373"/>
      <dgm:spPr>
        <a:solidFill>
          <a:srgbClr val="002060"/>
        </a:solidFill>
      </dgm:spPr>
    </dgm:pt>
    <dgm:pt modelId="{DFB2D283-DC8C-4454-BA64-AA2E03350E6D}" type="pres">
      <dgm:prSet presAssocID="{AD2A8B39-D881-4515-8CA7-B01626E80399}" presName="points" presStyleCnt="0"/>
      <dgm:spPr/>
    </dgm:pt>
    <dgm:pt modelId="{04B1B0F2-F7FA-4633-B02F-F39EA6CD6BFF}" type="pres">
      <dgm:prSet presAssocID="{7C123BF7-CDD5-48BF-BB7E-DBAC56D2A339}" presName="compositeA" presStyleCnt="0"/>
      <dgm:spPr/>
    </dgm:pt>
    <dgm:pt modelId="{D41416E8-2EE5-41B0-B8CE-92EDE96E98FE}" type="pres">
      <dgm:prSet presAssocID="{7C123BF7-CDD5-48BF-BB7E-DBAC56D2A339}" presName="textA" presStyleLbl="revTx" presStyleIdx="0" presStyleCnt="4">
        <dgm:presLayoutVars>
          <dgm:bulletEnabled val="1"/>
        </dgm:presLayoutVars>
      </dgm:prSet>
      <dgm:spPr/>
    </dgm:pt>
    <dgm:pt modelId="{5B42CB83-44D8-4683-B1B1-6843FBEDD2AD}" type="pres">
      <dgm:prSet presAssocID="{7C123BF7-CDD5-48BF-BB7E-DBAC56D2A339}" presName="circleA" presStyleLbl="node1" presStyleIdx="0" presStyleCnt="4"/>
      <dgm:spPr>
        <a:solidFill>
          <a:srgbClr val="0070C0"/>
        </a:solidFill>
      </dgm:spPr>
    </dgm:pt>
    <dgm:pt modelId="{D5B4B108-CA49-4201-9EDF-A2D9C12CDCA4}" type="pres">
      <dgm:prSet presAssocID="{7C123BF7-CDD5-48BF-BB7E-DBAC56D2A339}" presName="spaceA" presStyleCnt="0"/>
      <dgm:spPr/>
    </dgm:pt>
    <dgm:pt modelId="{1C648545-6CD2-43EC-BF9F-98F6B79B6F27}" type="pres">
      <dgm:prSet presAssocID="{5D9426CD-CE0A-47FD-BA26-6B92AD044249}" presName="space" presStyleCnt="0"/>
      <dgm:spPr/>
    </dgm:pt>
    <dgm:pt modelId="{85309FC6-1F0C-4DD2-AAB2-F3D40BAC9A6D}" type="pres">
      <dgm:prSet presAssocID="{79AC4B9C-1D23-42CB-B07C-D0341B2F67D5}" presName="compositeB" presStyleCnt="0"/>
      <dgm:spPr/>
    </dgm:pt>
    <dgm:pt modelId="{FCBD4754-64BC-4C92-9E6A-B9D6D7222B60}" type="pres">
      <dgm:prSet presAssocID="{79AC4B9C-1D23-42CB-B07C-D0341B2F67D5}" presName="textB" presStyleLbl="revTx" presStyleIdx="1" presStyleCnt="4">
        <dgm:presLayoutVars>
          <dgm:bulletEnabled val="1"/>
        </dgm:presLayoutVars>
      </dgm:prSet>
      <dgm:spPr/>
    </dgm:pt>
    <dgm:pt modelId="{EF6B0BE3-1AD9-4ED4-84B0-1B6E0409594E}" type="pres">
      <dgm:prSet presAssocID="{79AC4B9C-1D23-42CB-B07C-D0341B2F67D5}" presName="circleB" presStyleLbl="node1" presStyleIdx="1" presStyleCnt="4"/>
      <dgm:spPr>
        <a:solidFill>
          <a:srgbClr val="0070C0"/>
        </a:solidFill>
      </dgm:spPr>
    </dgm:pt>
    <dgm:pt modelId="{B1D0D584-780E-403B-90E7-8C24C1442F2E}" type="pres">
      <dgm:prSet presAssocID="{79AC4B9C-1D23-42CB-B07C-D0341B2F67D5}" presName="spaceB" presStyleCnt="0"/>
      <dgm:spPr/>
    </dgm:pt>
    <dgm:pt modelId="{50D94AB3-C4AF-405F-A1D9-8A0C594E82A5}" type="pres">
      <dgm:prSet presAssocID="{4644902D-5378-4363-AD81-F7A9D99D6598}" presName="space" presStyleCnt="0"/>
      <dgm:spPr/>
    </dgm:pt>
    <dgm:pt modelId="{391CB559-EB53-425A-848C-EA9B4D8409A6}" type="pres">
      <dgm:prSet presAssocID="{85360908-F4DF-471A-B50A-6C48C9D56520}" presName="compositeA" presStyleCnt="0"/>
      <dgm:spPr/>
    </dgm:pt>
    <dgm:pt modelId="{1269F552-2539-4683-9374-1F05B3FDBBD6}" type="pres">
      <dgm:prSet presAssocID="{85360908-F4DF-471A-B50A-6C48C9D56520}" presName="textA" presStyleLbl="revTx" presStyleIdx="2" presStyleCnt="4">
        <dgm:presLayoutVars>
          <dgm:bulletEnabled val="1"/>
        </dgm:presLayoutVars>
      </dgm:prSet>
      <dgm:spPr/>
    </dgm:pt>
    <dgm:pt modelId="{652D2B36-0547-4099-8EAA-D8E6B1F76767}" type="pres">
      <dgm:prSet presAssocID="{85360908-F4DF-471A-B50A-6C48C9D56520}" presName="circleA" presStyleLbl="node1" presStyleIdx="2" presStyleCnt="4"/>
      <dgm:spPr>
        <a:solidFill>
          <a:srgbClr val="0070C0"/>
        </a:solidFill>
      </dgm:spPr>
    </dgm:pt>
    <dgm:pt modelId="{14F5A0CA-20C5-47CF-942E-2D4FF5EA4527}" type="pres">
      <dgm:prSet presAssocID="{85360908-F4DF-471A-B50A-6C48C9D56520}" presName="spaceA" presStyleCnt="0"/>
      <dgm:spPr/>
    </dgm:pt>
    <dgm:pt modelId="{470D2482-D7F8-440D-9964-0C2BF7BDF2AB}" type="pres">
      <dgm:prSet presAssocID="{1B148EC0-7DA2-43A8-8F66-833D105A997B}" presName="space" presStyleCnt="0"/>
      <dgm:spPr/>
    </dgm:pt>
    <dgm:pt modelId="{64CC377B-975C-47B9-8356-4515DD49CCF5}" type="pres">
      <dgm:prSet presAssocID="{006AFDB8-1F38-4CC3-B136-A32D5969ECB4}" presName="compositeB" presStyleCnt="0"/>
      <dgm:spPr/>
    </dgm:pt>
    <dgm:pt modelId="{FE2AE242-A28D-42AD-9C96-D6406CE31997}" type="pres">
      <dgm:prSet presAssocID="{006AFDB8-1F38-4CC3-B136-A32D5969ECB4}" presName="textB" presStyleLbl="revTx" presStyleIdx="3" presStyleCnt="4" custScaleX="147820" custLinFactNeighborX="-19195" custLinFactNeighborY="-746">
        <dgm:presLayoutVars>
          <dgm:bulletEnabled val="1"/>
        </dgm:presLayoutVars>
      </dgm:prSet>
      <dgm:spPr/>
    </dgm:pt>
    <dgm:pt modelId="{83E48A7F-8B6E-4D10-9DF4-DB4AFF68E390}" type="pres">
      <dgm:prSet presAssocID="{006AFDB8-1F38-4CC3-B136-A32D5969ECB4}" presName="circleB" presStyleLbl="node1" presStyleIdx="3" presStyleCnt="4"/>
      <dgm:spPr>
        <a:solidFill>
          <a:srgbClr val="0070C0"/>
        </a:solidFill>
      </dgm:spPr>
    </dgm:pt>
    <dgm:pt modelId="{C31BC0EC-1603-4E1E-8F6C-C9A95FD67F64}" type="pres">
      <dgm:prSet presAssocID="{006AFDB8-1F38-4CC3-B136-A32D5969ECB4}" presName="spaceB" presStyleCnt="0"/>
      <dgm:spPr/>
    </dgm:pt>
  </dgm:ptLst>
  <dgm:cxnLst>
    <dgm:cxn modelId="{B9D5DE08-7CF5-4CBE-BCDA-5B22689F7947}" type="presOf" srcId="{7C123BF7-CDD5-48BF-BB7E-DBAC56D2A339}" destId="{D41416E8-2EE5-41B0-B8CE-92EDE96E98FE}" srcOrd="0" destOrd="0" presId="urn:microsoft.com/office/officeart/2005/8/layout/hProcess11"/>
    <dgm:cxn modelId="{7CA7BE18-9016-488E-BD3E-88CA8C456C8F}" srcId="{AD2A8B39-D881-4515-8CA7-B01626E80399}" destId="{85360908-F4DF-471A-B50A-6C48C9D56520}" srcOrd="2" destOrd="0" parTransId="{D0BEA60D-C5B8-4C1D-AA70-72B93010E5F6}" sibTransId="{1B148EC0-7DA2-43A8-8F66-833D105A997B}"/>
    <dgm:cxn modelId="{2C47BE67-1622-4644-8C22-A728793D0DF5}" type="presOf" srcId="{006AFDB8-1F38-4CC3-B136-A32D5969ECB4}" destId="{FE2AE242-A28D-42AD-9C96-D6406CE31997}" srcOrd="0" destOrd="0" presId="urn:microsoft.com/office/officeart/2005/8/layout/hProcess11"/>
    <dgm:cxn modelId="{74941369-4CCA-4905-96EC-EC6927B2FFBD}" srcId="{AD2A8B39-D881-4515-8CA7-B01626E80399}" destId="{79AC4B9C-1D23-42CB-B07C-D0341B2F67D5}" srcOrd="1" destOrd="0" parTransId="{460AB65B-0C81-4E8D-B2BC-5F310C908ADC}" sibTransId="{4644902D-5378-4363-AD81-F7A9D99D6598}"/>
    <dgm:cxn modelId="{698A6373-8AE8-40E7-9FC9-336CEDD8C172}" type="presOf" srcId="{79AC4B9C-1D23-42CB-B07C-D0341B2F67D5}" destId="{FCBD4754-64BC-4C92-9E6A-B9D6D7222B60}" srcOrd="0" destOrd="0" presId="urn:microsoft.com/office/officeart/2005/8/layout/hProcess11"/>
    <dgm:cxn modelId="{54690B7D-2672-4E9B-82EA-F2E41419F33E}" srcId="{AD2A8B39-D881-4515-8CA7-B01626E80399}" destId="{7C123BF7-CDD5-48BF-BB7E-DBAC56D2A339}" srcOrd="0" destOrd="0" parTransId="{E49FBD5A-A898-4CF5-847D-25875E58D20A}" sibTransId="{5D9426CD-CE0A-47FD-BA26-6B92AD044249}"/>
    <dgm:cxn modelId="{9AF11E9B-DF93-4FC8-8051-4EE7B478B738}" srcId="{AD2A8B39-D881-4515-8CA7-B01626E80399}" destId="{006AFDB8-1F38-4CC3-B136-A32D5969ECB4}" srcOrd="3" destOrd="0" parTransId="{9C28E84D-436B-4573-951B-B4D241A26288}" sibTransId="{35925E1D-1D33-4CC6-A2A1-2CD79EE5954E}"/>
    <dgm:cxn modelId="{978859BE-4EED-4C1F-BE04-7B69C063149C}" type="presOf" srcId="{AD2A8B39-D881-4515-8CA7-B01626E80399}" destId="{AEACCB47-37EC-4265-95E0-75B65EF8D501}" srcOrd="0" destOrd="0" presId="urn:microsoft.com/office/officeart/2005/8/layout/hProcess11"/>
    <dgm:cxn modelId="{50A8A1D9-46AD-4A0F-AB85-6EB3FF88AFB1}" type="presOf" srcId="{85360908-F4DF-471A-B50A-6C48C9D56520}" destId="{1269F552-2539-4683-9374-1F05B3FDBBD6}" srcOrd="0" destOrd="0" presId="urn:microsoft.com/office/officeart/2005/8/layout/hProcess11"/>
    <dgm:cxn modelId="{07BDFB97-BAC1-49A3-94CD-901700F36FDF}" type="presParOf" srcId="{AEACCB47-37EC-4265-95E0-75B65EF8D501}" destId="{4C70DFD5-2117-4AE0-BBD1-35C9CB37CD37}" srcOrd="0" destOrd="0" presId="urn:microsoft.com/office/officeart/2005/8/layout/hProcess11"/>
    <dgm:cxn modelId="{6DDD8F9D-ABF7-4AD9-BB73-26E8F3B9D078}" type="presParOf" srcId="{AEACCB47-37EC-4265-95E0-75B65EF8D501}" destId="{DFB2D283-DC8C-4454-BA64-AA2E03350E6D}" srcOrd="1" destOrd="0" presId="urn:microsoft.com/office/officeart/2005/8/layout/hProcess11"/>
    <dgm:cxn modelId="{827CAACA-1581-42A8-854C-0EFE03273BCF}" type="presParOf" srcId="{DFB2D283-DC8C-4454-BA64-AA2E03350E6D}" destId="{04B1B0F2-F7FA-4633-B02F-F39EA6CD6BFF}" srcOrd="0" destOrd="0" presId="urn:microsoft.com/office/officeart/2005/8/layout/hProcess11"/>
    <dgm:cxn modelId="{AEDC69D9-E0CE-48B8-AF41-594CF9775D22}" type="presParOf" srcId="{04B1B0F2-F7FA-4633-B02F-F39EA6CD6BFF}" destId="{D41416E8-2EE5-41B0-B8CE-92EDE96E98FE}" srcOrd="0" destOrd="0" presId="urn:microsoft.com/office/officeart/2005/8/layout/hProcess11"/>
    <dgm:cxn modelId="{A8A1EDC7-BD6F-4578-8303-D775E6C606D8}" type="presParOf" srcId="{04B1B0F2-F7FA-4633-B02F-F39EA6CD6BFF}" destId="{5B42CB83-44D8-4683-B1B1-6843FBEDD2AD}" srcOrd="1" destOrd="0" presId="urn:microsoft.com/office/officeart/2005/8/layout/hProcess11"/>
    <dgm:cxn modelId="{CEE48CD1-7A8E-4EB5-80E5-08D07E823DD3}" type="presParOf" srcId="{04B1B0F2-F7FA-4633-B02F-F39EA6CD6BFF}" destId="{D5B4B108-CA49-4201-9EDF-A2D9C12CDCA4}" srcOrd="2" destOrd="0" presId="urn:microsoft.com/office/officeart/2005/8/layout/hProcess11"/>
    <dgm:cxn modelId="{DA1C6101-0329-4292-AD18-E8FBFAD35EDF}" type="presParOf" srcId="{DFB2D283-DC8C-4454-BA64-AA2E03350E6D}" destId="{1C648545-6CD2-43EC-BF9F-98F6B79B6F27}" srcOrd="1" destOrd="0" presId="urn:microsoft.com/office/officeart/2005/8/layout/hProcess11"/>
    <dgm:cxn modelId="{76415811-1928-4B51-80F2-04D2175CD704}" type="presParOf" srcId="{DFB2D283-DC8C-4454-BA64-AA2E03350E6D}" destId="{85309FC6-1F0C-4DD2-AAB2-F3D40BAC9A6D}" srcOrd="2" destOrd="0" presId="urn:microsoft.com/office/officeart/2005/8/layout/hProcess11"/>
    <dgm:cxn modelId="{FCB51DAA-9D86-402E-A71E-79FABB4D4749}" type="presParOf" srcId="{85309FC6-1F0C-4DD2-AAB2-F3D40BAC9A6D}" destId="{FCBD4754-64BC-4C92-9E6A-B9D6D7222B60}" srcOrd="0" destOrd="0" presId="urn:microsoft.com/office/officeart/2005/8/layout/hProcess11"/>
    <dgm:cxn modelId="{793C356E-A48C-4DC1-A6F9-74159260C60A}" type="presParOf" srcId="{85309FC6-1F0C-4DD2-AAB2-F3D40BAC9A6D}" destId="{EF6B0BE3-1AD9-4ED4-84B0-1B6E0409594E}" srcOrd="1" destOrd="0" presId="urn:microsoft.com/office/officeart/2005/8/layout/hProcess11"/>
    <dgm:cxn modelId="{EF041604-EA77-4D22-884B-4E9A9F657F12}" type="presParOf" srcId="{85309FC6-1F0C-4DD2-AAB2-F3D40BAC9A6D}" destId="{B1D0D584-780E-403B-90E7-8C24C1442F2E}" srcOrd="2" destOrd="0" presId="urn:microsoft.com/office/officeart/2005/8/layout/hProcess11"/>
    <dgm:cxn modelId="{BDD5F77A-FF88-4FB0-8698-C41325571FF0}" type="presParOf" srcId="{DFB2D283-DC8C-4454-BA64-AA2E03350E6D}" destId="{50D94AB3-C4AF-405F-A1D9-8A0C594E82A5}" srcOrd="3" destOrd="0" presId="urn:microsoft.com/office/officeart/2005/8/layout/hProcess11"/>
    <dgm:cxn modelId="{AFC40A61-72ED-45D6-8915-5AA863233536}" type="presParOf" srcId="{DFB2D283-DC8C-4454-BA64-AA2E03350E6D}" destId="{391CB559-EB53-425A-848C-EA9B4D8409A6}" srcOrd="4" destOrd="0" presId="urn:microsoft.com/office/officeart/2005/8/layout/hProcess11"/>
    <dgm:cxn modelId="{3229DE71-AC93-44FB-B539-C1EA875D7581}" type="presParOf" srcId="{391CB559-EB53-425A-848C-EA9B4D8409A6}" destId="{1269F552-2539-4683-9374-1F05B3FDBBD6}" srcOrd="0" destOrd="0" presId="urn:microsoft.com/office/officeart/2005/8/layout/hProcess11"/>
    <dgm:cxn modelId="{4F23E479-28DD-43FA-A7B5-4A927D591C74}" type="presParOf" srcId="{391CB559-EB53-425A-848C-EA9B4D8409A6}" destId="{652D2B36-0547-4099-8EAA-D8E6B1F76767}" srcOrd="1" destOrd="0" presId="urn:microsoft.com/office/officeart/2005/8/layout/hProcess11"/>
    <dgm:cxn modelId="{99B4F7DF-A69F-49CF-9F21-011C6525E3FB}" type="presParOf" srcId="{391CB559-EB53-425A-848C-EA9B4D8409A6}" destId="{14F5A0CA-20C5-47CF-942E-2D4FF5EA4527}" srcOrd="2" destOrd="0" presId="urn:microsoft.com/office/officeart/2005/8/layout/hProcess11"/>
    <dgm:cxn modelId="{4BF3C381-DD09-4003-AE49-121311A4BB7B}" type="presParOf" srcId="{DFB2D283-DC8C-4454-BA64-AA2E03350E6D}" destId="{470D2482-D7F8-440D-9964-0C2BF7BDF2AB}" srcOrd="5" destOrd="0" presId="urn:microsoft.com/office/officeart/2005/8/layout/hProcess11"/>
    <dgm:cxn modelId="{153AEBC4-A021-4280-B8B7-85D99B919E12}" type="presParOf" srcId="{DFB2D283-DC8C-4454-BA64-AA2E03350E6D}" destId="{64CC377B-975C-47B9-8356-4515DD49CCF5}" srcOrd="6" destOrd="0" presId="urn:microsoft.com/office/officeart/2005/8/layout/hProcess11"/>
    <dgm:cxn modelId="{1A19BBEA-9017-494C-B274-3C4BA664D316}" type="presParOf" srcId="{64CC377B-975C-47B9-8356-4515DD49CCF5}" destId="{FE2AE242-A28D-42AD-9C96-D6406CE31997}" srcOrd="0" destOrd="0" presId="urn:microsoft.com/office/officeart/2005/8/layout/hProcess11"/>
    <dgm:cxn modelId="{A2D29E91-44E6-48F2-9861-253AEA56C707}" type="presParOf" srcId="{64CC377B-975C-47B9-8356-4515DD49CCF5}" destId="{83E48A7F-8B6E-4D10-9DF4-DB4AFF68E390}" srcOrd="1" destOrd="0" presId="urn:microsoft.com/office/officeart/2005/8/layout/hProcess11"/>
    <dgm:cxn modelId="{88721CC3-C2DF-4C8E-96CA-B8AD6FDA8A1D}" type="presParOf" srcId="{64CC377B-975C-47B9-8356-4515DD49CCF5}" destId="{C31BC0EC-1603-4E1E-8F6C-C9A95FD67F64}"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C3D33A6-B8FD-46A1-97F4-A4FC70C1AEB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9A81AC83-A783-4DD3-AE1F-6891D9430687}">
      <dgm:prSet/>
      <dgm:spPr>
        <a:solidFill>
          <a:srgbClr val="002060"/>
        </a:solidFill>
      </dgm:spPr>
      <dgm:t>
        <a:bodyPr/>
        <a:lstStyle/>
        <a:p>
          <a:r>
            <a:rPr lang="en-US" baseline="0" dirty="0"/>
            <a:t>Work surfaces potentially contaminated with human blood, bodily fluids, or OPIM shall be decontaminated before beginning work and at the end of each day with freshly diluted household bleach at the ratio of 1:10 (1 part bleach to 10 parts water)</a:t>
          </a:r>
          <a:endParaRPr lang="en-US" dirty="0"/>
        </a:p>
      </dgm:t>
    </dgm:pt>
    <dgm:pt modelId="{14BB7ECB-9FF5-45CF-9F68-C06E69CFE41A}" type="parTrans" cxnId="{093D14E9-F32F-4952-AE62-1FFF6B12CA4F}">
      <dgm:prSet/>
      <dgm:spPr/>
      <dgm:t>
        <a:bodyPr/>
        <a:lstStyle/>
        <a:p>
          <a:endParaRPr lang="en-US"/>
        </a:p>
      </dgm:t>
    </dgm:pt>
    <dgm:pt modelId="{CBAD0D1C-01D0-42B5-AB40-26042C1C9C9C}" type="sibTrans" cxnId="{093D14E9-F32F-4952-AE62-1FFF6B12CA4F}">
      <dgm:prSet/>
      <dgm:spPr/>
      <dgm:t>
        <a:bodyPr/>
        <a:lstStyle/>
        <a:p>
          <a:endParaRPr lang="en-US"/>
        </a:p>
      </dgm:t>
    </dgm:pt>
    <dgm:pt modelId="{A8D8F24D-5798-4A7A-AC1A-88D164AAF20F}">
      <dgm:prSet/>
      <dgm:spPr>
        <a:solidFill>
          <a:srgbClr val="002060"/>
        </a:solidFill>
      </dgm:spPr>
      <dgm:t>
        <a:bodyPr/>
        <a:lstStyle/>
        <a:p>
          <a:r>
            <a:rPr lang="en-US" baseline="0"/>
            <a:t>Equipment shall be checked routinely and decontaminated prior to servicing or shipping</a:t>
          </a:r>
          <a:endParaRPr lang="en-US"/>
        </a:p>
      </dgm:t>
    </dgm:pt>
    <dgm:pt modelId="{61EEA667-B945-4372-996D-43B1A8F47C32}" type="parTrans" cxnId="{36774CDF-ADBB-4F37-A1F3-40B43641F920}">
      <dgm:prSet/>
      <dgm:spPr/>
      <dgm:t>
        <a:bodyPr/>
        <a:lstStyle/>
        <a:p>
          <a:endParaRPr lang="en-US"/>
        </a:p>
      </dgm:t>
    </dgm:pt>
    <dgm:pt modelId="{CAF83D5A-0D5A-483D-A08E-849E0EEA35E6}" type="sibTrans" cxnId="{36774CDF-ADBB-4F37-A1F3-40B43641F920}">
      <dgm:prSet/>
      <dgm:spPr/>
      <dgm:t>
        <a:bodyPr/>
        <a:lstStyle/>
        <a:p>
          <a:endParaRPr lang="en-US"/>
        </a:p>
      </dgm:t>
    </dgm:pt>
    <dgm:pt modelId="{40D25777-98DB-4312-A8D9-6FE53493CDEA}">
      <dgm:prSet/>
      <dgm:spPr>
        <a:solidFill>
          <a:srgbClr val="002060"/>
        </a:solidFill>
      </dgm:spPr>
      <dgm:t>
        <a:bodyPr/>
        <a:lstStyle/>
        <a:p>
          <a:r>
            <a:rPr lang="en-US" baseline="0"/>
            <a:t>All containers intended for reuse shall be inspected, cleaned, and disinfected on a regular schedule </a:t>
          </a:r>
          <a:endParaRPr lang="en-US"/>
        </a:p>
      </dgm:t>
    </dgm:pt>
    <dgm:pt modelId="{727BC7DA-3F28-473D-84F6-DD11F2628F6F}" type="parTrans" cxnId="{A9A31F1C-3A0D-4D25-AB7A-D85FF7F5CBA4}">
      <dgm:prSet/>
      <dgm:spPr/>
      <dgm:t>
        <a:bodyPr/>
        <a:lstStyle/>
        <a:p>
          <a:endParaRPr lang="en-US"/>
        </a:p>
      </dgm:t>
    </dgm:pt>
    <dgm:pt modelId="{418D510F-2484-4ECD-A71C-79829015D597}" type="sibTrans" cxnId="{A9A31F1C-3A0D-4D25-AB7A-D85FF7F5CBA4}">
      <dgm:prSet/>
      <dgm:spPr/>
      <dgm:t>
        <a:bodyPr/>
        <a:lstStyle/>
        <a:p>
          <a:endParaRPr lang="en-US"/>
        </a:p>
      </dgm:t>
    </dgm:pt>
    <dgm:pt modelId="{2BC44A13-8CE0-4935-8C7E-2C4F10AB1978}">
      <dgm:prSet/>
      <dgm:spPr>
        <a:solidFill>
          <a:srgbClr val="002060"/>
        </a:solidFill>
      </dgm:spPr>
      <dgm:t>
        <a:bodyPr/>
        <a:lstStyle/>
        <a:p>
          <a:r>
            <a:rPr lang="en-US" baseline="0"/>
            <a:t>Broken glassware shall not be picked up by hand; a broom and dustpan or forceps should be used</a:t>
          </a:r>
          <a:endParaRPr lang="en-US"/>
        </a:p>
      </dgm:t>
    </dgm:pt>
    <dgm:pt modelId="{D2C8FF61-F55D-48DF-8912-AC4A7DC24833}" type="parTrans" cxnId="{4BA6EA2F-6601-4BF7-8B31-31FDECA496D3}">
      <dgm:prSet/>
      <dgm:spPr/>
      <dgm:t>
        <a:bodyPr/>
        <a:lstStyle/>
        <a:p>
          <a:endParaRPr lang="en-US"/>
        </a:p>
      </dgm:t>
    </dgm:pt>
    <dgm:pt modelId="{3D9B398D-A090-4402-AE80-6C5E176C2F99}" type="sibTrans" cxnId="{4BA6EA2F-6601-4BF7-8B31-31FDECA496D3}">
      <dgm:prSet/>
      <dgm:spPr/>
      <dgm:t>
        <a:bodyPr/>
        <a:lstStyle/>
        <a:p>
          <a:endParaRPr lang="en-US"/>
        </a:p>
      </dgm:t>
    </dgm:pt>
    <dgm:pt modelId="{3D5A550B-2A43-418F-B11C-9121FC0FCC74}">
      <dgm:prSet/>
      <dgm:spPr>
        <a:solidFill>
          <a:srgbClr val="002060"/>
        </a:solidFill>
      </dgm:spPr>
      <dgm:t>
        <a:bodyPr/>
        <a:lstStyle/>
        <a:p>
          <a:r>
            <a:rPr lang="en-US" baseline="0"/>
            <a:t>Specimens of blood shall be placed in a closeable, leak-proof container and labeled with the biohazard emblem </a:t>
          </a:r>
          <a:endParaRPr lang="en-US"/>
        </a:p>
      </dgm:t>
    </dgm:pt>
    <dgm:pt modelId="{42BFFF41-2F54-4C32-B7C9-F90994522A94}" type="parTrans" cxnId="{971D3E6D-F3D9-4109-BBC1-6565C52F8647}">
      <dgm:prSet/>
      <dgm:spPr/>
      <dgm:t>
        <a:bodyPr/>
        <a:lstStyle/>
        <a:p>
          <a:endParaRPr lang="en-US"/>
        </a:p>
      </dgm:t>
    </dgm:pt>
    <dgm:pt modelId="{CDECF6AF-1453-47A3-8F30-62FCAA40B7A4}" type="sibTrans" cxnId="{971D3E6D-F3D9-4109-BBC1-6565C52F8647}">
      <dgm:prSet/>
      <dgm:spPr/>
      <dgm:t>
        <a:bodyPr/>
        <a:lstStyle/>
        <a:p>
          <a:endParaRPr lang="en-US"/>
        </a:p>
      </dgm:t>
    </dgm:pt>
    <dgm:pt modelId="{B01E8973-3E17-4C2D-99CD-2AF59B416BE2}" type="pres">
      <dgm:prSet presAssocID="{EC3D33A6-B8FD-46A1-97F4-A4FC70C1AEBF}" presName="CompostProcess" presStyleCnt="0">
        <dgm:presLayoutVars>
          <dgm:dir/>
          <dgm:resizeHandles val="exact"/>
        </dgm:presLayoutVars>
      </dgm:prSet>
      <dgm:spPr/>
    </dgm:pt>
    <dgm:pt modelId="{6B851CD5-3517-4018-AEC3-F0005FA07C1C}" type="pres">
      <dgm:prSet presAssocID="{EC3D33A6-B8FD-46A1-97F4-A4FC70C1AEBF}" presName="arrow" presStyleLbl="bgShp" presStyleIdx="0" presStyleCnt="1"/>
      <dgm:spPr>
        <a:solidFill>
          <a:srgbClr val="00B050"/>
        </a:solidFill>
      </dgm:spPr>
    </dgm:pt>
    <dgm:pt modelId="{815BF2F9-950F-47AE-8C02-82B272174315}" type="pres">
      <dgm:prSet presAssocID="{EC3D33A6-B8FD-46A1-97F4-A4FC70C1AEBF}" presName="linearProcess" presStyleCnt="0"/>
      <dgm:spPr/>
    </dgm:pt>
    <dgm:pt modelId="{C50E3A9B-DF4B-4AC2-927B-E8677853B262}" type="pres">
      <dgm:prSet presAssocID="{9A81AC83-A783-4DD3-AE1F-6891D9430687}" presName="textNode" presStyleLbl="node1" presStyleIdx="0" presStyleCnt="5" custScaleX="142832" custScaleY="117188">
        <dgm:presLayoutVars>
          <dgm:bulletEnabled val="1"/>
        </dgm:presLayoutVars>
      </dgm:prSet>
      <dgm:spPr/>
    </dgm:pt>
    <dgm:pt modelId="{E7456DC9-0765-48F5-B9AE-F44C08665AE2}" type="pres">
      <dgm:prSet presAssocID="{CBAD0D1C-01D0-42B5-AB40-26042C1C9C9C}" presName="sibTrans" presStyleCnt="0"/>
      <dgm:spPr/>
    </dgm:pt>
    <dgm:pt modelId="{F81066EE-2B6C-4E1B-B788-2450EA511FF3}" type="pres">
      <dgm:prSet presAssocID="{A8D8F24D-5798-4A7A-AC1A-88D164AAF20F}" presName="textNode" presStyleLbl="node1" presStyleIdx="1" presStyleCnt="5">
        <dgm:presLayoutVars>
          <dgm:bulletEnabled val="1"/>
        </dgm:presLayoutVars>
      </dgm:prSet>
      <dgm:spPr/>
    </dgm:pt>
    <dgm:pt modelId="{2917473A-7BF1-4D6F-AF70-6D06A1FF2428}" type="pres">
      <dgm:prSet presAssocID="{CAF83D5A-0D5A-483D-A08E-849E0EEA35E6}" presName="sibTrans" presStyleCnt="0"/>
      <dgm:spPr/>
    </dgm:pt>
    <dgm:pt modelId="{D0783CE3-FDE3-4F1E-9AB1-CE4B52938ACE}" type="pres">
      <dgm:prSet presAssocID="{40D25777-98DB-4312-A8D9-6FE53493CDEA}" presName="textNode" presStyleLbl="node1" presStyleIdx="2" presStyleCnt="5">
        <dgm:presLayoutVars>
          <dgm:bulletEnabled val="1"/>
        </dgm:presLayoutVars>
      </dgm:prSet>
      <dgm:spPr/>
    </dgm:pt>
    <dgm:pt modelId="{4A3E05A8-AE9C-4BAA-A07F-79A34EE3CBC7}" type="pres">
      <dgm:prSet presAssocID="{418D510F-2484-4ECD-A71C-79829015D597}" presName="sibTrans" presStyleCnt="0"/>
      <dgm:spPr/>
    </dgm:pt>
    <dgm:pt modelId="{9343C467-681A-4B07-B621-CC6E23B45341}" type="pres">
      <dgm:prSet presAssocID="{2BC44A13-8CE0-4935-8C7E-2C4F10AB1978}" presName="textNode" presStyleLbl="node1" presStyleIdx="3" presStyleCnt="5">
        <dgm:presLayoutVars>
          <dgm:bulletEnabled val="1"/>
        </dgm:presLayoutVars>
      </dgm:prSet>
      <dgm:spPr/>
    </dgm:pt>
    <dgm:pt modelId="{7625E836-503C-44C9-A819-9B9E48434C09}" type="pres">
      <dgm:prSet presAssocID="{3D9B398D-A090-4402-AE80-6C5E176C2F99}" presName="sibTrans" presStyleCnt="0"/>
      <dgm:spPr/>
    </dgm:pt>
    <dgm:pt modelId="{65845892-F19E-4B2E-AAA9-EFE99104AE9D}" type="pres">
      <dgm:prSet presAssocID="{3D5A550B-2A43-418F-B11C-9121FC0FCC74}" presName="textNode" presStyleLbl="node1" presStyleIdx="4" presStyleCnt="5">
        <dgm:presLayoutVars>
          <dgm:bulletEnabled val="1"/>
        </dgm:presLayoutVars>
      </dgm:prSet>
      <dgm:spPr/>
    </dgm:pt>
  </dgm:ptLst>
  <dgm:cxnLst>
    <dgm:cxn modelId="{5C1E461B-2E89-4D53-8E39-5C1DC0F897D2}" type="presOf" srcId="{3D5A550B-2A43-418F-B11C-9121FC0FCC74}" destId="{65845892-F19E-4B2E-AAA9-EFE99104AE9D}" srcOrd="0" destOrd="0" presId="urn:microsoft.com/office/officeart/2005/8/layout/hProcess9"/>
    <dgm:cxn modelId="{A9A31F1C-3A0D-4D25-AB7A-D85FF7F5CBA4}" srcId="{EC3D33A6-B8FD-46A1-97F4-A4FC70C1AEBF}" destId="{40D25777-98DB-4312-A8D9-6FE53493CDEA}" srcOrd="2" destOrd="0" parTransId="{727BC7DA-3F28-473D-84F6-DD11F2628F6F}" sibTransId="{418D510F-2484-4ECD-A71C-79829015D597}"/>
    <dgm:cxn modelId="{CE86ED20-8413-4A1C-8297-7A00BF5BF5B4}" type="presOf" srcId="{EC3D33A6-B8FD-46A1-97F4-A4FC70C1AEBF}" destId="{B01E8973-3E17-4C2D-99CD-2AF59B416BE2}" srcOrd="0" destOrd="0" presId="urn:microsoft.com/office/officeart/2005/8/layout/hProcess9"/>
    <dgm:cxn modelId="{4BA6EA2F-6601-4BF7-8B31-31FDECA496D3}" srcId="{EC3D33A6-B8FD-46A1-97F4-A4FC70C1AEBF}" destId="{2BC44A13-8CE0-4935-8C7E-2C4F10AB1978}" srcOrd="3" destOrd="0" parTransId="{D2C8FF61-F55D-48DF-8912-AC4A7DC24833}" sibTransId="{3D9B398D-A090-4402-AE80-6C5E176C2F99}"/>
    <dgm:cxn modelId="{3B65334D-3BC9-4E44-B92D-EF74B183D0AA}" type="presOf" srcId="{40D25777-98DB-4312-A8D9-6FE53493CDEA}" destId="{D0783CE3-FDE3-4F1E-9AB1-CE4B52938ACE}" srcOrd="0" destOrd="0" presId="urn:microsoft.com/office/officeart/2005/8/layout/hProcess9"/>
    <dgm:cxn modelId="{971D3E6D-F3D9-4109-BBC1-6565C52F8647}" srcId="{EC3D33A6-B8FD-46A1-97F4-A4FC70C1AEBF}" destId="{3D5A550B-2A43-418F-B11C-9121FC0FCC74}" srcOrd="4" destOrd="0" parTransId="{42BFFF41-2F54-4C32-B7C9-F90994522A94}" sibTransId="{CDECF6AF-1453-47A3-8F30-62FCAA40B7A4}"/>
    <dgm:cxn modelId="{C6A629C8-9222-42F8-B309-3A6126D3CDE8}" type="presOf" srcId="{A8D8F24D-5798-4A7A-AC1A-88D164AAF20F}" destId="{F81066EE-2B6C-4E1B-B788-2450EA511FF3}" srcOrd="0" destOrd="0" presId="urn:microsoft.com/office/officeart/2005/8/layout/hProcess9"/>
    <dgm:cxn modelId="{36774CDF-ADBB-4F37-A1F3-40B43641F920}" srcId="{EC3D33A6-B8FD-46A1-97F4-A4FC70C1AEBF}" destId="{A8D8F24D-5798-4A7A-AC1A-88D164AAF20F}" srcOrd="1" destOrd="0" parTransId="{61EEA667-B945-4372-996D-43B1A8F47C32}" sibTransId="{CAF83D5A-0D5A-483D-A08E-849E0EEA35E6}"/>
    <dgm:cxn modelId="{093D14E9-F32F-4952-AE62-1FFF6B12CA4F}" srcId="{EC3D33A6-B8FD-46A1-97F4-A4FC70C1AEBF}" destId="{9A81AC83-A783-4DD3-AE1F-6891D9430687}" srcOrd="0" destOrd="0" parTransId="{14BB7ECB-9FF5-45CF-9F68-C06E69CFE41A}" sibTransId="{CBAD0D1C-01D0-42B5-AB40-26042C1C9C9C}"/>
    <dgm:cxn modelId="{36BA99EC-B928-46DF-8A2E-4AACDF48B70C}" type="presOf" srcId="{9A81AC83-A783-4DD3-AE1F-6891D9430687}" destId="{C50E3A9B-DF4B-4AC2-927B-E8677853B262}" srcOrd="0" destOrd="0" presId="urn:microsoft.com/office/officeart/2005/8/layout/hProcess9"/>
    <dgm:cxn modelId="{570894F8-E303-4F18-9A05-D5F38F899046}" type="presOf" srcId="{2BC44A13-8CE0-4935-8C7E-2C4F10AB1978}" destId="{9343C467-681A-4B07-B621-CC6E23B45341}" srcOrd="0" destOrd="0" presId="urn:microsoft.com/office/officeart/2005/8/layout/hProcess9"/>
    <dgm:cxn modelId="{31DAE908-7AD4-4D12-B536-5DB595567CF4}" type="presParOf" srcId="{B01E8973-3E17-4C2D-99CD-2AF59B416BE2}" destId="{6B851CD5-3517-4018-AEC3-F0005FA07C1C}" srcOrd="0" destOrd="0" presId="urn:microsoft.com/office/officeart/2005/8/layout/hProcess9"/>
    <dgm:cxn modelId="{2A4C3C1B-836E-4422-BBFE-9F870B3123F4}" type="presParOf" srcId="{B01E8973-3E17-4C2D-99CD-2AF59B416BE2}" destId="{815BF2F9-950F-47AE-8C02-82B272174315}" srcOrd="1" destOrd="0" presId="urn:microsoft.com/office/officeart/2005/8/layout/hProcess9"/>
    <dgm:cxn modelId="{0556D7F0-B3ED-4FCF-AE36-97B9054ED8C1}" type="presParOf" srcId="{815BF2F9-950F-47AE-8C02-82B272174315}" destId="{C50E3A9B-DF4B-4AC2-927B-E8677853B262}" srcOrd="0" destOrd="0" presId="urn:microsoft.com/office/officeart/2005/8/layout/hProcess9"/>
    <dgm:cxn modelId="{38F282C7-177A-4894-950F-0F538E546DC2}" type="presParOf" srcId="{815BF2F9-950F-47AE-8C02-82B272174315}" destId="{E7456DC9-0765-48F5-B9AE-F44C08665AE2}" srcOrd="1" destOrd="0" presId="urn:microsoft.com/office/officeart/2005/8/layout/hProcess9"/>
    <dgm:cxn modelId="{F549088E-532C-498F-9F95-753D8B750230}" type="presParOf" srcId="{815BF2F9-950F-47AE-8C02-82B272174315}" destId="{F81066EE-2B6C-4E1B-B788-2450EA511FF3}" srcOrd="2" destOrd="0" presId="urn:microsoft.com/office/officeart/2005/8/layout/hProcess9"/>
    <dgm:cxn modelId="{07A841B5-F88F-4203-AE4F-C308F8CEE7A1}" type="presParOf" srcId="{815BF2F9-950F-47AE-8C02-82B272174315}" destId="{2917473A-7BF1-4D6F-AF70-6D06A1FF2428}" srcOrd="3" destOrd="0" presId="urn:microsoft.com/office/officeart/2005/8/layout/hProcess9"/>
    <dgm:cxn modelId="{AF0B0271-5A8E-48DB-9245-4667D7DA5F4C}" type="presParOf" srcId="{815BF2F9-950F-47AE-8C02-82B272174315}" destId="{D0783CE3-FDE3-4F1E-9AB1-CE4B52938ACE}" srcOrd="4" destOrd="0" presId="urn:microsoft.com/office/officeart/2005/8/layout/hProcess9"/>
    <dgm:cxn modelId="{9CDE9A8D-F217-48A6-B65C-66BD60595D61}" type="presParOf" srcId="{815BF2F9-950F-47AE-8C02-82B272174315}" destId="{4A3E05A8-AE9C-4BAA-A07F-79A34EE3CBC7}" srcOrd="5" destOrd="0" presId="urn:microsoft.com/office/officeart/2005/8/layout/hProcess9"/>
    <dgm:cxn modelId="{481341D4-7C26-4A8D-8969-101497BD264C}" type="presParOf" srcId="{815BF2F9-950F-47AE-8C02-82B272174315}" destId="{9343C467-681A-4B07-B621-CC6E23B45341}" srcOrd="6" destOrd="0" presId="urn:microsoft.com/office/officeart/2005/8/layout/hProcess9"/>
    <dgm:cxn modelId="{C1DE295E-A0D9-443E-88F1-7D8506437B44}" type="presParOf" srcId="{815BF2F9-950F-47AE-8C02-82B272174315}" destId="{7625E836-503C-44C9-A819-9B9E48434C09}" srcOrd="7" destOrd="0" presId="urn:microsoft.com/office/officeart/2005/8/layout/hProcess9"/>
    <dgm:cxn modelId="{AD71E315-E42F-4DB4-BE62-CD7CCFBDBC62}" type="presParOf" srcId="{815BF2F9-950F-47AE-8C02-82B272174315}" destId="{65845892-F19E-4B2E-AAA9-EFE99104AE9D}"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68228A9-C960-45C5-9E9D-A8DB71B3803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3C26D2EF-6278-4EC2-A71D-E2E5DA44A990}">
      <dgm:prSet/>
      <dgm:spPr>
        <a:solidFill>
          <a:srgbClr val="002060"/>
        </a:solidFill>
      </dgm:spPr>
      <dgm:t>
        <a:bodyPr/>
        <a:lstStyle/>
        <a:p>
          <a:r>
            <a:rPr lang="en-US" baseline="0" dirty="0"/>
            <a:t>"Sharps" is a generic term dealing with any item that can puncture, cut, or scrape body parts</a:t>
          </a:r>
          <a:endParaRPr lang="en-US" dirty="0"/>
        </a:p>
      </dgm:t>
    </dgm:pt>
    <dgm:pt modelId="{043F77F7-D36B-4669-B1F9-54BB6C3B1001}" type="parTrans" cxnId="{F04E2DD3-FA0C-467D-B98E-CBA7F2E5294E}">
      <dgm:prSet/>
      <dgm:spPr/>
      <dgm:t>
        <a:bodyPr/>
        <a:lstStyle/>
        <a:p>
          <a:endParaRPr lang="en-US"/>
        </a:p>
      </dgm:t>
    </dgm:pt>
    <dgm:pt modelId="{60780EF4-EFCD-4FAD-B988-C5AB7CB3C4C4}" type="sibTrans" cxnId="{F04E2DD3-FA0C-467D-B98E-CBA7F2E5294E}">
      <dgm:prSet/>
      <dgm:spPr/>
      <dgm:t>
        <a:bodyPr/>
        <a:lstStyle/>
        <a:p>
          <a:endParaRPr lang="en-US"/>
        </a:p>
      </dgm:t>
    </dgm:pt>
    <dgm:pt modelId="{E8896ED6-4A2A-4512-AF00-5DA81E7DFCDC}">
      <dgm:prSet/>
      <dgm:spPr>
        <a:solidFill>
          <a:srgbClr val="002060"/>
        </a:solidFill>
      </dgm:spPr>
      <dgm:t>
        <a:bodyPr/>
        <a:lstStyle/>
        <a:p>
          <a:r>
            <a:rPr lang="en-US" baseline="0" dirty="0"/>
            <a:t>Sharps must be disposed of in an approved container that is puncture resistant, leak resistant, and cannot be opened without great difficulty</a:t>
          </a:r>
          <a:endParaRPr lang="en-US" dirty="0"/>
        </a:p>
      </dgm:t>
    </dgm:pt>
    <dgm:pt modelId="{0774EEAE-34D0-4021-9247-D7A870F53424}" type="parTrans" cxnId="{8F8BD96B-5067-44A7-9CA4-477467654ACC}">
      <dgm:prSet/>
      <dgm:spPr/>
      <dgm:t>
        <a:bodyPr/>
        <a:lstStyle/>
        <a:p>
          <a:endParaRPr lang="en-US"/>
        </a:p>
      </dgm:t>
    </dgm:pt>
    <dgm:pt modelId="{70BD7127-FA30-4BD9-BD5F-6163EC8AEEA7}" type="sibTrans" cxnId="{8F8BD96B-5067-44A7-9CA4-477467654ACC}">
      <dgm:prSet/>
      <dgm:spPr/>
      <dgm:t>
        <a:bodyPr/>
        <a:lstStyle/>
        <a:p>
          <a:endParaRPr lang="en-US"/>
        </a:p>
      </dgm:t>
    </dgm:pt>
    <dgm:pt modelId="{7A0371AB-C986-4AAA-BF94-0890D93F2637}">
      <dgm:prSet/>
      <dgm:spPr>
        <a:solidFill>
          <a:srgbClr val="002060"/>
        </a:solidFill>
      </dgm:spPr>
      <dgm:t>
        <a:bodyPr/>
        <a:lstStyle/>
        <a:p>
          <a:r>
            <a:rPr lang="en-US" baseline="0" dirty="0"/>
            <a:t>The sharps container must always be kept close to the work area so transporting a sharp is not required</a:t>
          </a:r>
          <a:endParaRPr lang="en-US" dirty="0"/>
        </a:p>
      </dgm:t>
    </dgm:pt>
    <dgm:pt modelId="{7B4AD38A-C7E3-48E8-BCF8-0BA9003764C3}" type="parTrans" cxnId="{FE96FB0C-E425-4E82-8704-C364A43F522B}">
      <dgm:prSet/>
      <dgm:spPr/>
      <dgm:t>
        <a:bodyPr/>
        <a:lstStyle/>
        <a:p>
          <a:endParaRPr lang="en-US"/>
        </a:p>
      </dgm:t>
    </dgm:pt>
    <dgm:pt modelId="{D8C75DDC-FCB9-42D9-A1F3-24DB569699E0}" type="sibTrans" cxnId="{FE96FB0C-E425-4E82-8704-C364A43F522B}">
      <dgm:prSet/>
      <dgm:spPr/>
      <dgm:t>
        <a:bodyPr/>
        <a:lstStyle/>
        <a:p>
          <a:endParaRPr lang="en-US"/>
        </a:p>
      </dgm:t>
    </dgm:pt>
    <dgm:pt modelId="{6C726A44-D1AC-4BBC-8908-9C07CBA8DC29}">
      <dgm:prSet/>
      <dgm:spPr>
        <a:solidFill>
          <a:srgbClr val="002060"/>
        </a:solidFill>
      </dgm:spPr>
      <dgm:t>
        <a:bodyPr/>
        <a:lstStyle/>
        <a:p>
          <a:r>
            <a:rPr lang="en-US" baseline="0"/>
            <a:t>Sharps containers must be red in color with biohazard labels </a:t>
          </a:r>
          <a:endParaRPr lang="en-US"/>
        </a:p>
      </dgm:t>
    </dgm:pt>
    <dgm:pt modelId="{9635288F-BF25-44D8-9123-37CC568542A6}" type="parTrans" cxnId="{AF1BFA2E-B2CF-4381-B7F3-8C65BD818E1E}">
      <dgm:prSet/>
      <dgm:spPr/>
      <dgm:t>
        <a:bodyPr/>
        <a:lstStyle/>
        <a:p>
          <a:endParaRPr lang="en-US"/>
        </a:p>
      </dgm:t>
    </dgm:pt>
    <dgm:pt modelId="{239A4049-C18C-4364-B1B4-D03938448655}" type="sibTrans" cxnId="{AF1BFA2E-B2CF-4381-B7F3-8C65BD818E1E}">
      <dgm:prSet/>
      <dgm:spPr/>
      <dgm:t>
        <a:bodyPr/>
        <a:lstStyle/>
        <a:p>
          <a:endParaRPr lang="en-US"/>
        </a:p>
      </dgm:t>
    </dgm:pt>
    <dgm:pt modelId="{48D18425-6BC7-449D-94E6-9C3FAFCE6034}" type="pres">
      <dgm:prSet presAssocID="{C68228A9-C960-45C5-9E9D-A8DB71B3803B}" presName="Name0" presStyleCnt="0">
        <dgm:presLayoutVars>
          <dgm:dir/>
          <dgm:animLvl val="lvl"/>
          <dgm:resizeHandles val="exact"/>
        </dgm:presLayoutVars>
      </dgm:prSet>
      <dgm:spPr/>
    </dgm:pt>
    <dgm:pt modelId="{2B9D2AB9-3135-4752-94B3-4A3AC9445667}" type="pres">
      <dgm:prSet presAssocID="{3C26D2EF-6278-4EC2-A71D-E2E5DA44A990}" presName="linNode" presStyleCnt="0"/>
      <dgm:spPr/>
    </dgm:pt>
    <dgm:pt modelId="{D8A11534-41DE-4727-9B6E-CA4ED5824B66}" type="pres">
      <dgm:prSet presAssocID="{3C26D2EF-6278-4EC2-A71D-E2E5DA44A990}" presName="parentText" presStyleLbl="node1" presStyleIdx="0" presStyleCnt="4" custScaleX="194398" custLinFactNeighborX="-84141" custLinFactNeighborY="-12796">
        <dgm:presLayoutVars>
          <dgm:chMax val="1"/>
          <dgm:bulletEnabled val="1"/>
        </dgm:presLayoutVars>
      </dgm:prSet>
      <dgm:spPr/>
    </dgm:pt>
    <dgm:pt modelId="{1B38EA17-CCC3-4110-AD90-393167E592B0}" type="pres">
      <dgm:prSet presAssocID="{60780EF4-EFCD-4FAD-B988-C5AB7CB3C4C4}" presName="sp" presStyleCnt="0"/>
      <dgm:spPr/>
    </dgm:pt>
    <dgm:pt modelId="{58FC1CA6-D681-470F-B5AE-4373A2B7C28C}" type="pres">
      <dgm:prSet presAssocID="{E8896ED6-4A2A-4512-AF00-5DA81E7DFCDC}" presName="linNode" presStyleCnt="0"/>
      <dgm:spPr/>
    </dgm:pt>
    <dgm:pt modelId="{748FBDCD-4585-45AB-BDE8-10AD0E25C811}" type="pres">
      <dgm:prSet presAssocID="{E8896ED6-4A2A-4512-AF00-5DA81E7DFCDC}" presName="parentText" presStyleLbl="node1" presStyleIdx="1" presStyleCnt="4" custScaleX="194398" custLinFactNeighborX="-84141" custLinFactNeighborY="-12796">
        <dgm:presLayoutVars>
          <dgm:chMax val="1"/>
          <dgm:bulletEnabled val="1"/>
        </dgm:presLayoutVars>
      </dgm:prSet>
      <dgm:spPr/>
    </dgm:pt>
    <dgm:pt modelId="{F07D48DE-7745-4A95-AAC2-B728ED122CFC}" type="pres">
      <dgm:prSet presAssocID="{70BD7127-FA30-4BD9-BD5F-6163EC8AEEA7}" presName="sp" presStyleCnt="0"/>
      <dgm:spPr/>
    </dgm:pt>
    <dgm:pt modelId="{4F935AC5-06D2-4CB9-8CC4-439C543999B4}" type="pres">
      <dgm:prSet presAssocID="{7A0371AB-C986-4AAA-BF94-0890D93F2637}" presName="linNode" presStyleCnt="0"/>
      <dgm:spPr/>
    </dgm:pt>
    <dgm:pt modelId="{A539C66B-712C-4466-8FB7-712F1622F72E}" type="pres">
      <dgm:prSet presAssocID="{7A0371AB-C986-4AAA-BF94-0890D93F2637}" presName="parentText" presStyleLbl="node1" presStyleIdx="2" presStyleCnt="4" custScaleX="194398" custLinFactNeighborX="-84141" custLinFactNeighborY="-12796">
        <dgm:presLayoutVars>
          <dgm:chMax val="1"/>
          <dgm:bulletEnabled val="1"/>
        </dgm:presLayoutVars>
      </dgm:prSet>
      <dgm:spPr/>
    </dgm:pt>
    <dgm:pt modelId="{6F0D627D-31FE-472F-84F3-308D62D6D7EB}" type="pres">
      <dgm:prSet presAssocID="{D8C75DDC-FCB9-42D9-A1F3-24DB569699E0}" presName="sp" presStyleCnt="0"/>
      <dgm:spPr/>
    </dgm:pt>
    <dgm:pt modelId="{507F84FF-134F-43AD-8B06-2FAEEAE24129}" type="pres">
      <dgm:prSet presAssocID="{6C726A44-D1AC-4BBC-8908-9C07CBA8DC29}" presName="linNode" presStyleCnt="0"/>
      <dgm:spPr/>
    </dgm:pt>
    <dgm:pt modelId="{B20C2625-390F-4E14-B819-3058E6A0212E}" type="pres">
      <dgm:prSet presAssocID="{6C726A44-D1AC-4BBC-8908-9C07CBA8DC29}" presName="parentText" presStyleLbl="node1" presStyleIdx="3" presStyleCnt="4" custScaleX="194398" custLinFactNeighborX="-84141" custLinFactNeighborY="-12796">
        <dgm:presLayoutVars>
          <dgm:chMax val="1"/>
          <dgm:bulletEnabled val="1"/>
        </dgm:presLayoutVars>
      </dgm:prSet>
      <dgm:spPr/>
    </dgm:pt>
  </dgm:ptLst>
  <dgm:cxnLst>
    <dgm:cxn modelId="{53A73601-36F7-47E7-ABC4-ED33CE3C5711}" type="presOf" srcId="{6C726A44-D1AC-4BBC-8908-9C07CBA8DC29}" destId="{B20C2625-390F-4E14-B819-3058E6A0212E}" srcOrd="0" destOrd="0" presId="urn:microsoft.com/office/officeart/2005/8/layout/vList5"/>
    <dgm:cxn modelId="{4ADA1302-717A-431D-9010-CC1B263AC820}" type="presOf" srcId="{E8896ED6-4A2A-4512-AF00-5DA81E7DFCDC}" destId="{748FBDCD-4585-45AB-BDE8-10AD0E25C811}" srcOrd="0" destOrd="0" presId="urn:microsoft.com/office/officeart/2005/8/layout/vList5"/>
    <dgm:cxn modelId="{FE96FB0C-E425-4E82-8704-C364A43F522B}" srcId="{C68228A9-C960-45C5-9E9D-A8DB71B3803B}" destId="{7A0371AB-C986-4AAA-BF94-0890D93F2637}" srcOrd="2" destOrd="0" parTransId="{7B4AD38A-C7E3-48E8-BCF8-0BA9003764C3}" sibTransId="{D8C75DDC-FCB9-42D9-A1F3-24DB569699E0}"/>
    <dgm:cxn modelId="{AF1BFA2E-B2CF-4381-B7F3-8C65BD818E1E}" srcId="{C68228A9-C960-45C5-9E9D-A8DB71B3803B}" destId="{6C726A44-D1AC-4BBC-8908-9C07CBA8DC29}" srcOrd="3" destOrd="0" parTransId="{9635288F-BF25-44D8-9123-37CC568542A6}" sibTransId="{239A4049-C18C-4364-B1B4-D03938448655}"/>
    <dgm:cxn modelId="{897EF22F-2FFA-4A51-BB36-43C81A1BEB82}" type="presOf" srcId="{3C26D2EF-6278-4EC2-A71D-E2E5DA44A990}" destId="{D8A11534-41DE-4727-9B6E-CA4ED5824B66}" srcOrd="0" destOrd="0" presId="urn:microsoft.com/office/officeart/2005/8/layout/vList5"/>
    <dgm:cxn modelId="{8F8BD96B-5067-44A7-9CA4-477467654ACC}" srcId="{C68228A9-C960-45C5-9E9D-A8DB71B3803B}" destId="{E8896ED6-4A2A-4512-AF00-5DA81E7DFCDC}" srcOrd="1" destOrd="0" parTransId="{0774EEAE-34D0-4021-9247-D7A870F53424}" sibTransId="{70BD7127-FA30-4BD9-BD5F-6163EC8AEEA7}"/>
    <dgm:cxn modelId="{02267850-F832-40D6-AEC2-688E3DF05F1B}" type="presOf" srcId="{C68228A9-C960-45C5-9E9D-A8DB71B3803B}" destId="{48D18425-6BC7-449D-94E6-9C3FAFCE6034}" srcOrd="0" destOrd="0" presId="urn:microsoft.com/office/officeart/2005/8/layout/vList5"/>
    <dgm:cxn modelId="{F04E2DD3-FA0C-467D-B98E-CBA7F2E5294E}" srcId="{C68228A9-C960-45C5-9E9D-A8DB71B3803B}" destId="{3C26D2EF-6278-4EC2-A71D-E2E5DA44A990}" srcOrd="0" destOrd="0" parTransId="{043F77F7-D36B-4669-B1F9-54BB6C3B1001}" sibTransId="{60780EF4-EFCD-4FAD-B988-C5AB7CB3C4C4}"/>
    <dgm:cxn modelId="{CEF738ED-1F1F-40E4-B448-0DF30DE9C038}" type="presOf" srcId="{7A0371AB-C986-4AAA-BF94-0890D93F2637}" destId="{A539C66B-712C-4466-8FB7-712F1622F72E}" srcOrd="0" destOrd="0" presId="urn:microsoft.com/office/officeart/2005/8/layout/vList5"/>
    <dgm:cxn modelId="{19CDF68A-FF53-44D3-A309-4C02A7B21B10}" type="presParOf" srcId="{48D18425-6BC7-449D-94E6-9C3FAFCE6034}" destId="{2B9D2AB9-3135-4752-94B3-4A3AC9445667}" srcOrd="0" destOrd="0" presId="urn:microsoft.com/office/officeart/2005/8/layout/vList5"/>
    <dgm:cxn modelId="{A6673C98-8BB9-414B-A4BC-2B2F89A21954}" type="presParOf" srcId="{2B9D2AB9-3135-4752-94B3-4A3AC9445667}" destId="{D8A11534-41DE-4727-9B6E-CA4ED5824B66}" srcOrd="0" destOrd="0" presId="urn:microsoft.com/office/officeart/2005/8/layout/vList5"/>
    <dgm:cxn modelId="{5232673B-AD70-47A5-A903-15D6D8AC211E}" type="presParOf" srcId="{48D18425-6BC7-449D-94E6-9C3FAFCE6034}" destId="{1B38EA17-CCC3-4110-AD90-393167E592B0}" srcOrd="1" destOrd="0" presId="urn:microsoft.com/office/officeart/2005/8/layout/vList5"/>
    <dgm:cxn modelId="{CC4619E8-C6F7-4282-8C1C-D6A9A01E3D73}" type="presParOf" srcId="{48D18425-6BC7-449D-94E6-9C3FAFCE6034}" destId="{58FC1CA6-D681-470F-B5AE-4373A2B7C28C}" srcOrd="2" destOrd="0" presId="urn:microsoft.com/office/officeart/2005/8/layout/vList5"/>
    <dgm:cxn modelId="{EBFF9B8E-A0B8-4271-A4FF-FBE9FD4DB12A}" type="presParOf" srcId="{58FC1CA6-D681-470F-B5AE-4373A2B7C28C}" destId="{748FBDCD-4585-45AB-BDE8-10AD0E25C811}" srcOrd="0" destOrd="0" presId="urn:microsoft.com/office/officeart/2005/8/layout/vList5"/>
    <dgm:cxn modelId="{700DD504-83CA-4C9F-A440-34EF85B49693}" type="presParOf" srcId="{48D18425-6BC7-449D-94E6-9C3FAFCE6034}" destId="{F07D48DE-7745-4A95-AAC2-B728ED122CFC}" srcOrd="3" destOrd="0" presId="urn:microsoft.com/office/officeart/2005/8/layout/vList5"/>
    <dgm:cxn modelId="{0AE4E939-A712-4896-A6BB-CFEF546C4082}" type="presParOf" srcId="{48D18425-6BC7-449D-94E6-9C3FAFCE6034}" destId="{4F935AC5-06D2-4CB9-8CC4-439C543999B4}" srcOrd="4" destOrd="0" presId="urn:microsoft.com/office/officeart/2005/8/layout/vList5"/>
    <dgm:cxn modelId="{5E84E313-CD39-456A-9204-F7E23C28EF48}" type="presParOf" srcId="{4F935AC5-06D2-4CB9-8CC4-439C543999B4}" destId="{A539C66B-712C-4466-8FB7-712F1622F72E}" srcOrd="0" destOrd="0" presId="urn:microsoft.com/office/officeart/2005/8/layout/vList5"/>
    <dgm:cxn modelId="{FF7C55CF-3956-4523-92A2-1A1EF96275C0}" type="presParOf" srcId="{48D18425-6BC7-449D-94E6-9C3FAFCE6034}" destId="{6F0D627D-31FE-472F-84F3-308D62D6D7EB}" srcOrd="5" destOrd="0" presId="urn:microsoft.com/office/officeart/2005/8/layout/vList5"/>
    <dgm:cxn modelId="{A76C1F8E-1AAB-4A19-89D4-068B148E432B}" type="presParOf" srcId="{48D18425-6BC7-449D-94E6-9C3FAFCE6034}" destId="{507F84FF-134F-43AD-8B06-2FAEEAE24129}" srcOrd="6" destOrd="0" presId="urn:microsoft.com/office/officeart/2005/8/layout/vList5"/>
    <dgm:cxn modelId="{E8B14B39-187E-4E29-AC0A-A29923A591AF}" type="presParOf" srcId="{507F84FF-134F-43AD-8B06-2FAEEAE24129}" destId="{B20C2625-390F-4E14-B819-3058E6A0212E}"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1F1E3DD-B0BD-416B-8753-6001F926DCB0}"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F4B3E35F-8C3C-437A-8CE9-3169DF81FA12}">
      <dgm:prSet/>
      <dgm:spPr>
        <a:solidFill>
          <a:srgbClr val="002060"/>
        </a:solidFill>
      </dgm:spPr>
      <dgm:t>
        <a:bodyPr/>
        <a:lstStyle/>
        <a:p>
          <a:r>
            <a:rPr lang="en-US" baseline="0"/>
            <a:t>Warning labels shall be affixed to containers of infectious waste, refrigerators, freezers containing blood, and all other containers used to transport potentially infectious materials</a:t>
          </a:r>
          <a:endParaRPr lang="en-US"/>
        </a:p>
      </dgm:t>
    </dgm:pt>
    <dgm:pt modelId="{91722992-C0AD-4687-94DF-DDDFECD19BE4}" type="parTrans" cxnId="{B36EED5B-5EE3-4D31-9F08-229C786BC503}">
      <dgm:prSet/>
      <dgm:spPr/>
      <dgm:t>
        <a:bodyPr/>
        <a:lstStyle/>
        <a:p>
          <a:endParaRPr lang="en-US"/>
        </a:p>
      </dgm:t>
    </dgm:pt>
    <dgm:pt modelId="{18849668-1B7A-41D9-9B95-FE41AF61863A}" type="sibTrans" cxnId="{B36EED5B-5EE3-4D31-9F08-229C786BC503}">
      <dgm:prSet/>
      <dgm:spPr/>
      <dgm:t>
        <a:bodyPr/>
        <a:lstStyle/>
        <a:p>
          <a:endParaRPr lang="en-US"/>
        </a:p>
      </dgm:t>
    </dgm:pt>
    <dgm:pt modelId="{2525C267-BF53-4806-A065-64DFA0BB23A7}">
      <dgm:prSet/>
      <dgm:spPr>
        <a:solidFill>
          <a:srgbClr val="002060"/>
        </a:solidFill>
      </dgm:spPr>
      <dgm:t>
        <a:bodyPr/>
        <a:lstStyle/>
        <a:p>
          <a:r>
            <a:rPr lang="en-US" baseline="0"/>
            <a:t>Labels should clearly state that food or drinks are not to be stored in these refrigerators and freezers</a:t>
          </a:r>
          <a:endParaRPr lang="en-US"/>
        </a:p>
      </dgm:t>
    </dgm:pt>
    <dgm:pt modelId="{7C77EAEA-46A5-45D3-B917-4A5C2AFDB0BB}" type="parTrans" cxnId="{1AB56C3D-5178-42F7-BF4F-BCED4C555F6D}">
      <dgm:prSet/>
      <dgm:spPr/>
      <dgm:t>
        <a:bodyPr/>
        <a:lstStyle/>
        <a:p>
          <a:endParaRPr lang="en-US"/>
        </a:p>
      </dgm:t>
    </dgm:pt>
    <dgm:pt modelId="{5DE2CFEF-7072-4119-868C-7AAC6931BB8E}" type="sibTrans" cxnId="{1AB56C3D-5178-42F7-BF4F-BCED4C555F6D}">
      <dgm:prSet/>
      <dgm:spPr/>
      <dgm:t>
        <a:bodyPr/>
        <a:lstStyle/>
        <a:p>
          <a:endParaRPr lang="en-US"/>
        </a:p>
      </dgm:t>
    </dgm:pt>
    <dgm:pt modelId="{B3166D25-B48B-4097-BE51-380D6C3C0E49}">
      <dgm:prSet/>
      <dgm:spPr>
        <a:solidFill>
          <a:srgbClr val="002060"/>
        </a:solidFill>
      </dgm:spPr>
      <dgm:t>
        <a:bodyPr/>
        <a:lstStyle/>
        <a:p>
          <a:r>
            <a:rPr lang="en-US" baseline="0"/>
            <a:t>These labels shall be orange or orange-red with letters and symbols in a contrasting color</a:t>
          </a:r>
          <a:endParaRPr lang="en-US"/>
        </a:p>
      </dgm:t>
    </dgm:pt>
    <dgm:pt modelId="{E0A1FC6E-B271-431B-A09C-AA2DC4B1F3C5}" type="parTrans" cxnId="{733E2FF2-5BF2-4373-A846-DE496BDD89B3}">
      <dgm:prSet/>
      <dgm:spPr/>
      <dgm:t>
        <a:bodyPr/>
        <a:lstStyle/>
        <a:p>
          <a:endParaRPr lang="en-US"/>
        </a:p>
      </dgm:t>
    </dgm:pt>
    <dgm:pt modelId="{BDF5873F-41DB-4C8D-860E-25FD42A625C5}" type="sibTrans" cxnId="{733E2FF2-5BF2-4373-A846-DE496BDD89B3}">
      <dgm:prSet/>
      <dgm:spPr/>
      <dgm:t>
        <a:bodyPr/>
        <a:lstStyle/>
        <a:p>
          <a:endParaRPr lang="en-US"/>
        </a:p>
      </dgm:t>
    </dgm:pt>
    <dgm:pt modelId="{3AF0DC1A-07D7-4D62-8472-B97823411CEE}">
      <dgm:prSet/>
      <dgm:spPr>
        <a:solidFill>
          <a:srgbClr val="002060"/>
        </a:solidFill>
      </dgm:spPr>
      <dgm:t>
        <a:bodyPr/>
        <a:lstStyle/>
        <a:p>
          <a:r>
            <a:rPr lang="en-US" baseline="0"/>
            <a:t>All infectious waste designated for disposal shall be in closeable, leak-proof containers that are color-coded and labeled</a:t>
          </a:r>
          <a:endParaRPr lang="en-US"/>
        </a:p>
      </dgm:t>
    </dgm:pt>
    <dgm:pt modelId="{7F0283D2-0EB9-4856-B48F-28FFC7753E80}" type="parTrans" cxnId="{37F92F1E-4AAE-4B6B-A68F-8938003451FC}">
      <dgm:prSet/>
      <dgm:spPr/>
      <dgm:t>
        <a:bodyPr/>
        <a:lstStyle/>
        <a:p>
          <a:endParaRPr lang="en-US"/>
        </a:p>
      </dgm:t>
    </dgm:pt>
    <dgm:pt modelId="{2CB1064E-A543-4448-ADAC-8E852A65F0C4}" type="sibTrans" cxnId="{37F92F1E-4AAE-4B6B-A68F-8938003451FC}">
      <dgm:prSet/>
      <dgm:spPr/>
      <dgm:t>
        <a:bodyPr/>
        <a:lstStyle/>
        <a:p>
          <a:endParaRPr lang="en-US"/>
        </a:p>
      </dgm:t>
    </dgm:pt>
    <dgm:pt modelId="{0839F474-CDB0-4874-8F02-FA3BAD5FBA74}">
      <dgm:prSet/>
      <dgm:spPr>
        <a:solidFill>
          <a:srgbClr val="002060"/>
        </a:solidFill>
      </dgm:spPr>
      <dgm:t>
        <a:bodyPr/>
        <a:lstStyle/>
        <a:p>
          <a:r>
            <a:rPr lang="en-US" baseline="0"/>
            <a:t>Disposal of all infectious waste shall be in accordance with applicable federal, state, and local regulations</a:t>
          </a:r>
          <a:endParaRPr lang="en-US"/>
        </a:p>
      </dgm:t>
    </dgm:pt>
    <dgm:pt modelId="{A2A1B653-8D03-4AF6-9729-92BA902CD7AA}" type="parTrans" cxnId="{3F27EE37-C760-435E-B5A1-AE451BD64926}">
      <dgm:prSet/>
      <dgm:spPr/>
      <dgm:t>
        <a:bodyPr/>
        <a:lstStyle/>
        <a:p>
          <a:endParaRPr lang="en-US"/>
        </a:p>
      </dgm:t>
    </dgm:pt>
    <dgm:pt modelId="{52527817-AED5-434B-8F24-786BBAD03D93}" type="sibTrans" cxnId="{3F27EE37-C760-435E-B5A1-AE451BD64926}">
      <dgm:prSet/>
      <dgm:spPr/>
      <dgm:t>
        <a:bodyPr/>
        <a:lstStyle/>
        <a:p>
          <a:endParaRPr lang="en-US"/>
        </a:p>
      </dgm:t>
    </dgm:pt>
    <dgm:pt modelId="{2B85AF2F-18EE-42CA-8DE2-AC5699405013}" type="pres">
      <dgm:prSet presAssocID="{71F1E3DD-B0BD-416B-8753-6001F926DCB0}" presName="Name0" presStyleCnt="0">
        <dgm:presLayoutVars>
          <dgm:dir/>
          <dgm:resizeHandles val="exact"/>
        </dgm:presLayoutVars>
      </dgm:prSet>
      <dgm:spPr/>
    </dgm:pt>
    <dgm:pt modelId="{2A305DF6-1783-4DE9-9D75-CADEB41A7156}" type="pres">
      <dgm:prSet presAssocID="{71F1E3DD-B0BD-416B-8753-6001F926DCB0}" presName="fgShape" presStyleLbl="fgShp" presStyleIdx="0" presStyleCnt="1"/>
      <dgm:spPr>
        <a:solidFill>
          <a:srgbClr val="00B050"/>
        </a:solidFill>
      </dgm:spPr>
    </dgm:pt>
    <dgm:pt modelId="{8836E73A-4E96-49D2-8F9F-5731531E6117}" type="pres">
      <dgm:prSet presAssocID="{71F1E3DD-B0BD-416B-8753-6001F926DCB0}" presName="linComp" presStyleCnt="0"/>
      <dgm:spPr/>
    </dgm:pt>
    <dgm:pt modelId="{11011E98-2091-4F17-AAFF-9318083A966C}" type="pres">
      <dgm:prSet presAssocID="{F4B3E35F-8C3C-437A-8CE9-3169DF81FA12}" presName="compNode" presStyleCnt="0"/>
      <dgm:spPr/>
    </dgm:pt>
    <dgm:pt modelId="{FB9F63A5-3DF2-4981-9191-C0641ED08103}" type="pres">
      <dgm:prSet presAssocID="{F4B3E35F-8C3C-437A-8CE9-3169DF81FA12}" presName="bkgdShape" presStyleLbl="node1" presStyleIdx="0" presStyleCnt="5"/>
      <dgm:spPr/>
    </dgm:pt>
    <dgm:pt modelId="{EF527E38-D9AE-42E1-9AAE-55BCFBD8B550}" type="pres">
      <dgm:prSet presAssocID="{F4B3E35F-8C3C-437A-8CE9-3169DF81FA12}" presName="nodeTx" presStyleLbl="node1" presStyleIdx="0" presStyleCnt="5">
        <dgm:presLayoutVars>
          <dgm:bulletEnabled val="1"/>
        </dgm:presLayoutVars>
      </dgm:prSet>
      <dgm:spPr/>
    </dgm:pt>
    <dgm:pt modelId="{8537D853-FCDF-4E99-A2B1-FF797B9F5FF3}" type="pres">
      <dgm:prSet presAssocID="{F4B3E35F-8C3C-437A-8CE9-3169DF81FA12}" presName="invisiNode" presStyleLbl="node1" presStyleIdx="0" presStyleCnt="5"/>
      <dgm:spPr/>
    </dgm:pt>
    <dgm:pt modelId="{4D6346D8-7F34-4F20-805C-F48843F41383}" type="pres">
      <dgm:prSet presAssocID="{F4B3E35F-8C3C-437A-8CE9-3169DF81FA12}" presName="imagNode"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6000" r="-26000"/>
          </a:stretch>
        </a:blipFill>
      </dgm:spPr>
      <dgm:extLst>
        <a:ext uri="{E40237B7-FDA0-4F09-8148-C483321AD2D9}">
          <dgm14:cNvPr xmlns:dgm14="http://schemas.microsoft.com/office/drawing/2010/diagram" id="0" name="" descr="Biohazard container"/>
        </a:ext>
      </dgm:extLst>
    </dgm:pt>
    <dgm:pt modelId="{18D5D331-B77C-43A1-8022-8DEC8B88CD4C}" type="pres">
      <dgm:prSet presAssocID="{18849668-1B7A-41D9-9B95-FE41AF61863A}" presName="sibTrans" presStyleLbl="sibTrans2D1" presStyleIdx="0" presStyleCnt="0"/>
      <dgm:spPr/>
    </dgm:pt>
    <dgm:pt modelId="{614C093F-9F8A-4AD3-8BDB-E13100B4134A}" type="pres">
      <dgm:prSet presAssocID="{2525C267-BF53-4806-A065-64DFA0BB23A7}" presName="compNode" presStyleCnt="0"/>
      <dgm:spPr/>
    </dgm:pt>
    <dgm:pt modelId="{09E44FFD-530B-4DC8-9BD6-B9BA95504E86}" type="pres">
      <dgm:prSet presAssocID="{2525C267-BF53-4806-A065-64DFA0BB23A7}" presName="bkgdShape" presStyleLbl="node1" presStyleIdx="1" presStyleCnt="5"/>
      <dgm:spPr/>
    </dgm:pt>
    <dgm:pt modelId="{77B8962E-B189-49E0-ADB2-064E19AFAD44}" type="pres">
      <dgm:prSet presAssocID="{2525C267-BF53-4806-A065-64DFA0BB23A7}" presName="nodeTx" presStyleLbl="node1" presStyleIdx="1" presStyleCnt="5">
        <dgm:presLayoutVars>
          <dgm:bulletEnabled val="1"/>
        </dgm:presLayoutVars>
      </dgm:prSet>
      <dgm:spPr/>
    </dgm:pt>
    <dgm:pt modelId="{32F18691-5C72-4F25-9B60-8708DEDAF079}" type="pres">
      <dgm:prSet presAssocID="{2525C267-BF53-4806-A065-64DFA0BB23A7}" presName="invisiNode" presStyleLbl="node1" presStyleIdx="1" presStyleCnt="5"/>
      <dgm:spPr/>
    </dgm:pt>
    <dgm:pt modelId="{74DAEC8C-94B2-40BB-9482-2352F8461410}" type="pres">
      <dgm:prSet presAssocID="{2525C267-BF53-4806-A065-64DFA0BB23A7}" presName="imagNode" presStyleLbl="fgImgPlace1" presStyleIdx="1" presStyleCnt="5"/>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000" r="-1000"/>
          </a:stretch>
        </a:blipFill>
      </dgm:spPr>
      <dgm:extLst>
        <a:ext uri="{E40237B7-FDA0-4F09-8148-C483321AD2D9}">
          <dgm14:cNvPr xmlns:dgm14="http://schemas.microsoft.com/office/drawing/2010/diagram" id="0" name="" descr="Illustrated food with red slash and circle through it. "/>
        </a:ext>
      </dgm:extLst>
    </dgm:pt>
    <dgm:pt modelId="{7E9D08E9-CE86-4C11-841C-935423D94072}" type="pres">
      <dgm:prSet presAssocID="{5DE2CFEF-7072-4119-868C-7AAC6931BB8E}" presName="sibTrans" presStyleLbl="sibTrans2D1" presStyleIdx="0" presStyleCnt="0"/>
      <dgm:spPr/>
    </dgm:pt>
    <dgm:pt modelId="{E80F8482-76C3-4110-9136-EBAFE84F1CE5}" type="pres">
      <dgm:prSet presAssocID="{B3166D25-B48B-4097-BE51-380D6C3C0E49}" presName="compNode" presStyleCnt="0"/>
      <dgm:spPr/>
    </dgm:pt>
    <dgm:pt modelId="{D0BFBA4D-5489-4193-9A13-DD77DC280557}" type="pres">
      <dgm:prSet presAssocID="{B3166D25-B48B-4097-BE51-380D6C3C0E49}" presName="bkgdShape" presStyleLbl="node1" presStyleIdx="2" presStyleCnt="5"/>
      <dgm:spPr/>
    </dgm:pt>
    <dgm:pt modelId="{0725C099-EC79-4800-A611-C65FD77F490B}" type="pres">
      <dgm:prSet presAssocID="{B3166D25-B48B-4097-BE51-380D6C3C0E49}" presName="nodeTx" presStyleLbl="node1" presStyleIdx="2" presStyleCnt="5">
        <dgm:presLayoutVars>
          <dgm:bulletEnabled val="1"/>
        </dgm:presLayoutVars>
      </dgm:prSet>
      <dgm:spPr/>
    </dgm:pt>
    <dgm:pt modelId="{D7E73CA9-2C34-4F97-BE43-147205BCCA3A}" type="pres">
      <dgm:prSet presAssocID="{B3166D25-B48B-4097-BE51-380D6C3C0E49}" presName="invisiNode" presStyleLbl="node1" presStyleIdx="2" presStyleCnt="5"/>
      <dgm:spPr/>
    </dgm:pt>
    <dgm:pt modelId="{C3D62B6F-8A41-4EAF-A48F-D03577E45E10}" type="pres">
      <dgm:prSet presAssocID="{B3166D25-B48B-4097-BE51-380D6C3C0E49}" presName="imagNode" presStyleLbl="fgImgPlace1" presStyleIdx="2" presStyleCnt="5"/>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18000" b="-18000"/>
          </a:stretch>
        </a:blipFill>
      </dgm:spPr>
      <dgm:extLst>
        <a:ext uri="{E40237B7-FDA0-4F09-8148-C483321AD2D9}">
          <dgm14:cNvPr xmlns:dgm14="http://schemas.microsoft.com/office/drawing/2010/diagram" id="0" name="" descr="Related image"/>
        </a:ext>
      </dgm:extLst>
    </dgm:pt>
    <dgm:pt modelId="{64C93B91-53E1-4166-865A-FD9E22FDB6DF}" type="pres">
      <dgm:prSet presAssocID="{BDF5873F-41DB-4C8D-860E-25FD42A625C5}" presName="sibTrans" presStyleLbl="sibTrans2D1" presStyleIdx="0" presStyleCnt="0"/>
      <dgm:spPr/>
    </dgm:pt>
    <dgm:pt modelId="{2F77289F-5AF1-40D8-98E1-C6807A5F8399}" type="pres">
      <dgm:prSet presAssocID="{3AF0DC1A-07D7-4D62-8472-B97823411CEE}" presName="compNode" presStyleCnt="0"/>
      <dgm:spPr/>
    </dgm:pt>
    <dgm:pt modelId="{7A318DE8-6180-4314-84E1-A9899678271F}" type="pres">
      <dgm:prSet presAssocID="{3AF0DC1A-07D7-4D62-8472-B97823411CEE}" presName="bkgdShape" presStyleLbl="node1" presStyleIdx="3" presStyleCnt="5"/>
      <dgm:spPr/>
    </dgm:pt>
    <dgm:pt modelId="{41396DAB-1FE9-40FD-8830-7E7E1A97C5A2}" type="pres">
      <dgm:prSet presAssocID="{3AF0DC1A-07D7-4D62-8472-B97823411CEE}" presName="nodeTx" presStyleLbl="node1" presStyleIdx="3" presStyleCnt="5">
        <dgm:presLayoutVars>
          <dgm:bulletEnabled val="1"/>
        </dgm:presLayoutVars>
      </dgm:prSet>
      <dgm:spPr/>
    </dgm:pt>
    <dgm:pt modelId="{815D6D59-9E52-4A9C-B4F3-00C263FBD404}" type="pres">
      <dgm:prSet presAssocID="{3AF0DC1A-07D7-4D62-8472-B97823411CEE}" presName="invisiNode" presStyleLbl="node1" presStyleIdx="3" presStyleCnt="5"/>
      <dgm:spPr/>
    </dgm:pt>
    <dgm:pt modelId="{1F2AABB2-103F-4977-9141-D51B07F9F5A8}" type="pres">
      <dgm:prSet presAssocID="{3AF0DC1A-07D7-4D62-8472-B97823411CEE}" presName="imagNode" presStyleLbl="fgImgPlace1" presStyleIdx="3" presStyleCnt="5"/>
      <dgm:spPr>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t="-45000" b="-45000"/>
          </a:stretch>
        </a:blipFill>
      </dgm:spPr>
      <dgm:extLst>
        <a:ext uri="{E40237B7-FDA0-4F09-8148-C483321AD2D9}">
          <dgm14:cNvPr xmlns:dgm14="http://schemas.microsoft.com/office/drawing/2010/diagram" id="0" name="" descr="Related image"/>
        </a:ext>
      </dgm:extLst>
    </dgm:pt>
    <dgm:pt modelId="{7DA756C5-A572-4895-A957-135EC65B3509}" type="pres">
      <dgm:prSet presAssocID="{2CB1064E-A543-4448-ADAC-8E852A65F0C4}" presName="sibTrans" presStyleLbl="sibTrans2D1" presStyleIdx="0" presStyleCnt="0"/>
      <dgm:spPr/>
    </dgm:pt>
    <dgm:pt modelId="{5836C88E-94E5-4C1E-B6F1-AEB30F39E4E0}" type="pres">
      <dgm:prSet presAssocID="{0839F474-CDB0-4874-8F02-FA3BAD5FBA74}" presName="compNode" presStyleCnt="0"/>
      <dgm:spPr/>
    </dgm:pt>
    <dgm:pt modelId="{F2212A1F-5600-4FDD-9F6B-87ABC96F9F5A}" type="pres">
      <dgm:prSet presAssocID="{0839F474-CDB0-4874-8F02-FA3BAD5FBA74}" presName="bkgdShape" presStyleLbl="node1" presStyleIdx="4" presStyleCnt="5"/>
      <dgm:spPr/>
    </dgm:pt>
    <dgm:pt modelId="{A13E0622-D892-4DA8-ACA7-381A65F996BE}" type="pres">
      <dgm:prSet presAssocID="{0839F474-CDB0-4874-8F02-FA3BAD5FBA74}" presName="nodeTx" presStyleLbl="node1" presStyleIdx="4" presStyleCnt="5">
        <dgm:presLayoutVars>
          <dgm:bulletEnabled val="1"/>
        </dgm:presLayoutVars>
      </dgm:prSet>
      <dgm:spPr/>
    </dgm:pt>
    <dgm:pt modelId="{09BFC43A-E6F8-4870-8A02-E44BC373205D}" type="pres">
      <dgm:prSet presAssocID="{0839F474-CDB0-4874-8F02-FA3BAD5FBA74}" presName="invisiNode" presStyleLbl="node1" presStyleIdx="4" presStyleCnt="5"/>
      <dgm:spPr/>
    </dgm:pt>
    <dgm:pt modelId="{7784B564-4831-48BD-BA11-3F0ED267081C}" type="pres">
      <dgm:prSet presAssocID="{0839F474-CDB0-4874-8F02-FA3BAD5FBA74}" presName="imagNode" presStyleLbl="fgImgPlace1" presStyleIdx="4" presStyleCnt="5"/>
      <dgm:spPr>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8000" r="-18000"/>
          </a:stretch>
        </a:blipFill>
      </dgm:spPr>
      <dgm:extLst>
        <a:ext uri="{E40237B7-FDA0-4F09-8148-C483321AD2D9}">
          <dgm14:cNvPr xmlns:dgm14="http://schemas.microsoft.com/office/drawing/2010/diagram" id="0" name="" descr="Items being thrown in biohazard container. "/>
        </a:ext>
      </dgm:extLst>
    </dgm:pt>
  </dgm:ptLst>
  <dgm:cxnLst>
    <dgm:cxn modelId="{904B9B06-C984-4DE3-80BB-AEC25F95F763}" type="presOf" srcId="{2525C267-BF53-4806-A065-64DFA0BB23A7}" destId="{09E44FFD-530B-4DC8-9BD6-B9BA95504E86}" srcOrd="0" destOrd="0" presId="urn:microsoft.com/office/officeart/2005/8/layout/hList7"/>
    <dgm:cxn modelId="{37F92F1E-4AAE-4B6B-A68F-8938003451FC}" srcId="{71F1E3DD-B0BD-416B-8753-6001F926DCB0}" destId="{3AF0DC1A-07D7-4D62-8472-B97823411CEE}" srcOrd="3" destOrd="0" parTransId="{7F0283D2-0EB9-4856-B48F-28FFC7753E80}" sibTransId="{2CB1064E-A543-4448-ADAC-8E852A65F0C4}"/>
    <dgm:cxn modelId="{A9954620-00FD-4FD3-9839-5AFAB1E68505}" type="presOf" srcId="{0839F474-CDB0-4874-8F02-FA3BAD5FBA74}" destId="{A13E0622-D892-4DA8-ACA7-381A65F996BE}" srcOrd="1" destOrd="0" presId="urn:microsoft.com/office/officeart/2005/8/layout/hList7"/>
    <dgm:cxn modelId="{5EC81025-C949-4C60-9DFE-1D147CC79F6A}" type="presOf" srcId="{5DE2CFEF-7072-4119-868C-7AAC6931BB8E}" destId="{7E9D08E9-CE86-4C11-841C-935423D94072}" srcOrd="0" destOrd="0" presId="urn:microsoft.com/office/officeart/2005/8/layout/hList7"/>
    <dgm:cxn modelId="{3F27EE37-C760-435E-B5A1-AE451BD64926}" srcId="{71F1E3DD-B0BD-416B-8753-6001F926DCB0}" destId="{0839F474-CDB0-4874-8F02-FA3BAD5FBA74}" srcOrd="4" destOrd="0" parTransId="{A2A1B653-8D03-4AF6-9729-92BA902CD7AA}" sibTransId="{52527817-AED5-434B-8F24-786BBAD03D93}"/>
    <dgm:cxn modelId="{1AB56C3D-5178-42F7-BF4F-BCED4C555F6D}" srcId="{71F1E3DD-B0BD-416B-8753-6001F926DCB0}" destId="{2525C267-BF53-4806-A065-64DFA0BB23A7}" srcOrd="1" destOrd="0" parTransId="{7C77EAEA-46A5-45D3-B917-4A5C2AFDB0BB}" sibTransId="{5DE2CFEF-7072-4119-868C-7AAC6931BB8E}"/>
    <dgm:cxn modelId="{B36EED5B-5EE3-4D31-9F08-229C786BC503}" srcId="{71F1E3DD-B0BD-416B-8753-6001F926DCB0}" destId="{F4B3E35F-8C3C-437A-8CE9-3169DF81FA12}" srcOrd="0" destOrd="0" parTransId="{91722992-C0AD-4687-94DF-DDDFECD19BE4}" sibTransId="{18849668-1B7A-41D9-9B95-FE41AF61863A}"/>
    <dgm:cxn modelId="{738A1E5E-07E9-4007-BCB5-5F7C87578B59}" type="presOf" srcId="{2CB1064E-A543-4448-ADAC-8E852A65F0C4}" destId="{7DA756C5-A572-4895-A957-135EC65B3509}" srcOrd="0" destOrd="0" presId="urn:microsoft.com/office/officeart/2005/8/layout/hList7"/>
    <dgm:cxn modelId="{C48EB849-B2F7-4A5B-AE6F-F8C3F6C10D96}" type="presOf" srcId="{3AF0DC1A-07D7-4D62-8472-B97823411CEE}" destId="{41396DAB-1FE9-40FD-8830-7E7E1A97C5A2}" srcOrd="1" destOrd="0" presId="urn:microsoft.com/office/officeart/2005/8/layout/hList7"/>
    <dgm:cxn modelId="{D53CE64A-8576-4199-AE70-11F302EA95DA}" type="presOf" srcId="{F4B3E35F-8C3C-437A-8CE9-3169DF81FA12}" destId="{FB9F63A5-3DF2-4981-9191-C0641ED08103}" srcOrd="0" destOrd="0" presId="urn:microsoft.com/office/officeart/2005/8/layout/hList7"/>
    <dgm:cxn modelId="{A20C5950-AF82-489B-B551-6791881BD9AC}" type="presOf" srcId="{18849668-1B7A-41D9-9B95-FE41AF61863A}" destId="{18D5D331-B77C-43A1-8022-8DEC8B88CD4C}" srcOrd="0" destOrd="0" presId="urn:microsoft.com/office/officeart/2005/8/layout/hList7"/>
    <dgm:cxn modelId="{8F575371-0FDE-4939-BC0D-F628AE7E2825}" type="presOf" srcId="{F4B3E35F-8C3C-437A-8CE9-3169DF81FA12}" destId="{EF527E38-D9AE-42E1-9AAE-55BCFBD8B550}" srcOrd="1" destOrd="0" presId="urn:microsoft.com/office/officeart/2005/8/layout/hList7"/>
    <dgm:cxn modelId="{7E7CBD57-B5B2-4E39-ABE6-28B3210FAF50}" type="presOf" srcId="{B3166D25-B48B-4097-BE51-380D6C3C0E49}" destId="{D0BFBA4D-5489-4193-9A13-DD77DC280557}" srcOrd="0" destOrd="0" presId="urn:microsoft.com/office/officeart/2005/8/layout/hList7"/>
    <dgm:cxn modelId="{D55EF577-F75D-41B1-822A-AC40237A6FF4}" type="presOf" srcId="{2525C267-BF53-4806-A065-64DFA0BB23A7}" destId="{77B8962E-B189-49E0-ADB2-064E19AFAD44}" srcOrd="1" destOrd="0" presId="urn:microsoft.com/office/officeart/2005/8/layout/hList7"/>
    <dgm:cxn modelId="{3E09EA82-4F96-465D-9439-CCB3D6A166EE}" type="presOf" srcId="{B3166D25-B48B-4097-BE51-380D6C3C0E49}" destId="{0725C099-EC79-4800-A611-C65FD77F490B}" srcOrd="1" destOrd="0" presId="urn:microsoft.com/office/officeart/2005/8/layout/hList7"/>
    <dgm:cxn modelId="{C8C46D87-31D8-48ED-8B23-C95F921A6DE4}" type="presOf" srcId="{3AF0DC1A-07D7-4D62-8472-B97823411CEE}" destId="{7A318DE8-6180-4314-84E1-A9899678271F}" srcOrd="0" destOrd="0" presId="urn:microsoft.com/office/officeart/2005/8/layout/hList7"/>
    <dgm:cxn modelId="{FA5289A3-E25F-4C61-9CE9-D9967D643379}" type="presOf" srcId="{71F1E3DD-B0BD-416B-8753-6001F926DCB0}" destId="{2B85AF2F-18EE-42CA-8DE2-AC5699405013}" srcOrd="0" destOrd="0" presId="urn:microsoft.com/office/officeart/2005/8/layout/hList7"/>
    <dgm:cxn modelId="{55C1B0F1-A25E-40F7-8D30-0797655CDE78}" type="presOf" srcId="{BDF5873F-41DB-4C8D-860E-25FD42A625C5}" destId="{64C93B91-53E1-4166-865A-FD9E22FDB6DF}" srcOrd="0" destOrd="0" presId="urn:microsoft.com/office/officeart/2005/8/layout/hList7"/>
    <dgm:cxn modelId="{733E2FF2-5BF2-4373-A846-DE496BDD89B3}" srcId="{71F1E3DD-B0BD-416B-8753-6001F926DCB0}" destId="{B3166D25-B48B-4097-BE51-380D6C3C0E49}" srcOrd="2" destOrd="0" parTransId="{E0A1FC6E-B271-431B-A09C-AA2DC4B1F3C5}" sibTransId="{BDF5873F-41DB-4C8D-860E-25FD42A625C5}"/>
    <dgm:cxn modelId="{BEF979FA-8A98-406D-BB0E-B411DE506495}" type="presOf" srcId="{0839F474-CDB0-4874-8F02-FA3BAD5FBA74}" destId="{F2212A1F-5600-4FDD-9F6B-87ABC96F9F5A}" srcOrd="0" destOrd="0" presId="urn:microsoft.com/office/officeart/2005/8/layout/hList7"/>
    <dgm:cxn modelId="{7115F2EE-94C3-4107-962F-3EA1505DC275}" type="presParOf" srcId="{2B85AF2F-18EE-42CA-8DE2-AC5699405013}" destId="{2A305DF6-1783-4DE9-9D75-CADEB41A7156}" srcOrd="0" destOrd="0" presId="urn:microsoft.com/office/officeart/2005/8/layout/hList7"/>
    <dgm:cxn modelId="{F3E809E5-0FE7-4F2A-B149-37DE1CE109EA}" type="presParOf" srcId="{2B85AF2F-18EE-42CA-8DE2-AC5699405013}" destId="{8836E73A-4E96-49D2-8F9F-5731531E6117}" srcOrd="1" destOrd="0" presId="urn:microsoft.com/office/officeart/2005/8/layout/hList7"/>
    <dgm:cxn modelId="{0CB7E41B-D397-48CF-9C4F-D9071BA1FBC8}" type="presParOf" srcId="{8836E73A-4E96-49D2-8F9F-5731531E6117}" destId="{11011E98-2091-4F17-AAFF-9318083A966C}" srcOrd="0" destOrd="0" presId="urn:microsoft.com/office/officeart/2005/8/layout/hList7"/>
    <dgm:cxn modelId="{769446C3-AD11-4516-9CAD-9BFF01B0BE8D}" type="presParOf" srcId="{11011E98-2091-4F17-AAFF-9318083A966C}" destId="{FB9F63A5-3DF2-4981-9191-C0641ED08103}" srcOrd="0" destOrd="0" presId="urn:microsoft.com/office/officeart/2005/8/layout/hList7"/>
    <dgm:cxn modelId="{A02EA52B-50A8-4581-BC1D-1BAD30D9BA06}" type="presParOf" srcId="{11011E98-2091-4F17-AAFF-9318083A966C}" destId="{EF527E38-D9AE-42E1-9AAE-55BCFBD8B550}" srcOrd="1" destOrd="0" presId="urn:microsoft.com/office/officeart/2005/8/layout/hList7"/>
    <dgm:cxn modelId="{22B1D2C9-A807-47B4-8A2C-8F8B09B0B73B}" type="presParOf" srcId="{11011E98-2091-4F17-AAFF-9318083A966C}" destId="{8537D853-FCDF-4E99-A2B1-FF797B9F5FF3}" srcOrd="2" destOrd="0" presId="urn:microsoft.com/office/officeart/2005/8/layout/hList7"/>
    <dgm:cxn modelId="{2BBC29A4-B1E0-4C46-ADB0-91B37B939E2D}" type="presParOf" srcId="{11011E98-2091-4F17-AAFF-9318083A966C}" destId="{4D6346D8-7F34-4F20-805C-F48843F41383}" srcOrd="3" destOrd="0" presId="urn:microsoft.com/office/officeart/2005/8/layout/hList7"/>
    <dgm:cxn modelId="{F3376577-93BC-4F16-916D-AD30EA481FB2}" type="presParOf" srcId="{8836E73A-4E96-49D2-8F9F-5731531E6117}" destId="{18D5D331-B77C-43A1-8022-8DEC8B88CD4C}" srcOrd="1" destOrd="0" presId="urn:microsoft.com/office/officeart/2005/8/layout/hList7"/>
    <dgm:cxn modelId="{14CFF373-7FAC-4131-85A2-8106C1528C4C}" type="presParOf" srcId="{8836E73A-4E96-49D2-8F9F-5731531E6117}" destId="{614C093F-9F8A-4AD3-8BDB-E13100B4134A}" srcOrd="2" destOrd="0" presId="urn:microsoft.com/office/officeart/2005/8/layout/hList7"/>
    <dgm:cxn modelId="{95271908-E41E-41D7-AD44-EE7E697A1A0C}" type="presParOf" srcId="{614C093F-9F8A-4AD3-8BDB-E13100B4134A}" destId="{09E44FFD-530B-4DC8-9BD6-B9BA95504E86}" srcOrd="0" destOrd="0" presId="urn:microsoft.com/office/officeart/2005/8/layout/hList7"/>
    <dgm:cxn modelId="{0CEE068F-408A-4915-9BB5-58835F2E73CA}" type="presParOf" srcId="{614C093F-9F8A-4AD3-8BDB-E13100B4134A}" destId="{77B8962E-B189-49E0-ADB2-064E19AFAD44}" srcOrd="1" destOrd="0" presId="urn:microsoft.com/office/officeart/2005/8/layout/hList7"/>
    <dgm:cxn modelId="{9B2F498A-179E-4E4D-B223-E89F636046C7}" type="presParOf" srcId="{614C093F-9F8A-4AD3-8BDB-E13100B4134A}" destId="{32F18691-5C72-4F25-9B60-8708DEDAF079}" srcOrd="2" destOrd="0" presId="urn:microsoft.com/office/officeart/2005/8/layout/hList7"/>
    <dgm:cxn modelId="{B59368CD-AC5A-4E1A-9B5D-698A7D08714E}" type="presParOf" srcId="{614C093F-9F8A-4AD3-8BDB-E13100B4134A}" destId="{74DAEC8C-94B2-40BB-9482-2352F8461410}" srcOrd="3" destOrd="0" presId="urn:microsoft.com/office/officeart/2005/8/layout/hList7"/>
    <dgm:cxn modelId="{FC5B59DD-77AA-4E67-9594-D10697DE82B2}" type="presParOf" srcId="{8836E73A-4E96-49D2-8F9F-5731531E6117}" destId="{7E9D08E9-CE86-4C11-841C-935423D94072}" srcOrd="3" destOrd="0" presId="urn:microsoft.com/office/officeart/2005/8/layout/hList7"/>
    <dgm:cxn modelId="{0950C060-941E-4CDC-BA5F-915394F7593F}" type="presParOf" srcId="{8836E73A-4E96-49D2-8F9F-5731531E6117}" destId="{E80F8482-76C3-4110-9136-EBAFE84F1CE5}" srcOrd="4" destOrd="0" presId="urn:microsoft.com/office/officeart/2005/8/layout/hList7"/>
    <dgm:cxn modelId="{44D84816-F3E7-43BC-9F5A-D1D353BB6BF1}" type="presParOf" srcId="{E80F8482-76C3-4110-9136-EBAFE84F1CE5}" destId="{D0BFBA4D-5489-4193-9A13-DD77DC280557}" srcOrd="0" destOrd="0" presId="urn:microsoft.com/office/officeart/2005/8/layout/hList7"/>
    <dgm:cxn modelId="{ED611901-909C-4AB0-B199-CE1AABDC5406}" type="presParOf" srcId="{E80F8482-76C3-4110-9136-EBAFE84F1CE5}" destId="{0725C099-EC79-4800-A611-C65FD77F490B}" srcOrd="1" destOrd="0" presId="urn:microsoft.com/office/officeart/2005/8/layout/hList7"/>
    <dgm:cxn modelId="{B366C2DB-EB4E-49DA-9A6D-83A0FFF6B266}" type="presParOf" srcId="{E80F8482-76C3-4110-9136-EBAFE84F1CE5}" destId="{D7E73CA9-2C34-4F97-BE43-147205BCCA3A}" srcOrd="2" destOrd="0" presId="urn:microsoft.com/office/officeart/2005/8/layout/hList7"/>
    <dgm:cxn modelId="{A46D19F6-D983-4CA6-BCA3-C1C51F2ED004}" type="presParOf" srcId="{E80F8482-76C3-4110-9136-EBAFE84F1CE5}" destId="{C3D62B6F-8A41-4EAF-A48F-D03577E45E10}" srcOrd="3" destOrd="0" presId="urn:microsoft.com/office/officeart/2005/8/layout/hList7"/>
    <dgm:cxn modelId="{46C75015-BC47-4F07-BE28-69A0A636FB49}" type="presParOf" srcId="{8836E73A-4E96-49D2-8F9F-5731531E6117}" destId="{64C93B91-53E1-4166-865A-FD9E22FDB6DF}" srcOrd="5" destOrd="0" presId="urn:microsoft.com/office/officeart/2005/8/layout/hList7"/>
    <dgm:cxn modelId="{BA88328B-263F-4DC0-B001-4E87BC8A2892}" type="presParOf" srcId="{8836E73A-4E96-49D2-8F9F-5731531E6117}" destId="{2F77289F-5AF1-40D8-98E1-C6807A5F8399}" srcOrd="6" destOrd="0" presId="urn:microsoft.com/office/officeart/2005/8/layout/hList7"/>
    <dgm:cxn modelId="{C702DD14-A7D5-4E60-BBC5-94A77E0F4494}" type="presParOf" srcId="{2F77289F-5AF1-40D8-98E1-C6807A5F8399}" destId="{7A318DE8-6180-4314-84E1-A9899678271F}" srcOrd="0" destOrd="0" presId="urn:microsoft.com/office/officeart/2005/8/layout/hList7"/>
    <dgm:cxn modelId="{6BEADB2B-EAA2-4FAD-9D1E-613FAEA3148F}" type="presParOf" srcId="{2F77289F-5AF1-40D8-98E1-C6807A5F8399}" destId="{41396DAB-1FE9-40FD-8830-7E7E1A97C5A2}" srcOrd="1" destOrd="0" presId="urn:microsoft.com/office/officeart/2005/8/layout/hList7"/>
    <dgm:cxn modelId="{15966BDB-9D91-4B01-AE71-80FFC482D340}" type="presParOf" srcId="{2F77289F-5AF1-40D8-98E1-C6807A5F8399}" destId="{815D6D59-9E52-4A9C-B4F3-00C263FBD404}" srcOrd="2" destOrd="0" presId="urn:microsoft.com/office/officeart/2005/8/layout/hList7"/>
    <dgm:cxn modelId="{24B89B6A-F55B-4789-AE8F-C11C7CE98E30}" type="presParOf" srcId="{2F77289F-5AF1-40D8-98E1-C6807A5F8399}" destId="{1F2AABB2-103F-4977-9141-D51B07F9F5A8}" srcOrd="3" destOrd="0" presId="urn:microsoft.com/office/officeart/2005/8/layout/hList7"/>
    <dgm:cxn modelId="{DA24FA7F-1A03-40CC-A626-F142E51A0B66}" type="presParOf" srcId="{8836E73A-4E96-49D2-8F9F-5731531E6117}" destId="{7DA756C5-A572-4895-A957-135EC65B3509}" srcOrd="7" destOrd="0" presId="urn:microsoft.com/office/officeart/2005/8/layout/hList7"/>
    <dgm:cxn modelId="{A3565289-E774-40B2-80EB-3A66C65446CD}" type="presParOf" srcId="{8836E73A-4E96-49D2-8F9F-5731531E6117}" destId="{5836C88E-94E5-4C1E-B6F1-AEB30F39E4E0}" srcOrd="8" destOrd="0" presId="urn:microsoft.com/office/officeart/2005/8/layout/hList7"/>
    <dgm:cxn modelId="{28139057-AE01-4167-9AC0-49A0E3D61B4A}" type="presParOf" srcId="{5836C88E-94E5-4C1E-B6F1-AEB30F39E4E0}" destId="{F2212A1F-5600-4FDD-9F6B-87ABC96F9F5A}" srcOrd="0" destOrd="0" presId="urn:microsoft.com/office/officeart/2005/8/layout/hList7"/>
    <dgm:cxn modelId="{0DE4C254-5A63-4C4B-B6C8-36966B779D80}" type="presParOf" srcId="{5836C88E-94E5-4C1E-B6F1-AEB30F39E4E0}" destId="{A13E0622-D892-4DA8-ACA7-381A65F996BE}" srcOrd="1" destOrd="0" presId="urn:microsoft.com/office/officeart/2005/8/layout/hList7"/>
    <dgm:cxn modelId="{B5F0749D-F397-4F47-B57D-A754F1FADD0D}" type="presParOf" srcId="{5836C88E-94E5-4C1E-B6F1-AEB30F39E4E0}" destId="{09BFC43A-E6F8-4870-8A02-E44BC373205D}" srcOrd="2" destOrd="0" presId="urn:microsoft.com/office/officeart/2005/8/layout/hList7"/>
    <dgm:cxn modelId="{EC50580F-7E91-45EF-AEC1-32FE23B753B3}" type="presParOf" srcId="{5836C88E-94E5-4C1E-B6F1-AEB30F39E4E0}" destId="{7784B564-4831-48BD-BA11-3F0ED267081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6E46704-AC9E-42F6-A840-0CE068CB72C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189C850-15D3-4E85-83B6-ABB0729DFF1B}">
      <dgm:prSet custT="1"/>
      <dgm:spPr>
        <a:solidFill>
          <a:srgbClr val="002060"/>
        </a:solidFill>
      </dgm:spPr>
      <dgm:t>
        <a:bodyPr/>
        <a:lstStyle/>
        <a:p>
          <a:r>
            <a:rPr lang="en-US" sz="1600" baseline="0"/>
            <a:t>Clean the exposed area thoroughly</a:t>
          </a:r>
          <a:endParaRPr lang="en-US" sz="1600"/>
        </a:p>
      </dgm:t>
    </dgm:pt>
    <dgm:pt modelId="{E4270891-1EBE-4BE2-8CB0-60576FC17A39}" type="parTrans" cxnId="{B327CB53-BB49-4F64-949C-50C0237FF251}">
      <dgm:prSet/>
      <dgm:spPr/>
      <dgm:t>
        <a:bodyPr/>
        <a:lstStyle/>
        <a:p>
          <a:endParaRPr lang="en-US" sz="1600"/>
        </a:p>
      </dgm:t>
    </dgm:pt>
    <dgm:pt modelId="{C96B4D1C-495A-43AC-9054-157D8F3DC199}" type="sibTrans" cxnId="{B327CB53-BB49-4F64-949C-50C0237FF251}">
      <dgm:prSet/>
      <dgm:spPr/>
      <dgm:t>
        <a:bodyPr/>
        <a:lstStyle/>
        <a:p>
          <a:endParaRPr lang="en-US" sz="1600"/>
        </a:p>
      </dgm:t>
    </dgm:pt>
    <dgm:pt modelId="{6D78CA92-B59C-4678-9178-2DB6030CF212}">
      <dgm:prSet custT="1"/>
      <dgm:spPr>
        <a:solidFill>
          <a:srgbClr val="002060"/>
        </a:solidFill>
      </dgm:spPr>
      <dgm:t>
        <a:bodyPr/>
        <a:lstStyle/>
        <a:p>
          <a:r>
            <a:rPr lang="en-US" sz="1600" baseline="0"/>
            <a:t>Report the incident to your supervisor</a:t>
          </a:r>
          <a:endParaRPr lang="en-US" sz="1600"/>
        </a:p>
      </dgm:t>
    </dgm:pt>
    <dgm:pt modelId="{20F5D381-164D-4777-AA7A-9FDCB7C8AEC4}" type="parTrans" cxnId="{B5DFFF6A-F971-40AA-9C99-21055C6C4F16}">
      <dgm:prSet/>
      <dgm:spPr/>
      <dgm:t>
        <a:bodyPr/>
        <a:lstStyle/>
        <a:p>
          <a:endParaRPr lang="en-US" sz="1600"/>
        </a:p>
      </dgm:t>
    </dgm:pt>
    <dgm:pt modelId="{B1F75A08-CBA1-4E23-8043-2096A64814D2}" type="sibTrans" cxnId="{B5DFFF6A-F971-40AA-9C99-21055C6C4F16}">
      <dgm:prSet/>
      <dgm:spPr/>
      <dgm:t>
        <a:bodyPr/>
        <a:lstStyle/>
        <a:p>
          <a:endParaRPr lang="en-US" sz="1600"/>
        </a:p>
      </dgm:t>
    </dgm:pt>
    <dgm:pt modelId="{974A6127-BD0A-44DC-9403-32C6A27E047A}">
      <dgm:prSet custT="1"/>
      <dgm:spPr>
        <a:solidFill>
          <a:srgbClr val="002060"/>
        </a:solidFill>
      </dgm:spPr>
      <dgm:t>
        <a:bodyPr/>
        <a:lstStyle/>
        <a:p>
          <a:r>
            <a:rPr lang="en-US" sz="1600" baseline="0" dirty="0"/>
            <a:t>Employees involved in an exposure incident should be directed to obtain immediately treatment at the nearest emergency medical treatment facility</a:t>
          </a:r>
          <a:endParaRPr lang="en-US" sz="1600" dirty="0"/>
        </a:p>
      </dgm:t>
    </dgm:pt>
    <dgm:pt modelId="{E87B1839-2FEF-4E4C-BC14-C7641D94EE5F}" type="parTrans" cxnId="{AAEF4B64-757D-4F89-8BEE-67E9012C11B0}">
      <dgm:prSet/>
      <dgm:spPr/>
      <dgm:t>
        <a:bodyPr/>
        <a:lstStyle/>
        <a:p>
          <a:endParaRPr lang="en-US" sz="1600"/>
        </a:p>
      </dgm:t>
    </dgm:pt>
    <dgm:pt modelId="{3B49823A-B1F3-4CA1-9DF6-C86243239EEC}" type="sibTrans" cxnId="{AAEF4B64-757D-4F89-8BEE-67E9012C11B0}">
      <dgm:prSet/>
      <dgm:spPr/>
      <dgm:t>
        <a:bodyPr/>
        <a:lstStyle/>
        <a:p>
          <a:endParaRPr lang="en-US" sz="1600"/>
        </a:p>
      </dgm:t>
    </dgm:pt>
    <dgm:pt modelId="{7A0588CD-3459-4D3F-9F8B-E03AF59E8D9C}">
      <dgm:prSet custT="1"/>
      <dgm:spPr>
        <a:solidFill>
          <a:srgbClr val="002060"/>
        </a:solidFill>
      </dgm:spPr>
      <dgm:t>
        <a:bodyPr/>
        <a:lstStyle/>
        <a:p>
          <a:r>
            <a:rPr lang="en-US" sz="1600" baseline="0" dirty="0"/>
            <a:t>Students involved in an exposure incident during normal business hours should be directed to report to the University Clinic for treatment.  After normal hours, they should be directed to report to the nearest emergency medical treatment facility</a:t>
          </a:r>
          <a:endParaRPr lang="en-US" sz="1600" dirty="0"/>
        </a:p>
      </dgm:t>
    </dgm:pt>
    <dgm:pt modelId="{FD2C5F73-E0A4-4FD2-9D2A-B9E5ACA5FD6C}" type="parTrans" cxnId="{BA393718-3191-4E5E-9A21-A0BE4B2387EF}">
      <dgm:prSet/>
      <dgm:spPr/>
      <dgm:t>
        <a:bodyPr/>
        <a:lstStyle/>
        <a:p>
          <a:endParaRPr lang="en-US" sz="1600"/>
        </a:p>
      </dgm:t>
    </dgm:pt>
    <dgm:pt modelId="{16BB31EA-3608-472F-9563-4BD9389B203A}" type="sibTrans" cxnId="{BA393718-3191-4E5E-9A21-A0BE4B2387EF}">
      <dgm:prSet/>
      <dgm:spPr/>
      <dgm:t>
        <a:bodyPr/>
        <a:lstStyle/>
        <a:p>
          <a:endParaRPr lang="en-US" sz="1600"/>
        </a:p>
      </dgm:t>
    </dgm:pt>
    <dgm:pt modelId="{CA291AF2-07B4-4720-84C2-D93E87304C32}">
      <dgm:prSet custT="1"/>
      <dgm:spPr>
        <a:solidFill>
          <a:srgbClr val="002060"/>
        </a:solidFill>
      </dgm:spPr>
      <dgm:t>
        <a:bodyPr/>
        <a:lstStyle/>
        <a:p>
          <a:r>
            <a:rPr lang="en-US" sz="1600" baseline="0" dirty="0"/>
            <a:t>Visitors involved in an exposure incident should be directed to report to the nearest emergency medical treatment facility</a:t>
          </a:r>
          <a:endParaRPr lang="en-US" sz="1600" dirty="0"/>
        </a:p>
      </dgm:t>
    </dgm:pt>
    <dgm:pt modelId="{95427A8D-1C45-4F11-A187-EF45D48C1096}" type="parTrans" cxnId="{36328D23-9555-4088-95C0-BFBC5E148549}">
      <dgm:prSet/>
      <dgm:spPr/>
      <dgm:t>
        <a:bodyPr/>
        <a:lstStyle/>
        <a:p>
          <a:endParaRPr lang="en-US" sz="1600"/>
        </a:p>
      </dgm:t>
    </dgm:pt>
    <dgm:pt modelId="{B193205B-AA9E-438F-BAAC-43202F2E13D8}" type="sibTrans" cxnId="{36328D23-9555-4088-95C0-BFBC5E148549}">
      <dgm:prSet/>
      <dgm:spPr/>
      <dgm:t>
        <a:bodyPr/>
        <a:lstStyle/>
        <a:p>
          <a:endParaRPr lang="en-US" sz="1600"/>
        </a:p>
      </dgm:t>
    </dgm:pt>
    <dgm:pt modelId="{0F47DFF3-4C7B-42AF-A79A-348725A1EE19}">
      <dgm:prSet custT="1"/>
      <dgm:spPr>
        <a:solidFill>
          <a:srgbClr val="002060"/>
        </a:solidFill>
      </dgm:spPr>
      <dgm:t>
        <a:bodyPr/>
        <a:lstStyle/>
        <a:p>
          <a:r>
            <a:rPr lang="en-US" sz="1600" baseline="0"/>
            <a:t>Follow the guidelines found in OP 34.22 Bloodborne Pathogens Protection Program</a:t>
          </a:r>
          <a:endParaRPr lang="en-US" sz="1600"/>
        </a:p>
      </dgm:t>
    </dgm:pt>
    <dgm:pt modelId="{F5660C55-33B7-435A-9E0A-018034AED3ED}" type="parTrans" cxnId="{F30F06D9-0755-41D7-BB00-307525E59432}">
      <dgm:prSet/>
      <dgm:spPr/>
      <dgm:t>
        <a:bodyPr/>
        <a:lstStyle/>
        <a:p>
          <a:endParaRPr lang="en-US" sz="1600"/>
        </a:p>
      </dgm:t>
    </dgm:pt>
    <dgm:pt modelId="{F50D4FFF-B602-4F57-8322-D43816A97776}" type="sibTrans" cxnId="{F30F06D9-0755-41D7-BB00-307525E59432}">
      <dgm:prSet/>
      <dgm:spPr/>
      <dgm:t>
        <a:bodyPr/>
        <a:lstStyle/>
        <a:p>
          <a:endParaRPr lang="en-US" sz="1600"/>
        </a:p>
      </dgm:t>
    </dgm:pt>
    <dgm:pt modelId="{DD7608F5-3F2F-4675-B166-25148362B63D}" type="pres">
      <dgm:prSet presAssocID="{C6E46704-AC9E-42F6-A840-0CE068CB72C6}" presName="linear" presStyleCnt="0">
        <dgm:presLayoutVars>
          <dgm:animLvl val="lvl"/>
          <dgm:resizeHandles val="exact"/>
        </dgm:presLayoutVars>
      </dgm:prSet>
      <dgm:spPr/>
    </dgm:pt>
    <dgm:pt modelId="{84E7A090-5E17-467F-8B2A-8A5DB28C97B6}" type="pres">
      <dgm:prSet presAssocID="{D189C850-15D3-4E85-83B6-ABB0729DFF1B}" presName="parentText" presStyleLbl="node1" presStyleIdx="0" presStyleCnt="6">
        <dgm:presLayoutVars>
          <dgm:chMax val="0"/>
          <dgm:bulletEnabled val="1"/>
        </dgm:presLayoutVars>
      </dgm:prSet>
      <dgm:spPr/>
    </dgm:pt>
    <dgm:pt modelId="{5459D711-4F01-42B7-B92E-E0CC20909F7E}" type="pres">
      <dgm:prSet presAssocID="{C96B4D1C-495A-43AC-9054-157D8F3DC199}" presName="spacer" presStyleCnt="0"/>
      <dgm:spPr/>
    </dgm:pt>
    <dgm:pt modelId="{FFB6C96D-D5FB-4267-9FBF-A18A70D85AEC}" type="pres">
      <dgm:prSet presAssocID="{6D78CA92-B59C-4678-9178-2DB6030CF212}" presName="parentText" presStyleLbl="node1" presStyleIdx="1" presStyleCnt="6">
        <dgm:presLayoutVars>
          <dgm:chMax val="0"/>
          <dgm:bulletEnabled val="1"/>
        </dgm:presLayoutVars>
      </dgm:prSet>
      <dgm:spPr/>
    </dgm:pt>
    <dgm:pt modelId="{DB46A672-2DD0-4949-8E1A-FC0874F42BCC}" type="pres">
      <dgm:prSet presAssocID="{B1F75A08-CBA1-4E23-8043-2096A64814D2}" presName="spacer" presStyleCnt="0"/>
      <dgm:spPr/>
    </dgm:pt>
    <dgm:pt modelId="{2F29A48C-6254-4EBC-AE06-AFE3C9E702CD}" type="pres">
      <dgm:prSet presAssocID="{974A6127-BD0A-44DC-9403-32C6A27E047A}" presName="parentText" presStyleLbl="node1" presStyleIdx="2" presStyleCnt="6">
        <dgm:presLayoutVars>
          <dgm:chMax val="0"/>
          <dgm:bulletEnabled val="1"/>
        </dgm:presLayoutVars>
      </dgm:prSet>
      <dgm:spPr/>
    </dgm:pt>
    <dgm:pt modelId="{2F9EA2F0-9887-4A6E-9ECC-428D355EEDC2}" type="pres">
      <dgm:prSet presAssocID="{3B49823A-B1F3-4CA1-9DF6-C86243239EEC}" presName="spacer" presStyleCnt="0"/>
      <dgm:spPr/>
    </dgm:pt>
    <dgm:pt modelId="{4FDE98AB-BE79-4061-B17F-954B8684BBB4}" type="pres">
      <dgm:prSet presAssocID="{7A0588CD-3459-4D3F-9F8B-E03AF59E8D9C}" presName="parentText" presStyleLbl="node1" presStyleIdx="3" presStyleCnt="6">
        <dgm:presLayoutVars>
          <dgm:chMax val="0"/>
          <dgm:bulletEnabled val="1"/>
        </dgm:presLayoutVars>
      </dgm:prSet>
      <dgm:spPr/>
    </dgm:pt>
    <dgm:pt modelId="{38DB83A2-7B29-47DF-8588-4E88D3C1D43A}" type="pres">
      <dgm:prSet presAssocID="{16BB31EA-3608-472F-9563-4BD9389B203A}" presName="spacer" presStyleCnt="0"/>
      <dgm:spPr/>
    </dgm:pt>
    <dgm:pt modelId="{2D5EE065-5783-46EF-8359-D07E2B4DF2C8}" type="pres">
      <dgm:prSet presAssocID="{CA291AF2-07B4-4720-84C2-D93E87304C32}" presName="parentText" presStyleLbl="node1" presStyleIdx="4" presStyleCnt="6">
        <dgm:presLayoutVars>
          <dgm:chMax val="0"/>
          <dgm:bulletEnabled val="1"/>
        </dgm:presLayoutVars>
      </dgm:prSet>
      <dgm:spPr/>
    </dgm:pt>
    <dgm:pt modelId="{36E7D114-65C2-4D37-BEE6-3D42008B972D}" type="pres">
      <dgm:prSet presAssocID="{B193205B-AA9E-438F-BAAC-43202F2E13D8}" presName="spacer" presStyleCnt="0"/>
      <dgm:spPr/>
    </dgm:pt>
    <dgm:pt modelId="{54CC202F-F370-4ACB-97A2-07BFF2FCDCE2}" type="pres">
      <dgm:prSet presAssocID="{0F47DFF3-4C7B-42AF-A79A-348725A1EE19}" presName="parentText" presStyleLbl="node1" presStyleIdx="5" presStyleCnt="6">
        <dgm:presLayoutVars>
          <dgm:chMax val="0"/>
          <dgm:bulletEnabled val="1"/>
        </dgm:presLayoutVars>
      </dgm:prSet>
      <dgm:spPr/>
    </dgm:pt>
  </dgm:ptLst>
  <dgm:cxnLst>
    <dgm:cxn modelId="{BA393718-3191-4E5E-9A21-A0BE4B2387EF}" srcId="{C6E46704-AC9E-42F6-A840-0CE068CB72C6}" destId="{7A0588CD-3459-4D3F-9F8B-E03AF59E8D9C}" srcOrd="3" destOrd="0" parTransId="{FD2C5F73-E0A4-4FD2-9D2A-B9E5ACA5FD6C}" sibTransId="{16BB31EA-3608-472F-9563-4BD9389B203A}"/>
    <dgm:cxn modelId="{09401721-B1D7-4834-A6FB-7D4E7BE20154}" type="presOf" srcId="{7A0588CD-3459-4D3F-9F8B-E03AF59E8D9C}" destId="{4FDE98AB-BE79-4061-B17F-954B8684BBB4}" srcOrd="0" destOrd="0" presId="urn:microsoft.com/office/officeart/2005/8/layout/vList2"/>
    <dgm:cxn modelId="{36328D23-9555-4088-95C0-BFBC5E148549}" srcId="{C6E46704-AC9E-42F6-A840-0CE068CB72C6}" destId="{CA291AF2-07B4-4720-84C2-D93E87304C32}" srcOrd="4" destOrd="0" parTransId="{95427A8D-1C45-4F11-A187-EF45D48C1096}" sibTransId="{B193205B-AA9E-438F-BAAC-43202F2E13D8}"/>
    <dgm:cxn modelId="{44446829-D8BA-4A47-84E0-F4AFE38344C1}" type="presOf" srcId="{0F47DFF3-4C7B-42AF-A79A-348725A1EE19}" destId="{54CC202F-F370-4ACB-97A2-07BFF2FCDCE2}" srcOrd="0" destOrd="0" presId="urn:microsoft.com/office/officeart/2005/8/layout/vList2"/>
    <dgm:cxn modelId="{9F87F15B-92C2-4597-B213-D6E8BFB77CFE}" type="presOf" srcId="{CA291AF2-07B4-4720-84C2-D93E87304C32}" destId="{2D5EE065-5783-46EF-8359-D07E2B4DF2C8}" srcOrd="0" destOrd="0" presId="urn:microsoft.com/office/officeart/2005/8/layout/vList2"/>
    <dgm:cxn modelId="{AAEF4B64-757D-4F89-8BEE-67E9012C11B0}" srcId="{C6E46704-AC9E-42F6-A840-0CE068CB72C6}" destId="{974A6127-BD0A-44DC-9403-32C6A27E047A}" srcOrd="2" destOrd="0" parTransId="{E87B1839-2FEF-4E4C-BC14-C7641D94EE5F}" sibTransId="{3B49823A-B1F3-4CA1-9DF6-C86243239EEC}"/>
    <dgm:cxn modelId="{B5DFFF6A-F971-40AA-9C99-21055C6C4F16}" srcId="{C6E46704-AC9E-42F6-A840-0CE068CB72C6}" destId="{6D78CA92-B59C-4678-9178-2DB6030CF212}" srcOrd="1" destOrd="0" parTransId="{20F5D381-164D-4777-AA7A-9FDCB7C8AEC4}" sibTransId="{B1F75A08-CBA1-4E23-8043-2096A64814D2}"/>
    <dgm:cxn modelId="{B327CB53-BB49-4F64-949C-50C0237FF251}" srcId="{C6E46704-AC9E-42F6-A840-0CE068CB72C6}" destId="{D189C850-15D3-4E85-83B6-ABB0729DFF1B}" srcOrd="0" destOrd="0" parTransId="{E4270891-1EBE-4BE2-8CB0-60576FC17A39}" sibTransId="{C96B4D1C-495A-43AC-9054-157D8F3DC199}"/>
    <dgm:cxn modelId="{310F357F-8D4A-4540-9D31-120D09C9892D}" type="presOf" srcId="{D189C850-15D3-4E85-83B6-ABB0729DFF1B}" destId="{84E7A090-5E17-467F-8B2A-8A5DB28C97B6}" srcOrd="0" destOrd="0" presId="urn:microsoft.com/office/officeart/2005/8/layout/vList2"/>
    <dgm:cxn modelId="{B2A6F89A-02C0-4F48-B2A4-C1D78CDBFD8F}" type="presOf" srcId="{C6E46704-AC9E-42F6-A840-0CE068CB72C6}" destId="{DD7608F5-3F2F-4675-B166-25148362B63D}" srcOrd="0" destOrd="0" presId="urn:microsoft.com/office/officeart/2005/8/layout/vList2"/>
    <dgm:cxn modelId="{B5633AB7-D3B6-4C29-9857-7F92FD4F7146}" type="presOf" srcId="{974A6127-BD0A-44DC-9403-32C6A27E047A}" destId="{2F29A48C-6254-4EBC-AE06-AFE3C9E702CD}" srcOrd="0" destOrd="0" presId="urn:microsoft.com/office/officeart/2005/8/layout/vList2"/>
    <dgm:cxn modelId="{550A11BF-48B0-43D3-8472-0898F176585D}" type="presOf" srcId="{6D78CA92-B59C-4678-9178-2DB6030CF212}" destId="{FFB6C96D-D5FB-4267-9FBF-A18A70D85AEC}" srcOrd="0" destOrd="0" presId="urn:microsoft.com/office/officeart/2005/8/layout/vList2"/>
    <dgm:cxn modelId="{F30F06D9-0755-41D7-BB00-307525E59432}" srcId="{C6E46704-AC9E-42F6-A840-0CE068CB72C6}" destId="{0F47DFF3-4C7B-42AF-A79A-348725A1EE19}" srcOrd="5" destOrd="0" parTransId="{F5660C55-33B7-435A-9E0A-018034AED3ED}" sibTransId="{F50D4FFF-B602-4F57-8322-D43816A97776}"/>
    <dgm:cxn modelId="{F82FEF67-16D5-486A-9E96-9100C3B6DAC1}" type="presParOf" srcId="{DD7608F5-3F2F-4675-B166-25148362B63D}" destId="{84E7A090-5E17-467F-8B2A-8A5DB28C97B6}" srcOrd="0" destOrd="0" presId="urn:microsoft.com/office/officeart/2005/8/layout/vList2"/>
    <dgm:cxn modelId="{270C6D45-6C0F-4705-A2BE-AA78E4804411}" type="presParOf" srcId="{DD7608F5-3F2F-4675-B166-25148362B63D}" destId="{5459D711-4F01-42B7-B92E-E0CC20909F7E}" srcOrd="1" destOrd="0" presId="urn:microsoft.com/office/officeart/2005/8/layout/vList2"/>
    <dgm:cxn modelId="{BC5661AD-B532-4E9E-8632-E11E1521BE7C}" type="presParOf" srcId="{DD7608F5-3F2F-4675-B166-25148362B63D}" destId="{FFB6C96D-D5FB-4267-9FBF-A18A70D85AEC}" srcOrd="2" destOrd="0" presId="urn:microsoft.com/office/officeart/2005/8/layout/vList2"/>
    <dgm:cxn modelId="{D51340C4-E418-40E1-859E-EFBA12A04616}" type="presParOf" srcId="{DD7608F5-3F2F-4675-B166-25148362B63D}" destId="{DB46A672-2DD0-4949-8E1A-FC0874F42BCC}" srcOrd="3" destOrd="0" presId="urn:microsoft.com/office/officeart/2005/8/layout/vList2"/>
    <dgm:cxn modelId="{552F6B85-DE51-4D89-862F-12F765D2C655}" type="presParOf" srcId="{DD7608F5-3F2F-4675-B166-25148362B63D}" destId="{2F29A48C-6254-4EBC-AE06-AFE3C9E702CD}" srcOrd="4" destOrd="0" presId="urn:microsoft.com/office/officeart/2005/8/layout/vList2"/>
    <dgm:cxn modelId="{80C75373-21A6-4AD7-BED3-C89C235B8C3D}" type="presParOf" srcId="{DD7608F5-3F2F-4675-B166-25148362B63D}" destId="{2F9EA2F0-9887-4A6E-9ECC-428D355EEDC2}" srcOrd="5" destOrd="0" presId="urn:microsoft.com/office/officeart/2005/8/layout/vList2"/>
    <dgm:cxn modelId="{B807A8ED-69D8-4F09-A67D-0287E5AF3F3D}" type="presParOf" srcId="{DD7608F5-3F2F-4675-B166-25148362B63D}" destId="{4FDE98AB-BE79-4061-B17F-954B8684BBB4}" srcOrd="6" destOrd="0" presId="urn:microsoft.com/office/officeart/2005/8/layout/vList2"/>
    <dgm:cxn modelId="{45751B10-4674-4A3E-90A9-0FBFFF08E845}" type="presParOf" srcId="{DD7608F5-3F2F-4675-B166-25148362B63D}" destId="{38DB83A2-7B29-47DF-8588-4E88D3C1D43A}" srcOrd="7" destOrd="0" presId="urn:microsoft.com/office/officeart/2005/8/layout/vList2"/>
    <dgm:cxn modelId="{1ECF7512-24D8-4596-A0CE-893F528EA4D5}" type="presParOf" srcId="{DD7608F5-3F2F-4675-B166-25148362B63D}" destId="{2D5EE065-5783-46EF-8359-D07E2B4DF2C8}" srcOrd="8" destOrd="0" presId="urn:microsoft.com/office/officeart/2005/8/layout/vList2"/>
    <dgm:cxn modelId="{2922CE16-50F0-4058-9156-6F85FA8CAF08}" type="presParOf" srcId="{DD7608F5-3F2F-4675-B166-25148362B63D}" destId="{36E7D114-65C2-4D37-BEE6-3D42008B972D}" srcOrd="9" destOrd="0" presId="urn:microsoft.com/office/officeart/2005/8/layout/vList2"/>
    <dgm:cxn modelId="{A0EB17D6-4A9F-499B-ADBD-B826A66A5CA0}" type="presParOf" srcId="{DD7608F5-3F2F-4675-B166-25148362B63D}" destId="{54CC202F-F370-4ACB-97A2-07BFF2FCDCE2}"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CC13C06-84BF-4FCC-BCB7-A00794D282C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DCBE85E-2494-4D01-B5B5-836843A16D11}">
      <dgm:prSet/>
      <dgm:spPr>
        <a:solidFill>
          <a:srgbClr val="002060"/>
        </a:solidFill>
      </dgm:spPr>
      <dgm:t>
        <a:bodyPr/>
        <a:lstStyle/>
        <a:p>
          <a:pPr algn="ctr"/>
          <a:r>
            <a:rPr lang="en-US" baseline="0" dirty="0"/>
            <a:t>Hand washing is generally considered to be the most important measure in preventing the spread of infection</a:t>
          </a:r>
          <a:endParaRPr lang="en-US" dirty="0"/>
        </a:p>
      </dgm:t>
    </dgm:pt>
    <dgm:pt modelId="{D617ADAE-B5B0-4719-82A8-707A6DB93987}" type="parTrans" cxnId="{3AC9A321-8BAE-440E-AA7F-B044C862E3F3}">
      <dgm:prSet/>
      <dgm:spPr/>
      <dgm:t>
        <a:bodyPr/>
        <a:lstStyle/>
        <a:p>
          <a:endParaRPr lang="en-US"/>
        </a:p>
      </dgm:t>
    </dgm:pt>
    <dgm:pt modelId="{A3879C59-9E6F-48F3-B1D5-CED8C655244B}" type="sibTrans" cxnId="{3AC9A321-8BAE-440E-AA7F-B044C862E3F3}">
      <dgm:prSet/>
      <dgm:spPr/>
      <dgm:t>
        <a:bodyPr/>
        <a:lstStyle/>
        <a:p>
          <a:endParaRPr lang="en-US"/>
        </a:p>
      </dgm:t>
    </dgm:pt>
    <dgm:pt modelId="{0998E405-D72E-4D6F-B08E-D0D62A4DD072}" type="pres">
      <dgm:prSet presAssocID="{5CC13C06-84BF-4FCC-BCB7-A00794D282CF}" presName="linear" presStyleCnt="0">
        <dgm:presLayoutVars>
          <dgm:animLvl val="lvl"/>
          <dgm:resizeHandles val="exact"/>
        </dgm:presLayoutVars>
      </dgm:prSet>
      <dgm:spPr/>
    </dgm:pt>
    <dgm:pt modelId="{D98A1599-32BC-4D30-A6FF-3EE24A1B25F2}" type="pres">
      <dgm:prSet presAssocID="{4DCBE85E-2494-4D01-B5B5-836843A16D11}" presName="parentText" presStyleLbl="node1" presStyleIdx="0" presStyleCnt="1" custLinFactNeighborY="1313">
        <dgm:presLayoutVars>
          <dgm:chMax val="0"/>
          <dgm:bulletEnabled val="1"/>
        </dgm:presLayoutVars>
      </dgm:prSet>
      <dgm:spPr/>
    </dgm:pt>
  </dgm:ptLst>
  <dgm:cxnLst>
    <dgm:cxn modelId="{3AC9A321-8BAE-440E-AA7F-B044C862E3F3}" srcId="{5CC13C06-84BF-4FCC-BCB7-A00794D282CF}" destId="{4DCBE85E-2494-4D01-B5B5-836843A16D11}" srcOrd="0" destOrd="0" parTransId="{D617ADAE-B5B0-4719-82A8-707A6DB93987}" sibTransId="{A3879C59-9E6F-48F3-B1D5-CED8C655244B}"/>
    <dgm:cxn modelId="{C05D6837-8A64-4641-B35B-D9C6A9294B70}" type="presOf" srcId="{5CC13C06-84BF-4FCC-BCB7-A00794D282CF}" destId="{0998E405-D72E-4D6F-B08E-D0D62A4DD072}" srcOrd="0" destOrd="0" presId="urn:microsoft.com/office/officeart/2005/8/layout/vList2"/>
    <dgm:cxn modelId="{3450A0D1-43F9-4BB9-BD46-8E672354D921}" type="presOf" srcId="{4DCBE85E-2494-4D01-B5B5-836843A16D11}" destId="{D98A1599-32BC-4D30-A6FF-3EE24A1B25F2}" srcOrd="0" destOrd="0" presId="urn:microsoft.com/office/officeart/2005/8/layout/vList2"/>
    <dgm:cxn modelId="{1FF843D6-123F-4960-86AA-C434A4F79688}" type="presParOf" srcId="{0998E405-D72E-4D6F-B08E-D0D62A4DD072}" destId="{D98A1599-32BC-4D30-A6FF-3EE24A1B25F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972B22F-B36C-4120-B6F9-983C43581E0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B52E569-16FC-472E-9BAA-BF3F8B316AC3}">
      <dgm:prSet/>
      <dgm:spPr>
        <a:solidFill>
          <a:srgbClr val="002060"/>
        </a:solidFill>
      </dgm:spPr>
      <dgm:t>
        <a:bodyPr/>
        <a:lstStyle/>
        <a:p>
          <a:r>
            <a:rPr lang="en-US" baseline="0" dirty="0"/>
            <a:t>Wet your hands with warm, running water and apply liquid soap or use clean bar soap</a:t>
          </a:r>
          <a:endParaRPr lang="en-US" dirty="0"/>
        </a:p>
      </dgm:t>
    </dgm:pt>
    <dgm:pt modelId="{67D97ADB-A88F-4EA3-8779-3D8DCCCFE65E}" type="parTrans" cxnId="{70BFE432-D669-4C4E-9B5B-6ADA6A2D3F67}">
      <dgm:prSet/>
      <dgm:spPr/>
      <dgm:t>
        <a:bodyPr/>
        <a:lstStyle/>
        <a:p>
          <a:endParaRPr lang="en-US"/>
        </a:p>
      </dgm:t>
    </dgm:pt>
    <dgm:pt modelId="{EC21159D-E491-4D4D-A9B6-E2A0A45C6A72}" type="sibTrans" cxnId="{70BFE432-D669-4C4E-9B5B-6ADA6A2D3F67}">
      <dgm:prSet/>
      <dgm:spPr/>
      <dgm:t>
        <a:bodyPr/>
        <a:lstStyle/>
        <a:p>
          <a:endParaRPr lang="en-US"/>
        </a:p>
      </dgm:t>
    </dgm:pt>
    <dgm:pt modelId="{27D470F7-BEFC-4114-A07C-DFED913F76ED}">
      <dgm:prSet/>
      <dgm:spPr>
        <a:solidFill>
          <a:srgbClr val="002060"/>
        </a:solidFill>
      </dgm:spPr>
      <dgm:t>
        <a:bodyPr/>
        <a:lstStyle/>
        <a:p>
          <a:r>
            <a:rPr lang="en-US" baseline="0"/>
            <a:t>Lather well </a:t>
          </a:r>
          <a:endParaRPr lang="en-US"/>
        </a:p>
      </dgm:t>
    </dgm:pt>
    <dgm:pt modelId="{B737BA8B-2297-4529-ADF8-1C6CC4B7217C}" type="parTrans" cxnId="{A897E191-6C39-4D00-A740-04C4CC1A3B78}">
      <dgm:prSet/>
      <dgm:spPr/>
      <dgm:t>
        <a:bodyPr/>
        <a:lstStyle/>
        <a:p>
          <a:endParaRPr lang="en-US"/>
        </a:p>
      </dgm:t>
    </dgm:pt>
    <dgm:pt modelId="{E900E7AF-39F8-43B5-B22A-9D991268B501}" type="sibTrans" cxnId="{A897E191-6C39-4D00-A740-04C4CC1A3B78}">
      <dgm:prSet/>
      <dgm:spPr/>
      <dgm:t>
        <a:bodyPr/>
        <a:lstStyle/>
        <a:p>
          <a:endParaRPr lang="en-US"/>
        </a:p>
      </dgm:t>
    </dgm:pt>
    <dgm:pt modelId="{D924A16D-09E9-4ADD-98FC-47D5E3D41E8A}">
      <dgm:prSet/>
      <dgm:spPr>
        <a:solidFill>
          <a:srgbClr val="002060"/>
        </a:solidFill>
      </dgm:spPr>
      <dgm:t>
        <a:bodyPr/>
        <a:lstStyle/>
        <a:p>
          <a:r>
            <a:rPr lang="en-US" baseline="0"/>
            <a:t>Rub your hands vigorously together for at least 15 to 20 seconds</a:t>
          </a:r>
          <a:endParaRPr lang="en-US"/>
        </a:p>
      </dgm:t>
    </dgm:pt>
    <dgm:pt modelId="{0AE77F51-F171-4C72-9E12-F58DB54D4AC2}" type="parTrans" cxnId="{C18B7F94-C66E-4836-9A1E-C5A068144D29}">
      <dgm:prSet/>
      <dgm:spPr/>
      <dgm:t>
        <a:bodyPr/>
        <a:lstStyle/>
        <a:p>
          <a:endParaRPr lang="en-US"/>
        </a:p>
      </dgm:t>
    </dgm:pt>
    <dgm:pt modelId="{8A05F0DA-F3F7-4A62-92B5-E03A14DCFCA1}" type="sibTrans" cxnId="{C18B7F94-C66E-4836-9A1E-C5A068144D29}">
      <dgm:prSet/>
      <dgm:spPr/>
      <dgm:t>
        <a:bodyPr/>
        <a:lstStyle/>
        <a:p>
          <a:endParaRPr lang="en-US"/>
        </a:p>
      </dgm:t>
    </dgm:pt>
    <dgm:pt modelId="{47AEF79D-9058-4754-BA9A-76E2FA8A7D5C}">
      <dgm:prSet/>
      <dgm:spPr>
        <a:solidFill>
          <a:srgbClr val="002060"/>
        </a:solidFill>
      </dgm:spPr>
      <dgm:t>
        <a:bodyPr/>
        <a:lstStyle/>
        <a:p>
          <a:r>
            <a:rPr lang="en-US" baseline="0"/>
            <a:t>Scrub all surfaces, including the backs of your hands, wrists, between your fingers and under your fingernails</a:t>
          </a:r>
          <a:endParaRPr lang="en-US"/>
        </a:p>
      </dgm:t>
    </dgm:pt>
    <dgm:pt modelId="{23DAAEED-3072-4877-B847-07CD3E715834}" type="parTrans" cxnId="{1330B053-35EE-4828-99C1-EE1EF200624D}">
      <dgm:prSet/>
      <dgm:spPr/>
      <dgm:t>
        <a:bodyPr/>
        <a:lstStyle/>
        <a:p>
          <a:endParaRPr lang="en-US"/>
        </a:p>
      </dgm:t>
    </dgm:pt>
    <dgm:pt modelId="{25178998-A48B-4F51-A522-50695BA0A662}" type="sibTrans" cxnId="{1330B053-35EE-4828-99C1-EE1EF200624D}">
      <dgm:prSet/>
      <dgm:spPr/>
      <dgm:t>
        <a:bodyPr/>
        <a:lstStyle/>
        <a:p>
          <a:endParaRPr lang="en-US"/>
        </a:p>
      </dgm:t>
    </dgm:pt>
    <dgm:pt modelId="{BF94806E-3ACA-4F58-ABA9-B3D686316E1C}">
      <dgm:prSet/>
      <dgm:spPr>
        <a:solidFill>
          <a:srgbClr val="002060"/>
        </a:solidFill>
      </dgm:spPr>
      <dgm:t>
        <a:bodyPr/>
        <a:lstStyle/>
        <a:p>
          <a:r>
            <a:rPr lang="en-US" baseline="0"/>
            <a:t>Rinse well </a:t>
          </a:r>
          <a:endParaRPr lang="en-US"/>
        </a:p>
      </dgm:t>
    </dgm:pt>
    <dgm:pt modelId="{170BB7B3-12A2-4226-9337-323970EF0E95}" type="parTrans" cxnId="{58BC3174-15F9-4B58-87E9-57D1F18C06BC}">
      <dgm:prSet/>
      <dgm:spPr/>
      <dgm:t>
        <a:bodyPr/>
        <a:lstStyle/>
        <a:p>
          <a:endParaRPr lang="en-US"/>
        </a:p>
      </dgm:t>
    </dgm:pt>
    <dgm:pt modelId="{7E87C027-AC2D-4CAE-8D5B-35A6E953BEB8}" type="sibTrans" cxnId="{58BC3174-15F9-4B58-87E9-57D1F18C06BC}">
      <dgm:prSet/>
      <dgm:spPr/>
      <dgm:t>
        <a:bodyPr/>
        <a:lstStyle/>
        <a:p>
          <a:endParaRPr lang="en-US"/>
        </a:p>
      </dgm:t>
    </dgm:pt>
    <dgm:pt modelId="{D7D1C4AB-0E09-475E-9947-CDE2C5DE3211}">
      <dgm:prSet/>
      <dgm:spPr>
        <a:solidFill>
          <a:srgbClr val="002060"/>
        </a:solidFill>
      </dgm:spPr>
      <dgm:t>
        <a:bodyPr/>
        <a:lstStyle/>
        <a:p>
          <a:r>
            <a:rPr lang="en-US" baseline="0"/>
            <a:t>Dry your hands with a clean or disposable towel </a:t>
          </a:r>
          <a:endParaRPr lang="en-US"/>
        </a:p>
      </dgm:t>
    </dgm:pt>
    <dgm:pt modelId="{5E751EFB-5D2D-474F-BE41-E214540F5F11}" type="parTrans" cxnId="{F2ABCDE0-AA5C-4F42-BDBB-3B1627B8C7BB}">
      <dgm:prSet/>
      <dgm:spPr/>
      <dgm:t>
        <a:bodyPr/>
        <a:lstStyle/>
        <a:p>
          <a:endParaRPr lang="en-US"/>
        </a:p>
      </dgm:t>
    </dgm:pt>
    <dgm:pt modelId="{D12130D8-0FA4-4D32-A6F7-87AB5D20BFD4}" type="sibTrans" cxnId="{F2ABCDE0-AA5C-4F42-BDBB-3B1627B8C7BB}">
      <dgm:prSet/>
      <dgm:spPr/>
      <dgm:t>
        <a:bodyPr/>
        <a:lstStyle/>
        <a:p>
          <a:endParaRPr lang="en-US"/>
        </a:p>
      </dgm:t>
    </dgm:pt>
    <dgm:pt modelId="{B1D007D8-74C2-4559-B5F0-C0938693FA1E}">
      <dgm:prSet/>
      <dgm:spPr>
        <a:solidFill>
          <a:srgbClr val="002060"/>
        </a:solidFill>
      </dgm:spPr>
      <dgm:t>
        <a:bodyPr/>
        <a:lstStyle/>
        <a:p>
          <a:r>
            <a:rPr lang="en-US" baseline="0"/>
            <a:t>Use a towel to turn off the faucet </a:t>
          </a:r>
          <a:endParaRPr lang="en-US"/>
        </a:p>
      </dgm:t>
    </dgm:pt>
    <dgm:pt modelId="{48AF3EE0-F63C-4F03-AB78-C2A1D8E26BF7}" type="parTrans" cxnId="{EE29510E-318A-4208-AE17-D4729E259BD0}">
      <dgm:prSet/>
      <dgm:spPr/>
      <dgm:t>
        <a:bodyPr/>
        <a:lstStyle/>
        <a:p>
          <a:endParaRPr lang="en-US"/>
        </a:p>
      </dgm:t>
    </dgm:pt>
    <dgm:pt modelId="{FE01ABB2-CE12-4E07-912C-22EF52F6987B}" type="sibTrans" cxnId="{EE29510E-318A-4208-AE17-D4729E259BD0}">
      <dgm:prSet/>
      <dgm:spPr/>
      <dgm:t>
        <a:bodyPr/>
        <a:lstStyle/>
        <a:p>
          <a:endParaRPr lang="en-US"/>
        </a:p>
      </dgm:t>
    </dgm:pt>
    <dgm:pt modelId="{75EDC7CD-3EDB-4536-8D6F-38433B23BBD3}" type="pres">
      <dgm:prSet presAssocID="{9972B22F-B36C-4120-B6F9-983C43581E0D}" presName="CompostProcess" presStyleCnt="0">
        <dgm:presLayoutVars>
          <dgm:dir/>
          <dgm:resizeHandles val="exact"/>
        </dgm:presLayoutVars>
      </dgm:prSet>
      <dgm:spPr/>
    </dgm:pt>
    <dgm:pt modelId="{5B6D5060-7088-4B91-85D5-F46F3CAFDF8F}" type="pres">
      <dgm:prSet presAssocID="{9972B22F-B36C-4120-B6F9-983C43581E0D}" presName="arrow" presStyleLbl="bgShp" presStyleIdx="0" presStyleCnt="1"/>
      <dgm:spPr>
        <a:solidFill>
          <a:srgbClr val="00B050"/>
        </a:solidFill>
      </dgm:spPr>
    </dgm:pt>
    <dgm:pt modelId="{B12B8EFA-85AC-49EF-B9E0-CC28AB6BCA11}" type="pres">
      <dgm:prSet presAssocID="{9972B22F-B36C-4120-B6F9-983C43581E0D}" presName="linearProcess" presStyleCnt="0"/>
      <dgm:spPr/>
    </dgm:pt>
    <dgm:pt modelId="{6C3C57C3-F618-4845-898F-623A2E50FEAA}" type="pres">
      <dgm:prSet presAssocID="{1B52E569-16FC-472E-9BAA-BF3F8B316AC3}" presName="textNode" presStyleLbl="node1" presStyleIdx="0" presStyleCnt="7" custScaleY="116401">
        <dgm:presLayoutVars>
          <dgm:bulletEnabled val="1"/>
        </dgm:presLayoutVars>
      </dgm:prSet>
      <dgm:spPr/>
    </dgm:pt>
    <dgm:pt modelId="{2800C460-9680-454C-A984-400158E8F1FC}" type="pres">
      <dgm:prSet presAssocID="{EC21159D-E491-4D4D-A9B6-E2A0A45C6A72}" presName="sibTrans" presStyleCnt="0"/>
      <dgm:spPr/>
    </dgm:pt>
    <dgm:pt modelId="{4CA293E4-9618-4B26-A259-854E80572ADE}" type="pres">
      <dgm:prSet presAssocID="{27D470F7-BEFC-4114-A07C-DFED913F76ED}" presName="textNode" presStyleLbl="node1" presStyleIdx="1" presStyleCnt="7" custScaleY="116401">
        <dgm:presLayoutVars>
          <dgm:bulletEnabled val="1"/>
        </dgm:presLayoutVars>
      </dgm:prSet>
      <dgm:spPr/>
    </dgm:pt>
    <dgm:pt modelId="{492BCA04-4E80-47F2-9D2E-D16F01A60021}" type="pres">
      <dgm:prSet presAssocID="{E900E7AF-39F8-43B5-B22A-9D991268B501}" presName="sibTrans" presStyleCnt="0"/>
      <dgm:spPr/>
    </dgm:pt>
    <dgm:pt modelId="{B4A90AC3-DA50-40F6-A718-DD41DC834BE7}" type="pres">
      <dgm:prSet presAssocID="{D924A16D-09E9-4ADD-98FC-47D5E3D41E8A}" presName="textNode" presStyleLbl="node1" presStyleIdx="2" presStyleCnt="7" custScaleY="116401">
        <dgm:presLayoutVars>
          <dgm:bulletEnabled val="1"/>
        </dgm:presLayoutVars>
      </dgm:prSet>
      <dgm:spPr/>
    </dgm:pt>
    <dgm:pt modelId="{E135F6F7-E913-40DC-8060-56F4552BC8CA}" type="pres">
      <dgm:prSet presAssocID="{8A05F0DA-F3F7-4A62-92B5-E03A14DCFCA1}" presName="sibTrans" presStyleCnt="0"/>
      <dgm:spPr/>
    </dgm:pt>
    <dgm:pt modelId="{DACF4253-8790-43CE-8C8E-5F9A5CC83E81}" type="pres">
      <dgm:prSet presAssocID="{47AEF79D-9058-4754-BA9A-76E2FA8A7D5C}" presName="textNode" presStyleLbl="node1" presStyleIdx="3" presStyleCnt="7" custScaleY="116401">
        <dgm:presLayoutVars>
          <dgm:bulletEnabled val="1"/>
        </dgm:presLayoutVars>
      </dgm:prSet>
      <dgm:spPr/>
    </dgm:pt>
    <dgm:pt modelId="{35540238-731A-4C6B-A236-A60D23F1485F}" type="pres">
      <dgm:prSet presAssocID="{25178998-A48B-4F51-A522-50695BA0A662}" presName="sibTrans" presStyleCnt="0"/>
      <dgm:spPr/>
    </dgm:pt>
    <dgm:pt modelId="{761341DC-AE35-4515-AE9B-B40232B636EF}" type="pres">
      <dgm:prSet presAssocID="{BF94806E-3ACA-4F58-ABA9-B3D686316E1C}" presName="textNode" presStyleLbl="node1" presStyleIdx="4" presStyleCnt="7" custScaleY="116401">
        <dgm:presLayoutVars>
          <dgm:bulletEnabled val="1"/>
        </dgm:presLayoutVars>
      </dgm:prSet>
      <dgm:spPr/>
    </dgm:pt>
    <dgm:pt modelId="{C1D16AC4-62C8-454F-9D3C-FABC1D0267F2}" type="pres">
      <dgm:prSet presAssocID="{7E87C027-AC2D-4CAE-8D5B-35A6E953BEB8}" presName="sibTrans" presStyleCnt="0"/>
      <dgm:spPr/>
    </dgm:pt>
    <dgm:pt modelId="{E29E534F-BD59-4B87-B9DF-7A51CDDCADD2}" type="pres">
      <dgm:prSet presAssocID="{D7D1C4AB-0E09-475E-9947-CDE2C5DE3211}" presName="textNode" presStyleLbl="node1" presStyleIdx="5" presStyleCnt="7" custScaleY="116401">
        <dgm:presLayoutVars>
          <dgm:bulletEnabled val="1"/>
        </dgm:presLayoutVars>
      </dgm:prSet>
      <dgm:spPr/>
    </dgm:pt>
    <dgm:pt modelId="{58DC3030-1E91-401A-AA08-A6037D8983DD}" type="pres">
      <dgm:prSet presAssocID="{D12130D8-0FA4-4D32-A6F7-87AB5D20BFD4}" presName="sibTrans" presStyleCnt="0"/>
      <dgm:spPr/>
    </dgm:pt>
    <dgm:pt modelId="{1410C4F1-BEC2-485D-B567-1C74C186A25E}" type="pres">
      <dgm:prSet presAssocID="{B1D007D8-74C2-4559-B5F0-C0938693FA1E}" presName="textNode" presStyleLbl="node1" presStyleIdx="6" presStyleCnt="7" custScaleY="116401">
        <dgm:presLayoutVars>
          <dgm:bulletEnabled val="1"/>
        </dgm:presLayoutVars>
      </dgm:prSet>
      <dgm:spPr/>
    </dgm:pt>
  </dgm:ptLst>
  <dgm:cxnLst>
    <dgm:cxn modelId="{EE29510E-318A-4208-AE17-D4729E259BD0}" srcId="{9972B22F-B36C-4120-B6F9-983C43581E0D}" destId="{B1D007D8-74C2-4559-B5F0-C0938693FA1E}" srcOrd="6" destOrd="0" parTransId="{48AF3EE0-F63C-4F03-AB78-C2A1D8E26BF7}" sibTransId="{FE01ABB2-CE12-4E07-912C-22EF52F6987B}"/>
    <dgm:cxn modelId="{C3DBE931-51ED-4E22-A049-B7C9B905E40A}" type="presOf" srcId="{D924A16D-09E9-4ADD-98FC-47D5E3D41E8A}" destId="{B4A90AC3-DA50-40F6-A718-DD41DC834BE7}" srcOrd="0" destOrd="0" presId="urn:microsoft.com/office/officeart/2005/8/layout/hProcess9"/>
    <dgm:cxn modelId="{70BFE432-D669-4C4E-9B5B-6ADA6A2D3F67}" srcId="{9972B22F-B36C-4120-B6F9-983C43581E0D}" destId="{1B52E569-16FC-472E-9BAA-BF3F8B316AC3}" srcOrd="0" destOrd="0" parTransId="{67D97ADB-A88F-4EA3-8779-3D8DCCCFE65E}" sibTransId="{EC21159D-E491-4D4D-A9B6-E2A0A45C6A72}"/>
    <dgm:cxn modelId="{DFED575C-E6FF-44FC-BB5B-0E411AD78289}" type="presOf" srcId="{BF94806E-3ACA-4F58-ABA9-B3D686316E1C}" destId="{761341DC-AE35-4515-AE9B-B40232B636EF}" srcOrd="0" destOrd="0" presId="urn:microsoft.com/office/officeart/2005/8/layout/hProcess9"/>
    <dgm:cxn modelId="{61E41744-E5E7-4149-8498-182B6D0BC5EF}" type="presOf" srcId="{9972B22F-B36C-4120-B6F9-983C43581E0D}" destId="{75EDC7CD-3EDB-4536-8D6F-38433B23BBD3}" srcOrd="0" destOrd="0" presId="urn:microsoft.com/office/officeart/2005/8/layout/hProcess9"/>
    <dgm:cxn modelId="{1330B053-35EE-4828-99C1-EE1EF200624D}" srcId="{9972B22F-B36C-4120-B6F9-983C43581E0D}" destId="{47AEF79D-9058-4754-BA9A-76E2FA8A7D5C}" srcOrd="3" destOrd="0" parTransId="{23DAAEED-3072-4877-B847-07CD3E715834}" sibTransId="{25178998-A48B-4F51-A522-50695BA0A662}"/>
    <dgm:cxn modelId="{58BC3174-15F9-4B58-87E9-57D1F18C06BC}" srcId="{9972B22F-B36C-4120-B6F9-983C43581E0D}" destId="{BF94806E-3ACA-4F58-ABA9-B3D686316E1C}" srcOrd="4" destOrd="0" parTransId="{170BB7B3-12A2-4226-9337-323970EF0E95}" sibTransId="{7E87C027-AC2D-4CAE-8D5B-35A6E953BEB8}"/>
    <dgm:cxn modelId="{3716977C-8A8E-474F-896E-F808581BD1E5}" type="presOf" srcId="{27D470F7-BEFC-4114-A07C-DFED913F76ED}" destId="{4CA293E4-9618-4B26-A259-854E80572ADE}" srcOrd="0" destOrd="0" presId="urn:microsoft.com/office/officeart/2005/8/layout/hProcess9"/>
    <dgm:cxn modelId="{BDCD4186-3C5E-4F86-AEFE-4C060F48F7BD}" type="presOf" srcId="{D7D1C4AB-0E09-475E-9947-CDE2C5DE3211}" destId="{E29E534F-BD59-4B87-B9DF-7A51CDDCADD2}" srcOrd="0" destOrd="0" presId="urn:microsoft.com/office/officeart/2005/8/layout/hProcess9"/>
    <dgm:cxn modelId="{50C1DC87-AAFD-4910-B48A-55B8897D7F80}" type="presOf" srcId="{B1D007D8-74C2-4559-B5F0-C0938693FA1E}" destId="{1410C4F1-BEC2-485D-B567-1C74C186A25E}" srcOrd="0" destOrd="0" presId="urn:microsoft.com/office/officeart/2005/8/layout/hProcess9"/>
    <dgm:cxn modelId="{A897E191-6C39-4D00-A740-04C4CC1A3B78}" srcId="{9972B22F-B36C-4120-B6F9-983C43581E0D}" destId="{27D470F7-BEFC-4114-A07C-DFED913F76ED}" srcOrd="1" destOrd="0" parTransId="{B737BA8B-2297-4529-ADF8-1C6CC4B7217C}" sibTransId="{E900E7AF-39F8-43B5-B22A-9D991268B501}"/>
    <dgm:cxn modelId="{C18B7F94-C66E-4836-9A1E-C5A068144D29}" srcId="{9972B22F-B36C-4120-B6F9-983C43581E0D}" destId="{D924A16D-09E9-4ADD-98FC-47D5E3D41E8A}" srcOrd="2" destOrd="0" parTransId="{0AE77F51-F171-4C72-9E12-F58DB54D4AC2}" sibTransId="{8A05F0DA-F3F7-4A62-92B5-E03A14DCFCA1}"/>
    <dgm:cxn modelId="{49E71D98-902B-4E30-822A-1B212544E888}" type="presOf" srcId="{47AEF79D-9058-4754-BA9A-76E2FA8A7D5C}" destId="{DACF4253-8790-43CE-8C8E-5F9A5CC83E81}" srcOrd="0" destOrd="0" presId="urn:microsoft.com/office/officeart/2005/8/layout/hProcess9"/>
    <dgm:cxn modelId="{48CA47D3-B483-4583-A003-6F438BF52483}" type="presOf" srcId="{1B52E569-16FC-472E-9BAA-BF3F8B316AC3}" destId="{6C3C57C3-F618-4845-898F-623A2E50FEAA}" srcOrd="0" destOrd="0" presId="urn:microsoft.com/office/officeart/2005/8/layout/hProcess9"/>
    <dgm:cxn modelId="{F2ABCDE0-AA5C-4F42-BDBB-3B1627B8C7BB}" srcId="{9972B22F-B36C-4120-B6F9-983C43581E0D}" destId="{D7D1C4AB-0E09-475E-9947-CDE2C5DE3211}" srcOrd="5" destOrd="0" parTransId="{5E751EFB-5D2D-474F-BE41-E214540F5F11}" sibTransId="{D12130D8-0FA4-4D32-A6F7-87AB5D20BFD4}"/>
    <dgm:cxn modelId="{8F7AEA90-AB47-40F8-9128-E270D0A28602}" type="presParOf" srcId="{75EDC7CD-3EDB-4536-8D6F-38433B23BBD3}" destId="{5B6D5060-7088-4B91-85D5-F46F3CAFDF8F}" srcOrd="0" destOrd="0" presId="urn:microsoft.com/office/officeart/2005/8/layout/hProcess9"/>
    <dgm:cxn modelId="{364B2BE3-4F4F-4674-95C7-88070A26EAAB}" type="presParOf" srcId="{75EDC7CD-3EDB-4536-8D6F-38433B23BBD3}" destId="{B12B8EFA-85AC-49EF-B9E0-CC28AB6BCA11}" srcOrd="1" destOrd="0" presId="urn:microsoft.com/office/officeart/2005/8/layout/hProcess9"/>
    <dgm:cxn modelId="{7C206376-B08F-4623-9766-63133392147E}" type="presParOf" srcId="{B12B8EFA-85AC-49EF-B9E0-CC28AB6BCA11}" destId="{6C3C57C3-F618-4845-898F-623A2E50FEAA}" srcOrd="0" destOrd="0" presId="urn:microsoft.com/office/officeart/2005/8/layout/hProcess9"/>
    <dgm:cxn modelId="{BF9B992D-1970-4440-A970-DB715DDBC4A9}" type="presParOf" srcId="{B12B8EFA-85AC-49EF-B9E0-CC28AB6BCA11}" destId="{2800C460-9680-454C-A984-400158E8F1FC}" srcOrd="1" destOrd="0" presId="urn:microsoft.com/office/officeart/2005/8/layout/hProcess9"/>
    <dgm:cxn modelId="{6ED03CEA-D3DD-486C-B389-2F89B0B928AD}" type="presParOf" srcId="{B12B8EFA-85AC-49EF-B9E0-CC28AB6BCA11}" destId="{4CA293E4-9618-4B26-A259-854E80572ADE}" srcOrd="2" destOrd="0" presId="urn:microsoft.com/office/officeart/2005/8/layout/hProcess9"/>
    <dgm:cxn modelId="{1C839242-4FCE-4464-B4CA-C64C14478332}" type="presParOf" srcId="{B12B8EFA-85AC-49EF-B9E0-CC28AB6BCA11}" destId="{492BCA04-4E80-47F2-9D2E-D16F01A60021}" srcOrd="3" destOrd="0" presId="urn:microsoft.com/office/officeart/2005/8/layout/hProcess9"/>
    <dgm:cxn modelId="{C62E2BFA-6372-46D5-92DA-B241343A32CC}" type="presParOf" srcId="{B12B8EFA-85AC-49EF-B9E0-CC28AB6BCA11}" destId="{B4A90AC3-DA50-40F6-A718-DD41DC834BE7}" srcOrd="4" destOrd="0" presId="urn:microsoft.com/office/officeart/2005/8/layout/hProcess9"/>
    <dgm:cxn modelId="{9FEEF112-AEE6-44EC-BB75-844B336C5C84}" type="presParOf" srcId="{B12B8EFA-85AC-49EF-B9E0-CC28AB6BCA11}" destId="{E135F6F7-E913-40DC-8060-56F4552BC8CA}" srcOrd="5" destOrd="0" presId="urn:microsoft.com/office/officeart/2005/8/layout/hProcess9"/>
    <dgm:cxn modelId="{25093E23-F3E1-4AED-9C97-E6A7602C07AA}" type="presParOf" srcId="{B12B8EFA-85AC-49EF-B9E0-CC28AB6BCA11}" destId="{DACF4253-8790-43CE-8C8E-5F9A5CC83E81}" srcOrd="6" destOrd="0" presId="urn:microsoft.com/office/officeart/2005/8/layout/hProcess9"/>
    <dgm:cxn modelId="{E45D5D09-E2F8-4329-8166-55ED337BA24A}" type="presParOf" srcId="{B12B8EFA-85AC-49EF-B9E0-CC28AB6BCA11}" destId="{35540238-731A-4C6B-A236-A60D23F1485F}" srcOrd="7" destOrd="0" presId="urn:microsoft.com/office/officeart/2005/8/layout/hProcess9"/>
    <dgm:cxn modelId="{F2BDACFD-4562-41EE-957D-7FF1FD7AE1AE}" type="presParOf" srcId="{B12B8EFA-85AC-49EF-B9E0-CC28AB6BCA11}" destId="{761341DC-AE35-4515-AE9B-B40232B636EF}" srcOrd="8" destOrd="0" presId="urn:microsoft.com/office/officeart/2005/8/layout/hProcess9"/>
    <dgm:cxn modelId="{6229FC3F-718D-4C1B-9F69-31F6AE5F75C6}" type="presParOf" srcId="{B12B8EFA-85AC-49EF-B9E0-CC28AB6BCA11}" destId="{C1D16AC4-62C8-454F-9D3C-FABC1D0267F2}" srcOrd="9" destOrd="0" presId="urn:microsoft.com/office/officeart/2005/8/layout/hProcess9"/>
    <dgm:cxn modelId="{A6B1625D-1EAE-498A-B8EF-6B78A2E196DC}" type="presParOf" srcId="{B12B8EFA-85AC-49EF-B9E0-CC28AB6BCA11}" destId="{E29E534F-BD59-4B87-B9DF-7A51CDDCADD2}" srcOrd="10" destOrd="0" presId="urn:microsoft.com/office/officeart/2005/8/layout/hProcess9"/>
    <dgm:cxn modelId="{26FDB3FE-57C9-4A9D-A966-98C8771EBAB8}" type="presParOf" srcId="{B12B8EFA-85AC-49EF-B9E0-CC28AB6BCA11}" destId="{58DC3030-1E91-401A-AA08-A6037D8983DD}" srcOrd="11" destOrd="0" presId="urn:microsoft.com/office/officeart/2005/8/layout/hProcess9"/>
    <dgm:cxn modelId="{4A1BEAA1-B408-43F6-88BC-F0B0B7F4DB0C}" type="presParOf" srcId="{B12B8EFA-85AC-49EF-B9E0-CC28AB6BCA11}" destId="{1410C4F1-BEC2-485D-B567-1C74C186A25E}"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D944251-92EB-40D9-9A5B-100208C834E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6043B35-0283-432C-B11D-7EC54C1E9E44}">
      <dgm:prSet/>
      <dgm:spPr>
        <a:solidFill>
          <a:srgbClr val="002060"/>
        </a:solidFill>
      </dgm:spPr>
      <dgm:t>
        <a:bodyPr/>
        <a:lstStyle/>
        <a:p>
          <a:r>
            <a:rPr lang="en-US"/>
            <a:t>In 1928, when penicillin was discovered, it was hailed as a “miracle drug”.  </a:t>
          </a:r>
          <a:r>
            <a:rPr lang="en-US" dirty="0"/>
            <a:t>It saved countless soldiers from the biggest wartime killer – infected wounds  </a:t>
          </a:r>
        </a:p>
      </dgm:t>
    </dgm:pt>
    <dgm:pt modelId="{898DDB4D-CA1A-46EF-953B-0D0A51F4B980}" type="parTrans" cxnId="{3A6901FD-1D2F-46D5-9EE8-8E8DCFC714E4}">
      <dgm:prSet/>
      <dgm:spPr/>
      <dgm:t>
        <a:bodyPr/>
        <a:lstStyle/>
        <a:p>
          <a:endParaRPr lang="en-US"/>
        </a:p>
      </dgm:t>
    </dgm:pt>
    <dgm:pt modelId="{7C9540C4-068B-44EB-8CE7-F62F789877E5}" type="sibTrans" cxnId="{3A6901FD-1D2F-46D5-9EE8-8E8DCFC714E4}">
      <dgm:prSet/>
      <dgm:spPr/>
      <dgm:t>
        <a:bodyPr/>
        <a:lstStyle/>
        <a:p>
          <a:endParaRPr lang="en-US"/>
        </a:p>
      </dgm:t>
    </dgm:pt>
    <dgm:pt modelId="{CDD4A5CF-AD70-4017-8D99-F97873061975}">
      <dgm:prSet/>
      <dgm:spPr>
        <a:solidFill>
          <a:srgbClr val="002060"/>
        </a:solidFill>
      </dgm:spPr>
      <dgm:t>
        <a:bodyPr/>
        <a:lstStyle/>
        <a:p>
          <a:r>
            <a:rPr lang="en-US" dirty="0"/>
            <a:t>But today, many of the most potent antibiotics in the world are no match for the drug resistant pathogens, like methicillin-resistant Staphylococcus aureus, or MRSA </a:t>
          </a:r>
        </a:p>
      </dgm:t>
    </dgm:pt>
    <dgm:pt modelId="{10D103F8-52F4-453E-B56C-D37732566935}" type="parTrans" cxnId="{DFFC3C3F-007B-4F00-8904-79CF43BE803D}">
      <dgm:prSet/>
      <dgm:spPr/>
      <dgm:t>
        <a:bodyPr/>
        <a:lstStyle/>
        <a:p>
          <a:endParaRPr lang="en-US"/>
        </a:p>
      </dgm:t>
    </dgm:pt>
    <dgm:pt modelId="{201AA18F-57BA-457E-8466-B41AA0993DC7}" type="sibTrans" cxnId="{DFFC3C3F-007B-4F00-8904-79CF43BE803D}">
      <dgm:prSet/>
      <dgm:spPr/>
      <dgm:t>
        <a:bodyPr/>
        <a:lstStyle/>
        <a:p>
          <a:endParaRPr lang="en-US"/>
        </a:p>
      </dgm:t>
    </dgm:pt>
    <dgm:pt modelId="{692238E9-3E77-4F7C-A79B-683C9D5D266A}">
      <dgm:prSet/>
      <dgm:spPr>
        <a:solidFill>
          <a:srgbClr val="002060"/>
        </a:solidFill>
      </dgm:spPr>
      <dgm:t>
        <a:bodyPr/>
        <a:lstStyle/>
        <a:p>
          <a:r>
            <a:rPr lang="en-US" dirty="0"/>
            <a:t>MRSA causes infections so virulent they can turn deadly within days</a:t>
          </a:r>
        </a:p>
      </dgm:t>
    </dgm:pt>
    <dgm:pt modelId="{FD4B4E08-6A74-4CFE-B062-2D409CE6ABD4}" type="parTrans" cxnId="{1FA7891F-37DA-450D-81FC-0074185380E9}">
      <dgm:prSet/>
      <dgm:spPr/>
      <dgm:t>
        <a:bodyPr/>
        <a:lstStyle/>
        <a:p>
          <a:endParaRPr lang="en-US"/>
        </a:p>
      </dgm:t>
    </dgm:pt>
    <dgm:pt modelId="{4B472A71-BA6A-4C0D-8362-F4268F5A1C32}" type="sibTrans" cxnId="{1FA7891F-37DA-450D-81FC-0074185380E9}">
      <dgm:prSet/>
      <dgm:spPr/>
      <dgm:t>
        <a:bodyPr/>
        <a:lstStyle/>
        <a:p>
          <a:endParaRPr lang="en-US"/>
        </a:p>
      </dgm:t>
    </dgm:pt>
    <dgm:pt modelId="{08AEF62E-E53B-48FB-AB84-6CC50C5E08F5}">
      <dgm:prSet/>
      <dgm:spPr>
        <a:solidFill>
          <a:srgbClr val="002060"/>
        </a:solidFill>
      </dgm:spPr>
      <dgm:t>
        <a:bodyPr/>
        <a:lstStyle/>
        <a:p>
          <a:r>
            <a:rPr lang="en-US" dirty="0"/>
            <a:t>We do know we can stop these superbugs from spreading and lower infection rates by arming ourselves with knowledge and practicing the basics of good hygiene</a:t>
          </a:r>
        </a:p>
      </dgm:t>
    </dgm:pt>
    <dgm:pt modelId="{1C29F28A-76FA-4354-BB3F-61F408D3B2C6}" type="parTrans" cxnId="{4B93579A-E836-41BB-8D59-444B27A9A602}">
      <dgm:prSet/>
      <dgm:spPr/>
      <dgm:t>
        <a:bodyPr/>
        <a:lstStyle/>
        <a:p>
          <a:endParaRPr lang="en-US"/>
        </a:p>
      </dgm:t>
    </dgm:pt>
    <dgm:pt modelId="{0CE5C423-F842-4D58-9372-E5A140D0642F}" type="sibTrans" cxnId="{4B93579A-E836-41BB-8D59-444B27A9A602}">
      <dgm:prSet/>
      <dgm:spPr/>
      <dgm:t>
        <a:bodyPr/>
        <a:lstStyle/>
        <a:p>
          <a:endParaRPr lang="en-US"/>
        </a:p>
      </dgm:t>
    </dgm:pt>
    <dgm:pt modelId="{B6FD1F22-6F56-4CF6-9C9D-D98D469A9B27}" type="pres">
      <dgm:prSet presAssocID="{2D944251-92EB-40D9-9A5B-100208C834EB}" presName="linear" presStyleCnt="0">
        <dgm:presLayoutVars>
          <dgm:animLvl val="lvl"/>
          <dgm:resizeHandles val="exact"/>
        </dgm:presLayoutVars>
      </dgm:prSet>
      <dgm:spPr/>
    </dgm:pt>
    <dgm:pt modelId="{DDD6741F-8315-47E3-8B55-637601F3FDA9}" type="pres">
      <dgm:prSet presAssocID="{86043B35-0283-432C-B11D-7EC54C1E9E44}" presName="parentText" presStyleLbl="node1" presStyleIdx="0" presStyleCnt="4">
        <dgm:presLayoutVars>
          <dgm:chMax val="0"/>
          <dgm:bulletEnabled val="1"/>
        </dgm:presLayoutVars>
      </dgm:prSet>
      <dgm:spPr/>
    </dgm:pt>
    <dgm:pt modelId="{4A357349-03ED-497F-A7C4-84844971DF19}" type="pres">
      <dgm:prSet presAssocID="{7C9540C4-068B-44EB-8CE7-F62F789877E5}" presName="spacer" presStyleCnt="0"/>
      <dgm:spPr/>
    </dgm:pt>
    <dgm:pt modelId="{187023AD-0C10-4670-990D-79B056A99BEA}" type="pres">
      <dgm:prSet presAssocID="{CDD4A5CF-AD70-4017-8D99-F97873061975}" presName="parentText" presStyleLbl="node1" presStyleIdx="1" presStyleCnt="4">
        <dgm:presLayoutVars>
          <dgm:chMax val="0"/>
          <dgm:bulletEnabled val="1"/>
        </dgm:presLayoutVars>
      </dgm:prSet>
      <dgm:spPr/>
    </dgm:pt>
    <dgm:pt modelId="{B31CAD9D-3BD5-4FC2-B253-E8EDB2179605}" type="pres">
      <dgm:prSet presAssocID="{201AA18F-57BA-457E-8466-B41AA0993DC7}" presName="spacer" presStyleCnt="0"/>
      <dgm:spPr/>
    </dgm:pt>
    <dgm:pt modelId="{DAA79A79-5AFB-4F04-8E81-F3D08AB3DCC0}" type="pres">
      <dgm:prSet presAssocID="{692238E9-3E77-4F7C-A79B-683C9D5D266A}" presName="parentText" presStyleLbl="node1" presStyleIdx="2" presStyleCnt="4">
        <dgm:presLayoutVars>
          <dgm:chMax val="0"/>
          <dgm:bulletEnabled val="1"/>
        </dgm:presLayoutVars>
      </dgm:prSet>
      <dgm:spPr/>
    </dgm:pt>
    <dgm:pt modelId="{2D1AFB54-BF6F-4776-9A09-AA4DFF75761C}" type="pres">
      <dgm:prSet presAssocID="{4B472A71-BA6A-4C0D-8362-F4268F5A1C32}" presName="spacer" presStyleCnt="0"/>
      <dgm:spPr/>
    </dgm:pt>
    <dgm:pt modelId="{B5661A26-325C-43FB-B499-38DDBCAEDED0}" type="pres">
      <dgm:prSet presAssocID="{08AEF62E-E53B-48FB-AB84-6CC50C5E08F5}" presName="parentText" presStyleLbl="node1" presStyleIdx="3" presStyleCnt="4">
        <dgm:presLayoutVars>
          <dgm:chMax val="0"/>
          <dgm:bulletEnabled val="1"/>
        </dgm:presLayoutVars>
      </dgm:prSet>
      <dgm:spPr/>
    </dgm:pt>
  </dgm:ptLst>
  <dgm:cxnLst>
    <dgm:cxn modelId="{1FA7891F-37DA-450D-81FC-0074185380E9}" srcId="{2D944251-92EB-40D9-9A5B-100208C834EB}" destId="{692238E9-3E77-4F7C-A79B-683C9D5D266A}" srcOrd="2" destOrd="0" parTransId="{FD4B4E08-6A74-4CFE-B062-2D409CE6ABD4}" sibTransId="{4B472A71-BA6A-4C0D-8362-F4268F5A1C32}"/>
    <dgm:cxn modelId="{DFFC3C3F-007B-4F00-8904-79CF43BE803D}" srcId="{2D944251-92EB-40D9-9A5B-100208C834EB}" destId="{CDD4A5CF-AD70-4017-8D99-F97873061975}" srcOrd="1" destOrd="0" parTransId="{10D103F8-52F4-453E-B56C-D37732566935}" sibTransId="{201AA18F-57BA-457E-8466-B41AA0993DC7}"/>
    <dgm:cxn modelId="{93868783-B04A-4910-8EF7-AAD15317D964}" type="presOf" srcId="{08AEF62E-E53B-48FB-AB84-6CC50C5E08F5}" destId="{B5661A26-325C-43FB-B499-38DDBCAEDED0}" srcOrd="0" destOrd="0" presId="urn:microsoft.com/office/officeart/2005/8/layout/vList2"/>
    <dgm:cxn modelId="{51800F8D-223F-449A-98E7-B0E7AEE70C90}" type="presOf" srcId="{692238E9-3E77-4F7C-A79B-683C9D5D266A}" destId="{DAA79A79-5AFB-4F04-8E81-F3D08AB3DCC0}" srcOrd="0" destOrd="0" presId="urn:microsoft.com/office/officeart/2005/8/layout/vList2"/>
    <dgm:cxn modelId="{C6CAD78D-F7D7-4849-A08D-53DD42BCF9BC}" type="presOf" srcId="{2D944251-92EB-40D9-9A5B-100208C834EB}" destId="{B6FD1F22-6F56-4CF6-9C9D-D98D469A9B27}" srcOrd="0" destOrd="0" presId="urn:microsoft.com/office/officeart/2005/8/layout/vList2"/>
    <dgm:cxn modelId="{4B93579A-E836-41BB-8D59-444B27A9A602}" srcId="{2D944251-92EB-40D9-9A5B-100208C834EB}" destId="{08AEF62E-E53B-48FB-AB84-6CC50C5E08F5}" srcOrd="3" destOrd="0" parTransId="{1C29F28A-76FA-4354-BB3F-61F408D3B2C6}" sibTransId="{0CE5C423-F842-4D58-9372-E5A140D0642F}"/>
    <dgm:cxn modelId="{59080ACD-A4D4-4DEF-911D-BB26BDBF52F3}" type="presOf" srcId="{CDD4A5CF-AD70-4017-8D99-F97873061975}" destId="{187023AD-0C10-4670-990D-79B056A99BEA}" srcOrd="0" destOrd="0" presId="urn:microsoft.com/office/officeart/2005/8/layout/vList2"/>
    <dgm:cxn modelId="{FAB060F6-E31F-44C8-85F3-B51540E07D53}" type="presOf" srcId="{86043B35-0283-432C-B11D-7EC54C1E9E44}" destId="{DDD6741F-8315-47E3-8B55-637601F3FDA9}" srcOrd="0" destOrd="0" presId="urn:microsoft.com/office/officeart/2005/8/layout/vList2"/>
    <dgm:cxn modelId="{3A6901FD-1D2F-46D5-9EE8-8E8DCFC714E4}" srcId="{2D944251-92EB-40D9-9A5B-100208C834EB}" destId="{86043B35-0283-432C-B11D-7EC54C1E9E44}" srcOrd="0" destOrd="0" parTransId="{898DDB4D-CA1A-46EF-953B-0D0A51F4B980}" sibTransId="{7C9540C4-068B-44EB-8CE7-F62F789877E5}"/>
    <dgm:cxn modelId="{A2820D3D-C9D7-4D7B-BE5C-BF97E6A9086C}" type="presParOf" srcId="{B6FD1F22-6F56-4CF6-9C9D-D98D469A9B27}" destId="{DDD6741F-8315-47E3-8B55-637601F3FDA9}" srcOrd="0" destOrd="0" presId="urn:microsoft.com/office/officeart/2005/8/layout/vList2"/>
    <dgm:cxn modelId="{B8C56C49-9602-4846-99D7-903470AE0932}" type="presParOf" srcId="{B6FD1F22-6F56-4CF6-9C9D-D98D469A9B27}" destId="{4A357349-03ED-497F-A7C4-84844971DF19}" srcOrd="1" destOrd="0" presId="urn:microsoft.com/office/officeart/2005/8/layout/vList2"/>
    <dgm:cxn modelId="{7C7C88F1-7C40-4EEC-A4F5-29A109548B39}" type="presParOf" srcId="{B6FD1F22-6F56-4CF6-9C9D-D98D469A9B27}" destId="{187023AD-0C10-4670-990D-79B056A99BEA}" srcOrd="2" destOrd="0" presId="urn:microsoft.com/office/officeart/2005/8/layout/vList2"/>
    <dgm:cxn modelId="{FE392734-F185-48A8-82B1-D7903B38777B}" type="presParOf" srcId="{B6FD1F22-6F56-4CF6-9C9D-D98D469A9B27}" destId="{B31CAD9D-3BD5-4FC2-B253-E8EDB2179605}" srcOrd="3" destOrd="0" presId="urn:microsoft.com/office/officeart/2005/8/layout/vList2"/>
    <dgm:cxn modelId="{EB08DC0D-748A-4FDD-8C06-9ECEBE20E2B1}" type="presParOf" srcId="{B6FD1F22-6F56-4CF6-9C9D-D98D469A9B27}" destId="{DAA79A79-5AFB-4F04-8E81-F3D08AB3DCC0}" srcOrd="4" destOrd="0" presId="urn:microsoft.com/office/officeart/2005/8/layout/vList2"/>
    <dgm:cxn modelId="{388242C8-E819-488A-906B-052DA69A87BA}" type="presParOf" srcId="{B6FD1F22-6F56-4CF6-9C9D-D98D469A9B27}" destId="{2D1AFB54-BF6F-4776-9A09-AA4DFF75761C}" srcOrd="5" destOrd="0" presId="urn:microsoft.com/office/officeart/2005/8/layout/vList2"/>
    <dgm:cxn modelId="{147C36FB-07D6-4AE9-BC6F-41B378F20C1E}" type="presParOf" srcId="{B6FD1F22-6F56-4CF6-9C9D-D98D469A9B27}" destId="{B5661A26-325C-43FB-B499-38DDBCAEDED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1A80EAE-554A-403E-A03A-776B6C737BB9}"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A39B2ECE-171F-4025-BECE-A94B9BBED534}">
      <dgm:prSet/>
      <dgm:spPr/>
      <dgm:t>
        <a:bodyPr/>
        <a:lstStyle/>
        <a:p>
          <a:pPr algn="ctr"/>
          <a:r>
            <a:rPr lang="en-US" b="1"/>
            <a:t>MRSA </a:t>
          </a:r>
          <a:r>
            <a:rPr lang="en-US"/>
            <a:t>infection is caused by a type of staph bacteria that's become resistant to many of the antibiotics used to treat ordinary staph infections.</a:t>
          </a:r>
        </a:p>
      </dgm:t>
    </dgm:pt>
    <dgm:pt modelId="{9B0533B2-0C6A-49B7-AE39-2ACB44EB4667}" type="parTrans" cxnId="{43F2332F-8001-4491-A919-675E764266B3}">
      <dgm:prSet/>
      <dgm:spPr/>
      <dgm:t>
        <a:bodyPr/>
        <a:lstStyle/>
        <a:p>
          <a:endParaRPr lang="en-US"/>
        </a:p>
      </dgm:t>
    </dgm:pt>
    <dgm:pt modelId="{5620B224-0C54-4CAE-B750-C72916F8A711}" type="sibTrans" cxnId="{43F2332F-8001-4491-A919-675E764266B3}">
      <dgm:prSet/>
      <dgm:spPr/>
      <dgm:t>
        <a:bodyPr/>
        <a:lstStyle/>
        <a:p>
          <a:endParaRPr lang="en-US"/>
        </a:p>
      </dgm:t>
    </dgm:pt>
    <dgm:pt modelId="{084679B6-C08D-4CBB-B3CE-11220031F15E}" type="pres">
      <dgm:prSet presAssocID="{91A80EAE-554A-403E-A03A-776B6C737BB9}" presName="linear" presStyleCnt="0">
        <dgm:presLayoutVars>
          <dgm:animLvl val="lvl"/>
          <dgm:resizeHandles val="exact"/>
        </dgm:presLayoutVars>
      </dgm:prSet>
      <dgm:spPr/>
    </dgm:pt>
    <dgm:pt modelId="{55E0C58D-4CF1-40F9-B4D6-8C5A3006EBCF}" type="pres">
      <dgm:prSet presAssocID="{A39B2ECE-171F-4025-BECE-A94B9BBED534}" presName="parentText" presStyleLbl="node1" presStyleIdx="0" presStyleCnt="1">
        <dgm:presLayoutVars>
          <dgm:chMax val="0"/>
          <dgm:bulletEnabled val="1"/>
        </dgm:presLayoutVars>
      </dgm:prSet>
      <dgm:spPr/>
    </dgm:pt>
  </dgm:ptLst>
  <dgm:cxnLst>
    <dgm:cxn modelId="{0046BA05-78A0-4220-A01A-0355511B8783}" type="presOf" srcId="{91A80EAE-554A-403E-A03A-776B6C737BB9}" destId="{084679B6-C08D-4CBB-B3CE-11220031F15E}" srcOrd="0" destOrd="0" presId="urn:microsoft.com/office/officeart/2005/8/layout/vList2"/>
    <dgm:cxn modelId="{43F2332F-8001-4491-A919-675E764266B3}" srcId="{91A80EAE-554A-403E-A03A-776B6C737BB9}" destId="{A39B2ECE-171F-4025-BECE-A94B9BBED534}" srcOrd="0" destOrd="0" parTransId="{9B0533B2-0C6A-49B7-AE39-2ACB44EB4667}" sibTransId="{5620B224-0C54-4CAE-B750-C72916F8A711}"/>
    <dgm:cxn modelId="{A08EFC8C-8111-49B6-B8A4-8DA9047D3B84}" type="presOf" srcId="{A39B2ECE-171F-4025-BECE-A94B9BBED534}" destId="{55E0C58D-4CF1-40F9-B4D6-8C5A3006EBCF}" srcOrd="0" destOrd="0" presId="urn:microsoft.com/office/officeart/2005/8/layout/vList2"/>
    <dgm:cxn modelId="{508E2873-E37C-4A52-8238-11321613A589}" type="presParOf" srcId="{084679B6-C08D-4CBB-B3CE-11220031F15E}" destId="{55E0C58D-4CF1-40F9-B4D6-8C5A3006EBC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756A50-52CB-4BD1-AEE9-C2F73514863D}"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en-US"/>
        </a:p>
      </dgm:t>
    </dgm:pt>
    <dgm:pt modelId="{C58C95BE-9A05-47F0-82D6-436AAD53FF64}">
      <dgm:prSet/>
      <dgm:spPr/>
      <dgm:t>
        <a:bodyPr/>
        <a:lstStyle/>
        <a:p>
          <a:r>
            <a:rPr lang="en-US" baseline="0"/>
            <a:t>Skin to skin contact</a:t>
          </a:r>
          <a:endParaRPr lang="en-US"/>
        </a:p>
      </dgm:t>
    </dgm:pt>
    <dgm:pt modelId="{FB905AB3-78E0-443C-83D5-718CF22AFCAF}" type="parTrans" cxnId="{D204B6E0-9C01-49DF-B870-842968164A01}">
      <dgm:prSet/>
      <dgm:spPr/>
      <dgm:t>
        <a:bodyPr/>
        <a:lstStyle/>
        <a:p>
          <a:endParaRPr lang="en-US"/>
        </a:p>
      </dgm:t>
    </dgm:pt>
    <dgm:pt modelId="{ECD5EF1D-75B4-44D8-A884-9090A941D29C}" type="sibTrans" cxnId="{D204B6E0-9C01-49DF-B870-842968164A01}">
      <dgm:prSet/>
      <dgm:spPr/>
      <dgm:t>
        <a:bodyPr/>
        <a:lstStyle/>
        <a:p>
          <a:endParaRPr lang="en-US"/>
        </a:p>
      </dgm:t>
    </dgm:pt>
    <dgm:pt modelId="{11359C3E-3122-48AB-84A0-8DB6F75748F8}">
      <dgm:prSet/>
      <dgm:spPr/>
      <dgm:t>
        <a:bodyPr/>
        <a:lstStyle/>
        <a:p>
          <a:r>
            <a:rPr lang="en-US" baseline="0"/>
            <a:t>Contaminated objects</a:t>
          </a:r>
          <a:endParaRPr lang="en-US"/>
        </a:p>
      </dgm:t>
    </dgm:pt>
    <dgm:pt modelId="{18814458-C33A-426F-9F2D-2B51914BD411}" type="parTrans" cxnId="{F6EC2686-D105-47DB-AF63-2C3D9ED75B7F}">
      <dgm:prSet/>
      <dgm:spPr/>
      <dgm:t>
        <a:bodyPr/>
        <a:lstStyle/>
        <a:p>
          <a:endParaRPr lang="en-US"/>
        </a:p>
      </dgm:t>
    </dgm:pt>
    <dgm:pt modelId="{ED159303-7BAE-4258-AE17-BE03C99DBDC8}" type="sibTrans" cxnId="{F6EC2686-D105-47DB-AF63-2C3D9ED75B7F}">
      <dgm:prSet/>
      <dgm:spPr/>
      <dgm:t>
        <a:bodyPr/>
        <a:lstStyle/>
        <a:p>
          <a:endParaRPr lang="en-US"/>
        </a:p>
      </dgm:t>
    </dgm:pt>
    <dgm:pt modelId="{055354AC-CD34-48D0-BAA9-10ED200592EB}">
      <dgm:prSet/>
      <dgm:spPr/>
      <dgm:t>
        <a:bodyPr/>
        <a:lstStyle/>
        <a:p>
          <a:r>
            <a:rPr lang="en-US" baseline="0"/>
            <a:t>Contaminated equipment</a:t>
          </a:r>
          <a:endParaRPr lang="en-US"/>
        </a:p>
      </dgm:t>
    </dgm:pt>
    <dgm:pt modelId="{E1EDA11D-A1BB-496A-8AE7-6729D96264CD}" type="parTrans" cxnId="{95FF37BF-42BD-4583-B554-DE5290E3EC98}">
      <dgm:prSet/>
      <dgm:spPr/>
      <dgm:t>
        <a:bodyPr/>
        <a:lstStyle/>
        <a:p>
          <a:endParaRPr lang="en-US"/>
        </a:p>
      </dgm:t>
    </dgm:pt>
    <dgm:pt modelId="{369D706A-453D-4C74-B382-42019AA896F7}" type="sibTrans" cxnId="{95FF37BF-42BD-4583-B554-DE5290E3EC98}">
      <dgm:prSet/>
      <dgm:spPr/>
      <dgm:t>
        <a:bodyPr/>
        <a:lstStyle/>
        <a:p>
          <a:endParaRPr lang="en-US"/>
        </a:p>
      </dgm:t>
    </dgm:pt>
    <dgm:pt modelId="{848F7917-B127-42CE-8BDA-300F3CC6F299}">
      <dgm:prSet/>
      <dgm:spPr/>
      <dgm:t>
        <a:bodyPr/>
        <a:lstStyle/>
        <a:p>
          <a:r>
            <a:rPr lang="en-US" baseline="0"/>
            <a:t>Environmental surfaces</a:t>
          </a:r>
          <a:endParaRPr lang="en-US"/>
        </a:p>
      </dgm:t>
    </dgm:pt>
    <dgm:pt modelId="{DEA0A925-8298-4F3C-9E72-2F64A47DE1FB}" type="parTrans" cxnId="{C3F2BC52-4D05-4302-983D-7C2F3E942C33}">
      <dgm:prSet/>
      <dgm:spPr/>
      <dgm:t>
        <a:bodyPr/>
        <a:lstStyle/>
        <a:p>
          <a:endParaRPr lang="en-US"/>
        </a:p>
      </dgm:t>
    </dgm:pt>
    <dgm:pt modelId="{B0EF81C1-6FCF-4F1E-B799-8751190E58B4}" type="sibTrans" cxnId="{C3F2BC52-4D05-4302-983D-7C2F3E942C33}">
      <dgm:prSet/>
      <dgm:spPr/>
      <dgm:t>
        <a:bodyPr/>
        <a:lstStyle/>
        <a:p>
          <a:endParaRPr lang="en-US"/>
        </a:p>
      </dgm:t>
    </dgm:pt>
    <dgm:pt modelId="{401763C1-5CA4-420D-ADA8-AFA1FD6FB103}">
      <dgm:prSet/>
      <dgm:spPr/>
      <dgm:t>
        <a:bodyPr/>
        <a:lstStyle/>
        <a:p>
          <a:r>
            <a:rPr lang="en-US" baseline="0"/>
            <a:t>Personal items</a:t>
          </a:r>
          <a:endParaRPr lang="en-US"/>
        </a:p>
      </dgm:t>
    </dgm:pt>
    <dgm:pt modelId="{493684E0-0F1E-4D5C-8EC3-80F72A1B48D9}" type="parTrans" cxnId="{29442656-EA1F-40F1-822C-7A5E0C68307E}">
      <dgm:prSet/>
      <dgm:spPr/>
      <dgm:t>
        <a:bodyPr/>
        <a:lstStyle/>
        <a:p>
          <a:endParaRPr lang="en-US"/>
        </a:p>
      </dgm:t>
    </dgm:pt>
    <dgm:pt modelId="{034DCC7E-1CB1-492C-8DC4-AA912C9F4854}" type="sibTrans" cxnId="{29442656-EA1F-40F1-822C-7A5E0C68307E}">
      <dgm:prSet/>
      <dgm:spPr/>
      <dgm:t>
        <a:bodyPr/>
        <a:lstStyle/>
        <a:p>
          <a:endParaRPr lang="en-US"/>
        </a:p>
      </dgm:t>
    </dgm:pt>
    <dgm:pt modelId="{BE869D81-D292-499A-BC0D-65B33EB93F8A}" type="pres">
      <dgm:prSet presAssocID="{07756A50-52CB-4BD1-AEE9-C2F73514863D}" presName="Name0" presStyleCnt="0">
        <dgm:presLayoutVars>
          <dgm:dir/>
          <dgm:resizeHandles val="exact"/>
        </dgm:presLayoutVars>
      </dgm:prSet>
      <dgm:spPr/>
    </dgm:pt>
    <dgm:pt modelId="{F0A78B33-354D-4D28-BF69-A5040FAAB0D1}" type="pres">
      <dgm:prSet presAssocID="{07756A50-52CB-4BD1-AEE9-C2F73514863D}" presName="arrow" presStyleLbl="bgShp" presStyleIdx="0" presStyleCnt="1"/>
      <dgm:spPr>
        <a:solidFill>
          <a:srgbClr val="002060"/>
        </a:solidFill>
      </dgm:spPr>
    </dgm:pt>
    <dgm:pt modelId="{8031F120-0A04-4451-9FB6-E8DE764F4D3B}" type="pres">
      <dgm:prSet presAssocID="{07756A50-52CB-4BD1-AEE9-C2F73514863D}" presName="points" presStyleCnt="0"/>
      <dgm:spPr/>
    </dgm:pt>
    <dgm:pt modelId="{58DDE11D-869E-48E7-AFD3-E5D02A441A19}" type="pres">
      <dgm:prSet presAssocID="{C58C95BE-9A05-47F0-82D6-436AAD53FF64}" presName="compositeA" presStyleCnt="0"/>
      <dgm:spPr/>
    </dgm:pt>
    <dgm:pt modelId="{C01C3654-1108-4ED0-AC0A-A8E49747AB00}" type="pres">
      <dgm:prSet presAssocID="{C58C95BE-9A05-47F0-82D6-436AAD53FF64}" presName="textA" presStyleLbl="revTx" presStyleIdx="0" presStyleCnt="5">
        <dgm:presLayoutVars>
          <dgm:bulletEnabled val="1"/>
        </dgm:presLayoutVars>
      </dgm:prSet>
      <dgm:spPr/>
    </dgm:pt>
    <dgm:pt modelId="{251D6FD4-DC55-4A84-A15B-3EA698EBEB3A}" type="pres">
      <dgm:prSet presAssocID="{C58C95BE-9A05-47F0-82D6-436AAD53FF64}" presName="circleA" presStyleLbl="node1" presStyleIdx="0" presStyleCnt="5"/>
      <dgm:spPr>
        <a:solidFill>
          <a:srgbClr val="0070C0"/>
        </a:solidFill>
      </dgm:spPr>
    </dgm:pt>
    <dgm:pt modelId="{3A199335-F308-4E43-8A08-66B21C49527C}" type="pres">
      <dgm:prSet presAssocID="{C58C95BE-9A05-47F0-82D6-436AAD53FF64}" presName="spaceA" presStyleCnt="0"/>
      <dgm:spPr/>
    </dgm:pt>
    <dgm:pt modelId="{0D590408-530B-46AC-B82B-FBC5C9F6C5F0}" type="pres">
      <dgm:prSet presAssocID="{ECD5EF1D-75B4-44D8-A884-9090A941D29C}" presName="space" presStyleCnt="0"/>
      <dgm:spPr/>
    </dgm:pt>
    <dgm:pt modelId="{DB3360F4-AE0F-4A35-AAE5-61DF625C4DCF}" type="pres">
      <dgm:prSet presAssocID="{11359C3E-3122-48AB-84A0-8DB6F75748F8}" presName="compositeB" presStyleCnt="0"/>
      <dgm:spPr/>
    </dgm:pt>
    <dgm:pt modelId="{36893223-D6CF-41B9-B4B0-ADCA1377AE0D}" type="pres">
      <dgm:prSet presAssocID="{11359C3E-3122-48AB-84A0-8DB6F75748F8}" presName="textB" presStyleLbl="revTx" presStyleIdx="1" presStyleCnt="5">
        <dgm:presLayoutVars>
          <dgm:bulletEnabled val="1"/>
        </dgm:presLayoutVars>
      </dgm:prSet>
      <dgm:spPr/>
    </dgm:pt>
    <dgm:pt modelId="{99C09212-0BA5-423D-BB85-C92EF05F8B3A}" type="pres">
      <dgm:prSet presAssocID="{11359C3E-3122-48AB-84A0-8DB6F75748F8}" presName="circleB" presStyleLbl="node1" presStyleIdx="1" presStyleCnt="5"/>
      <dgm:spPr>
        <a:solidFill>
          <a:srgbClr val="0070C0"/>
        </a:solidFill>
      </dgm:spPr>
    </dgm:pt>
    <dgm:pt modelId="{7B64476A-6086-4148-8E63-8318C53ACA5F}" type="pres">
      <dgm:prSet presAssocID="{11359C3E-3122-48AB-84A0-8DB6F75748F8}" presName="spaceB" presStyleCnt="0"/>
      <dgm:spPr/>
    </dgm:pt>
    <dgm:pt modelId="{A662C5ED-C434-4E0F-801B-08A5EBE58068}" type="pres">
      <dgm:prSet presAssocID="{ED159303-7BAE-4258-AE17-BE03C99DBDC8}" presName="space" presStyleCnt="0"/>
      <dgm:spPr/>
    </dgm:pt>
    <dgm:pt modelId="{E55022EA-966D-4BF6-A800-C68B934BC125}" type="pres">
      <dgm:prSet presAssocID="{055354AC-CD34-48D0-BAA9-10ED200592EB}" presName="compositeA" presStyleCnt="0"/>
      <dgm:spPr/>
    </dgm:pt>
    <dgm:pt modelId="{8C73D4C1-A688-457D-B0DB-FF5886618846}" type="pres">
      <dgm:prSet presAssocID="{055354AC-CD34-48D0-BAA9-10ED200592EB}" presName="textA" presStyleLbl="revTx" presStyleIdx="2" presStyleCnt="5">
        <dgm:presLayoutVars>
          <dgm:bulletEnabled val="1"/>
        </dgm:presLayoutVars>
      </dgm:prSet>
      <dgm:spPr/>
    </dgm:pt>
    <dgm:pt modelId="{4D9A732D-637B-49D9-AEEF-6F9D401155AB}" type="pres">
      <dgm:prSet presAssocID="{055354AC-CD34-48D0-BAA9-10ED200592EB}" presName="circleA" presStyleLbl="node1" presStyleIdx="2" presStyleCnt="5"/>
      <dgm:spPr>
        <a:solidFill>
          <a:srgbClr val="0070C0"/>
        </a:solidFill>
      </dgm:spPr>
    </dgm:pt>
    <dgm:pt modelId="{18D70085-510B-48CC-BD83-FF95EF150EE6}" type="pres">
      <dgm:prSet presAssocID="{055354AC-CD34-48D0-BAA9-10ED200592EB}" presName="spaceA" presStyleCnt="0"/>
      <dgm:spPr/>
    </dgm:pt>
    <dgm:pt modelId="{6EFE391B-3E6F-4E30-A199-4B0E7ECEA01F}" type="pres">
      <dgm:prSet presAssocID="{369D706A-453D-4C74-B382-42019AA896F7}" presName="space" presStyleCnt="0"/>
      <dgm:spPr/>
    </dgm:pt>
    <dgm:pt modelId="{3F88EE4A-A8BE-4428-A0B0-F89AF62D9E83}" type="pres">
      <dgm:prSet presAssocID="{848F7917-B127-42CE-8BDA-300F3CC6F299}" presName="compositeB" presStyleCnt="0"/>
      <dgm:spPr/>
    </dgm:pt>
    <dgm:pt modelId="{5B115F38-62AA-47A2-9CFB-691FEDC2909F}" type="pres">
      <dgm:prSet presAssocID="{848F7917-B127-42CE-8BDA-300F3CC6F299}" presName="textB" presStyleLbl="revTx" presStyleIdx="3" presStyleCnt="5">
        <dgm:presLayoutVars>
          <dgm:bulletEnabled val="1"/>
        </dgm:presLayoutVars>
      </dgm:prSet>
      <dgm:spPr/>
    </dgm:pt>
    <dgm:pt modelId="{FEDA18F9-4FC6-48D1-B4A5-62B7BA21BDFB}" type="pres">
      <dgm:prSet presAssocID="{848F7917-B127-42CE-8BDA-300F3CC6F299}" presName="circleB" presStyleLbl="node1" presStyleIdx="3" presStyleCnt="5"/>
      <dgm:spPr>
        <a:solidFill>
          <a:srgbClr val="0070C0"/>
        </a:solidFill>
      </dgm:spPr>
    </dgm:pt>
    <dgm:pt modelId="{E7E66A34-108B-4CD1-A923-5DCD2AA1B9F8}" type="pres">
      <dgm:prSet presAssocID="{848F7917-B127-42CE-8BDA-300F3CC6F299}" presName="spaceB" presStyleCnt="0"/>
      <dgm:spPr/>
    </dgm:pt>
    <dgm:pt modelId="{1337AAA3-5998-4054-8B72-574915A8A65B}" type="pres">
      <dgm:prSet presAssocID="{B0EF81C1-6FCF-4F1E-B799-8751190E58B4}" presName="space" presStyleCnt="0"/>
      <dgm:spPr/>
    </dgm:pt>
    <dgm:pt modelId="{D2094200-2E2B-449E-9F38-70E4CFC5E51B}" type="pres">
      <dgm:prSet presAssocID="{401763C1-5CA4-420D-ADA8-AFA1FD6FB103}" presName="compositeA" presStyleCnt="0"/>
      <dgm:spPr/>
    </dgm:pt>
    <dgm:pt modelId="{C01F35B2-F48D-4731-A413-B59FC876DDC6}" type="pres">
      <dgm:prSet presAssocID="{401763C1-5CA4-420D-ADA8-AFA1FD6FB103}" presName="textA" presStyleLbl="revTx" presStyleIdx="4" presStyleCnt="5">
        <dgm:presLayoutVars>
          <dgm:bulletEnabled val="1"/>
        </dgm:presLayoutVars>
      </dgm:prSet>
      <dgm:spPr/>
    </dgm:pt>
    <dgm:pt modelId="{3657B25F-B44B-4DFC-A134-9913B8EAA5E2}" type="pres">
      <dgm:prSet presAssocID="{401763C1-5CA4-420D-ADA8-AFA1FD6FB103}" presName="circleA" presStyleLbl="node1" presStyleIdx="4" presStyleCnt="5"/>
      <dgm:spPr>
        <a:solidFill>
          <a:srgbClr val="0070C0"/>
        </a:solidFill>
      </dgm:spPr>
    </dgm:pt>
    <dgm:pt modelId="{DB2E3611-8CBD-4949-88C3-8F0F283668EA}" type="pres">
      <dgm:prSet presAssocID="{401763C1-5CA4-420D-ADA8-AFA1FD6FB103}" presName="spaceA" presStyleCnt="0"/>
      <dgm:spPr/>
    </dgm:pt>
  </dgm:ptLst>
  <dgm:cxnLst>
    <dgm:cxn modelId="{CBBDCB3B-5C22-41DE-AE81-75D3AF135A57}" type="presOf" srcId="{055354AC-CD34-48D0-BAA9-10ED200592EB}" destId="{8C73D4C1-A688-457D-B0DB-FF5886618846}" srcOrd="0" destOrd="0" presId="urn:microsoft.com/office/officeart/2005/8/layout/hProcess11"/>
    <dgm:cxn modelId="{81A09F4A-EC10-49D3-B33C-5C92B05A1418}" type="presOf" srcId="{C58C95BE-9A05-47F0-82D6-436AAD53FF64}" destId="{C01C3654-1108-4ED0-AC0A-A8E49747AB00}" srcOrd="0" destOrd="0" presId="urn:microsoft.com/office/officeart/2005/8/layout/hProcess11"/>
    <dgm:cxn modelId="{52216451-6BD5-41F5-89C2-665A1D9057F9}" type="presOf" srcId="{11359C3E-3122-48AB-84A0-8DB6F75748F8}" destId="{36893223-D6CF-41B9-B4B0-ADCA1377AE0D}" srcOrd="0" destOrd="0" presId="urn:microsoft.com/office/officeart/2005/8/layout/hProcess11"/>
    <dgm:cxn modelId="{C3F2BC52-4D05-4302-983D-7C2F3E942C33}" srcId="{07756A50-52CB-4BD1-AEE9-C2F73514863D}" destId="{848F7917-B127-42CE-8BDA-300F3CC6F299}" srcOrd="3" destOrd="0" parTransId="{DEA0A925-8298-4F3C-9E72-2F64A47DE1FB}" sibTransId="{B0EF81C1-6FCF-4F1E-B799-8751190E58B4}"/>
    <dgm:cxn modelId="{29442656-EA1F-40F1-822C-7A5E0C68307E}" srcId="{07756A50-52CB-4BD1-AEE9-C2F73514863D}" destId="{401763C1-5CA4-420D-ADA8-AFA1FD6FB103}" srcOrd="4" destOrd="0" parTransId="{493684E0-0F1E-4D5C-8EC3-80F72A1B48D9}" sibTransId="{034DCC7E-1CB1-492C-8DC4-AA912C9F4854}"/>
    <dgm:cxn modelId="{F6EC2686-D105-47DB-AF63-2C3D9ED75B7F}" srcId="{07756A50-52CB-4BD1-AEE9-C2F73514863D}" destId="{11359C3E-3122-48AB-84A0-8DB6F75748F8}" srcOrd="1" destOrd="0" parTransId="{18814458-C33A-426F-9F2D-2B51914BD411}" sibTransId="{ED159303-7BAE-4258-AE17-BE03C99DBDC8}"/>
    <dgm:cxn modelId="{39632693-3A7A-45D2-A898-BCB75F81295D}" type="presOf" srcId="{401763C1-5CA4-420D-ADA8-AFA1FD6FB103}" destId="{C01F35B2-F48D-4731-A413-B59FC876DDC6}" srcOrd="0" destOrd="0" presId="urn:microsoft.com/office/officeart/2005/8/layout/hProcess11"/>
    <dgm:cxn modelId="{95FF37BF-42BD-4583-B554-DE5290E3EC98}" srcId="{07756A50-52CB-4BD1-AEE9-C2F73514863D}" destId="{055354AC-CD34-48D0-BAA9-10ED200592EB}" srcOrd="2" destOrd="0" parTransId="{E1EDA11D-A1BB-496A-8AE7-6729D96264CD}" sibTransId="{369D706A-453D-4C74-B382-42019AA896F7}"/>
    <dgm:cxn modelId="{D204B6E0-9C01-49DF-B870-842968164A01}" srcId="{07756A50-52CB-4BD1-AEE9-C2F73514863D}" destId="{C58C95BE-9A05-47F0-82D6-436AAD53FF64}" srcOrd="0" destOrd="0" parTransId="{FB905AB3-78E0-443C-83D5-718CF22AFCAF}" sibTransId="{ECD5EF1D-75B4-44D8-A884-9090A941D29C}"/>
    <dgm:cxn modelId="{BCB6E9E6-50A7-44CA-A79C-0C7B5263E709}" type="presOf" srcId="{07756A50-52CB-4BD1-AEE9-C2F73514863D}" destId="{BE869D81-D292-499A-BC0D-65B33EB93F8A}" srcOrd="0" destOrd="0" presId="urn:microsoft.com/office/officeart/2005/8/layout/hProcess11"/>
    <dgm:cxn modelId="{F4B28AF5-F2E5-4C2D-93FF-128956709984}" type="presOf" srcId="{848F7917-B127-42CE-8BDA-300F3CC6F299}" destId="{5B115F38-62AA-47A2-9CFB-691FEDC2909F}" srcOrd="0" destOrd="0" presId="urn:microsoft.com/office/officeart/2005/8/layout/hProcess11"/>
    <dgm:cxn modelId="{536E540A-47E6-4E64-BC80-2D9A06CB7722}" type="presParOf" srcId="{BE869D81-D292-499A-BC0D-65B33EB93F8A}" destId="{F0A78B33-354D-4D28-BF69-A5040FAAB0D1}" srcOrd="0" destOrd="0" presId="urn:microsoft.com/office/officeart/2005/8/layout/hProcess11"/>
    <dgm:cxn modelId="{FE6055EA-082C-4ECF-B960-53150E0A1027}" type="presParOf" srcId="{BE869D81-D292-499A-BC0D-65B33EB93F8A}" destId="{8031F120-0A04-4451-9FB6-E8DE764F4D3B}" srcOrd="1" destOrd="0" presId="urn:microsoft.com/office/officeart/2005/8/layout/hProcess11"/>
    <dgm:cxn modelId="{3EF8951E-441E-42EC-BD0D-E4D5E1393D35}" type="presParOf" srcId="{8031F120-0A04-4451-9FB6-E8DE764F4D3B}" destId="{58DDE11D-869E-48E7-AFD3-E5D02A441A19}" srcOrd="0" destOrd="0" presId="urn:microsoft.com/office/officeart/2005/8/layout/hProcess11"/>
    <dgm:cxn modelId="{63CF92B4-0654-4B30-A739-44C68768DC96}" type="presParOf" srcId="{58DDE11D-869E-48E7-AFD3-E5D02A441A19}" destId="{C01C3654-1108-4ED0-AC0A-A8E49747AB00}" srcOrd="0" destOrd="0" presId="urn:microsoft.com/office/officeart/2005/8/layout/hProcess11"/>
    <dgm:cxn modelId="{109179CD-42F6-42F3-BDF9-A0F3CF515D32}" type="presParOf" srcId="{58DDE11D-869E-48E7-AFD3-E5D02A441A19}" destId="{251D6FD4-DC55-4A84-A15B-3EA698EBEB3A}" srcOrd="1" destOrd="0" presId="urn:microsoft.com/office/officeart/2005/8/layout/hProcess11"/>
    <dgm:cxn modelId="{2B8974D3-0D72-4222-A478-E85896F8FB43}" type="presParOf" srcId="{58DDE11D-869E-48E7-AFD3-E5D02A441A19}" destId="{3A199335-F308-4E43-8A08-66B21C49527C}" srcOrd="2" destOrd="0" presId="urn:microsoft.com/office/officeart/2005/8/layout/hProcess11"/>
    <dgm:cxn modelId="{81CBBFD2-E0B6-498E-9615-A2981DE83C89}" type="presParOf" srcId="{8031F120-0A04-4451-9FB6-E8DE764F4D3B}" destId="{0D590408-530B-46AC-B82B-FBC5C9F6C5F0}" srcOrd="1" destOrd="0" presId="urn:microsoft.com/office/officeart/2005/8/layout/hProcess11"/>
    <dgm:cxn modelId="{7A460518-4077-4A07-8A4B-03A228A325E3}" type="presParOf" srcId="{8031F120-0A04-4451-9FB6-E8DE764F4D3B}" destId="{DB3360F4-AE0F-4A35-AAE5-61DF625C4DCF}" srcOrd="2" destOrd="0" presId="urn:microsoft.com/office/officeart/2005/8/layout/hProcess11"/>
    <dgm:cxn modelId="{1B8DCEC8-E247-4049-AF22-7BF432851F12}" type="presParOf" srcId="{DB3360F4-AE0F-4A35-AAE5-61DF625C4DCF}" destId="{36893223-D6CF-41B9-B4B0-ADCA1377AE0D}" srcOrd="0" destOrd="0" presId="urn:microsoft.com/office/officeart/2005/8/layout/hProcess11"/>
    <dgm:cxn modelId="{180A8D17-C079-449D-A5AE-055389219685}" type="presParOf" srcId="{DB3360F4-AE0F-4A35-AAE5-61DF625C4DCF}" destId="{99C09212-0BA5-423D-BB85-C92EF05F8B3A}" srcOrd="1" destOrd="0" presId="urn:microsoft.com/office/officeart/2005/8/layout/hProcess11"/>
    <dgm:cxn modelId="{F57620C0-EE4C-40F3-9A15-1855DAF9D1C0}" type="presParOf" srcId="{DB3360F4-AE0F-4A35-AAE5-61DF625C4DCF}" destId="{7B64476A-6086-4148-8E63-8318C53ACA5F}" srcOrd="2" destOrd="0" presId="urn:microsoft.com/office/officeart/2005/8/layout/hProcess11"/>
    <dgm:cxn modelId="{1465AF9B-A32D-42E6-B6AF-9D6EBABA2F0B}" type="presParOf" srcId="{8031F120-0A04-4451-9FB6-E8DE764F4D3B}" destId="{A662C5ED-C434-4E0F-801B-08A5EBE58068}" srcOrd="3" destOrd="0" presId="urn:microsoft.com/office/officeart/2005/8/layout/hProcess11"/>
    <dgm:cxn modelId="{8685D159-B528-4F87-B3F2-03FC7161186F}" type="presParOf" srcId="{8031F120-0A04-4451-9FB6-E8DE764F4D3B}" destId="{E55022EA-966D-4BF6-A800-C68B934BC125}" srcOrd="4" destOrd="0" presId="urn:microsoft.com/office/officeart/2005/8/layout/hProcess11"/>
    <dgm:cxn modelId="{DF9D7CB4-597F-4E53-B7A4-3CA9FA4322E7}" type="presParOf" srcId="{E55022EA-966D-4BF6-A800-C68B934BC125}" destId="{8C73D4C1-A688-457D-B0DB-FF5886618846}" srcOrd="0" destOrd="0" presId="urn:microsoft.com/office/officeart/2005/8/layout/hProcess11"/>
    <dgm:cxn modelId="{FF2A6D19-0C7F-4A70-A3D5-EEE8F168714D}" type="presParOf" srcId="{E55022EA-966D-4BF6-A800-C68B934BC125}" destId="{4D9A732D-637B-49D9-AEEF-6F9D401155AB}" srcOrd="1" destOrd="0" presId="urn:microsoft.com/office/officeart/2005/8/layout/hProcess11"/>
    <dgm:cxn modelId="{FF3F8E1B-6C39-47E1-9364-755C3DDA7E8B}" type="presParOf" srcId="{E55022EA-966D-4BF6-A800-C68B934BC125}" destId="{18D70085-510B-48CC-BD83-FF95EF150EE6}" srcOrd="2" destOrd="0" presId="urn:microsoft.com/office/officeart/2005/8/layout/hProcess11"/>
    <dgm:cxn modelId="{07FB673D-8AC1-4BF3-BF9A-8FB4AC80A368}" type="presParOf" srcId="{8031F120-0A04-4451-9FB6-E8DE764F4D3B}" destId="{6EFE391B-3E6F-4E30-A199-4B0E7ECEA01F}" srcOrd="5" destOrd="0" presId="urn:microsoft.com/office/officeart/2005/8/layout/hProcess11"/>
    <dgm:cxn modelId="{5EB85EF1-8035-490A-8C48-457B86826D63}" type="presParOf" srcId="{8031F120-0A04-4451-9FB6-E8DE764F4D3B}" destId="{3F88EE4A-A8BE-4428-A0B0-F89AF62D9E83}" srcOrd="6" destOrd="0" presId="urn:microsoft.com/office/officeart/2005/8/layout/hProcess11"/>
    <dgm:cxn modelId="{BEBEE2D3-AE11-481A-8883-353386530C99}" type="presParOf" srcId="{3F88EE4A-A8BE-4428-A0B0-F89AF62D9E83}" destId="{5B115F38-62AA-47A2-9CFB-691FEDC2909F}" srcOrd="0" destOrd="0" presId="urn:microsoft.com/office/officeart/2005/8/layout/hProcess11"/>
    <dgm:cxn modelId="{68B4C58E-DCF5-4A5D-802A-04DB3503FC18}" type="presParOf" srcId="{3F88EE4A-A8BE-4428-A0B0-F89AF62D9E83}" destId="{FEDA18F9-4FC6-48D1-B4A5-62B7BA21BDFB}" srcOrd="1" destOrd="0" presId="urn:microsoft.com/office/officeart/2005/8/layout/hProcess11"/>
    <dgm:cxn modelId="{B0AF4C81-E146-4F5F-9374-122C4F2A2159}" type="presParOf" srcId="{3F88EE4A-A8BE-4428-A0B0-F89AF62D9E83}" destId="{E7E66A34-108B-4CD1-A923-5DCD2AA1B9F8}" srcOrd="2" destOrd="0" presId="urn:microsoft.com/office/officeart/2005/8/layout/hProcess11"/>
    <dgm:cxn modelId="{96E83B3A-CCD2-4F5A-8EEE-6AFCA4C1B815}" type="presParOf" srcId="{8031F120-0A04-4451-9FB6-E8DE764F4D3B}" destId="{1337AAA3-5998-4054-8B72-574915A8A65B}" srcOrd="7" destOrd="0" presId="urn:microsoft.com/office/officeart/2005/8/layout/hProcess11"/>
    <dgm:cxn modelId="{BF6D3B5C-B9B1-4236-A6FA-9CF33EC429D2}" type="presParOf" srcId="{8031F120-0A04-4451-9FB6-E8DE764F4D3B}" destId="{D2094200-2E2B-449E-9F38-70E4CFC5E51B}" srcOrd="8" destOrd="0" presId="urn:microsoft.com/office/officeart/2005/8/layout/hProcess11"/>
    <dgm:cxn modelId="{ADF42FEA-D0DB-4BB7-8656-437607F4A69F}" type="presParOf" srcId="{D2094200-2E2B-449E-9F38-70E4CFC5E51B}" destId="{C01F35B2-F48D-4731-A413-B59FC876DDC6}" srcOrd="0" destOrd="0" presId="urn:microsoft.com/office/officeart/2005/8/layout/hProcess11"/>
    <dgm:cxn modelId="{D59BAC9C-085B-4871-AC29-CDAF571797F2}" type="presParOf" srcId="{D2094200-2E2B-449E-9F38-70E4CFC5E51B}" destId="{3657B25F-B44B-4DFC-A134-9913B8EAA5E2}" srcOrd="1" destOrd="0" presId="urn:microsoft.com/office/officeart/2005/8/layout/hProcess11"/>
    <dgm:cxn modelId="{2431A380-FF2C-4461-92E5-29FAA0CABBFD}" type="presParOf" srcId="{D2094200-2E2B-449E-9F38-70E4CFC5E51B}" destId="{DB2E3611-8CBD-4949-88C3-8F0F283668EA}"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8C874C4-1350-4764-BBC3-3AB0C8700D5B}"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772EBB0-C4A7-480A-8CA5-87246C84CD9B}">
      <dgm:prSet/>
      <dgm:spPr>
        <a:solidFill>
          <a:srgbClr val="002060"/>
        </a:solidFill>
      </dgm:spPr>
      <dgm:t>
        <a:bodyPr/>
        <a:lstStyle/>
        <a:p>
          <a:r>
            <a:rPr lang="en-US" baseline="0"/>
            <a:t>Pus-filled boils</a:t>
          </a:r>
          <a:endParaRPr lang="en-US"/>
        </a:p>
      </dgm:t>
    </dgm:pt>
    <dgm:pt modelId="{649698D0-798E-44F5-9F55-C07765F5B6D1}" type="parTrans" cxnId="{ADAFC6BD-0D98-479D-85C3-09506D9064E6}">
      <dgm:prSet/>
      <dgm:spPr/>
      <dgm:t>
        <a:bodyPr/>
        <a:lstStyle/>
        <a:p>
          <a:endParaRPr lang="en-US"/>
        </a:p>
      </dgm:t>
    </dgm:pt>
    <dgm:pt modelId="{2F65896A-7BF0-44AF-B25D-BD78EADDF99C}" type="sibTrans" cxnId="{ADAFC6BD-0D98-479D-85C3-09506D9064E6}">
      <dgm:prSet/>
      <dgm:spPr/>
      <dgm:t>
        <a:bodyPr/>
        <a:lstStyle/>
        <a:p>
          <a:endParaRPr lang="en-US"/>
        </a:p>
      </dgm:t>
    </dgm:pt>
    <dgm:pt modelId="{A48E3709-3950-4D9D-8E8F-CA914F16A15D}">
      <dgm:prSet/>
      <dgm:spPr>
        <a:solidFill>
          <a:srgbClr val="002060"/>
        </a:solidFill>
      </dgm:spPr>
      <dgm:t>
        <a:bodyPr/>
        <a:lstStyle/>
        <a:p>
          <a:r>
            <a:rPr lang="en-US" baseline="0"/>
            <a:t>Pimples and rashes</a:t>
          </a:r>
          <a:endParaRPr lang="en-US"/>
        </a:p>
      </dgm:t>
    </dgm:pt>
    <dgm:pt modelId="{C3AF0377-9AD7-4DC5-89E7-EFC0C8A7A46E}" type="parTrans" cxnId="{CA549425-9058-48A1-AF10-5C84FE3623EE}">
      <dgm:prSet/>
      <dgm:spPr/>
      <dgm:t>
        <a:bodyPr/>
        <a:lstStyle/>
        <a:p>
          <a:endParaRPr lang="en-US"/>
        </a:p>
      </dgm:t>
    </dgm:pt>
    <dgm:pt modelId="{63EBA855-E7CF-4FFD-AF57-C96FBCA74D32}" type="sibTrans" cxnId="{CA549425-9058-48A1-AF10-5C84FE3623EE}">
      <dgm:prSet/>
      <dgm:spPr/>
      <dgm:t>
        <a:bodyPr/>
        <a:lstStyle/>
        <a:p>
          <a:endParaRPr lang="en-US"/>
        </a:p>
      </dgm:t>
    </dgm:pt>
    <dgm:pt modelId="{6936D505-E292-4708-993D-1CB246A15CA8}">
      <dgm:prSet/>
      <dgm:spPr>
        <a:solidFill>
          <a:srgbClr val="002060"/>
        </a:solidFill>
      </dgm:spPr>
      <dgm:t>
        <a:bodyPr/>
        <a:lstStyle/>
        <a:p>
          <a:r>
            <a:rPr lang="en-US" baseline="0" dirty="0"/>
            <a:t>Abscesses that are red, swollen, painful and may have drainage</a:t>
          </a:r>
          <a:endParaRPr lang="en-US" dirty="0"/>
        </a:p>
      </dgm:t>
    </dgm:pt>
    <dgm:pt modelId="{C68BDE8C-E9FD-49DA-8282-F4875E8AB331}" type="parTrans" cxnId="{78BF0DCA-5D37-42C9-99A7-ABC2D80D1373}">
      <dgm:prSet/>
      <dgm:spPr/>
      <dgm:t>
        <a:bodyPr/>
        <a:lstStyle/>
        <a:p>
          <a:endParaRPr lang="en-US"/>
        </a:p>
      </dgm:t>
    </dgm:pt>
    <dgm:pt modelId="{D100CD1E-B6D5-4658-B87B-4C0E637AF4B7}" type="sibTrans" cxnId="{78BF0DCA-5D37-42C9-99A7-ABC2D80D1373}">
      <dgm:prSet/>
      <dgm:spPr/>
      <dgm:t>
        <a:bodyPr/>
        <a:lstStyle/>
        <a:p>
          <a:endParaRPr lang="en-US"/>
        </a:p>
      </dgm:t>
    </dgm:pt>
    <dgm:pt modelId="{CD06E071-F05D-4E46-9937-795346CB3CEA}">
      <dgm:prSet/>
      <dgm:spPr>
        <a:solidFill>
          <a:srgbClr val="002060"/>
        </a:solidFill>
      </dgm:spPr>
      <dgm:t>
        <a:bodyPr/>
        <a:lstStyle/>
        <a:p>
          <a:r>
            <a:rPr lang="en-US" baseline="0"/>
            <a:t>Impetigo can be caused by MRSA</a:t>
          </a:r>
          <a:endParaRPr lang="en-US"/>
        </a:p>
      </dgm:t>
    </dgm:pt>
    <dgm:pt modelId="{8484919E-B787-42F5-A0A0-DDBE7E5FD3D1}" type="parTrans" cxnId="{29261A63-7218-4B35-ACE6-DD18D6EF8C96}">
      <dgm:prSet/>
      <dgm:spPr/>
      <dgm:t>
        <a:bodyPr/>
        <a:lstStyle/>
        <a:p>
          <a:endParaRPr lang="en-US"/>
        </a:p>
      </dgm:t>
    </dgm:pt>
    <dgm:pt modelId="{C9331D10-1300-4A02-BBD8-8F2B32DECFF9}" type="sibTrans" cxnId="{29261A63-7218-4B35-ACE6-DD18D6EF8C96}">
      <dgm:prSet/>
      <dgm:spPr/>
      <dgm:t>
        <a:bodyPr/>
        <a:lstStyle/>
        <a:p>
          <a:endParaRPr lang="en-US"/>
        </a:p>
      </dgm:t>
    </dgm:pt>
    <dgm:pt modelId="{8FA5F6F1-B224-4866-97A0-3C9C2D8B97D3}">
      <dgm:prSet/>
      <dgm:spPr>
        <a:solidFill>
          <a:srgbClr val="002060"/>
        </a:solidFill>
      </dgm:spPr>
      <dgm:t>
        <a:bodyPr/>
        <a:lstStyle/>
        <a:p>
          <a:r>
            <a:rPr lang="en-US" baseline="0"/>
            <a:t>Life-threatening illnesses</a:t>
          </a:r>
          <a:endParaRPr lang="en-US"/>
        </a:p>
      </dgm:t>
    </dgm:pt>
    <dgm:pt modelId="{463A157C-61CA-43BF-B335-1F7EECCCDA06}" type="parTrans" cxnId="{4FD62D92-7CE3-4467-8831-06285715FD30}">
      <dgm:prSet/>
      <dgm:spPr/>
      <dgm:t>
        <a:bodyPr/>
        <a:lstStyle/>
        <a:p>
          <a:endParaRPr lang="en-US"/>
        </a:p>
      </dgm:t>
    </dgm:pt>
    <dgm:pt modelId="{1E377E05-B997-481E-B36A-FE007B5269B1}" type="sibTrans" cxnId="{4FD62D92-7CE3-4467-8831-06285715FD30}">
      <dgm:prSet/>
      <dgm:spPr/>
      <dgm:t>
        <a:bodyPr/>
        <a:lstStyle/>
        <a:p>
          <a:endParaRPr lang="en-US"/>
        </a:p>
      </dgm:t>
    </dgm:pt>
    <dgm:pt modelId="{A821B9B8-FE5F-4C55-ADE7-64825ED7C0F0}" type="pres">
      <dgm:prSet presAssocID="{98C874C4-1350-4764-BBC3-3AB0C8700D5B}" presName="CompostProcess" presStyleCnt="0">
        <dgm:presLayoutVars>
          <dgm:dir/>
          <dgm:resizeHandles val="exact"/>
        </dgm:presLayoutVars>
      </dgm:prSet>
      <dgm:spPr/>
    </dgm:pt>
    <dgm:pt modelId="{224E945C-02C5-40A6-A1B3-D96D85502B53}" type="pres">
      <dgm:prSet presAssocID="{98C874C4-1350-4764-BBC3-3AB0C8700D5B}" presName="arrow" presStyleLbl="bgShp" presStyleIdx="0" presStyleCnt="1"/>
      <dgm:spPr>
        <a:solidFill>
          <a:srgbClr val="00B050"/>
        </a:solidFill>
      </dgm:spPr>
    </dgm:pt>
    <dgm:pt modelId="{DC566217-1B2F-412D-B6ED-AE1B8B45E186}" type="pres">
      <dgm:prSet presAssocID="{98C874C4-1350-4764-BBC3-3AB0C8700D5B}" presName="linearProcess" presStyleCnt="0"/>
      <dgm:spPr/>
    </dgm:pt>
    <dgm:pt modelId="{E867A843-86AF-46F5-857B-DBB9266E967B}" type="pres">
      <dgm:prSet presAssocID="{1772EBB0-C4A7-480A-8CA5-87246C84CD9B}" presName="textNode" presStyleLbl="node1" presStyleIdx="0" presStyleCnt="5">
        <dgm:presLayoutVars>
          <dgm:bulletEnabled val="1"/>
        </dgm:presLayoutVars>
      </dgm:prSet>
      <dgm:spPr/>
    </dgm:pt>
    <dgm:pt modelId="{A396AB8C-735F-4804-8D81-4357A968DF0F}" type="pres">
      <dgm:prSet presAssocID="{2F65896A-7BF0-44AF-B25D-BD78EADDF99C}" presName="sibTrans" presStyleCnt="0"/>
      <dgm:spPr/>
    </dgm:pt>
    <dgm:pt modelId="{240F8B6C-7683-4D11-95FC-50BD56191D85}" type="pres">
      <dgm:prSet presAssocID="{A48E3709-3950-4D9D-8E8F-CA914F16A15D}" presName="textNode" presStyleLbl="node1" presStyleIdx="1" presStyleCnt="5">
        <dgm:presLayoutVars>
          <dgm:bulletEnabled val="1"/>
        </dgm:presLayoutVars>
      </dgm:prSet>
      <dgm:spPr/>
    </dgm:pt>
    <dgm:pt modelId="{2A2B531E-E7EA-46C6-A31E-564D8F5C8831}" type="pres">
      <dgm:prSet presAssocID="{63EBA855-E7CF-4FFD-AF57-C96FBCA74D32}" presName="sibTrans" presStyleCnt="0"/>
      <dgm:spPr/>
    </dgm:pt>
    <dgm:pt modelId="{28E93957-92AC-42E0-8727-7B225E689808}" type="pres">
      <dgm:prSet presAssocID="{6936D505-E292-4708-993D-1CB246A15CA8}" presName="textNode" presStyleLbl="node1" presStyleIdx="2" presStyleCnt="5">
        <dgm:presLayoutVars>
          <dgm:bulletEnabled val="1"/>
        </dgm:presLayoutVars>
      </dgm:prSet>
      <dgm:spPr/>
    </dgm:pt>
    <dgm:pt modelId="{43E031A9-1F8D-42FD-AC58-BA9691259D91}" type="pres">
      <dgm:prSet presAssocID="{D100CD1E-B6D5-4658-B87B-4C0E637AF4B7}" presName="sibTrans" presStyleCnt="0"/>
      <dgm:spPr/>
    </dgm:pt>
    <dgm:pt modelId="{6A9B4725-1A87-419A-9E9F-EF0684E40D3E}" type="pres">
      <dgm:prSet presAssocID="{CD06E071-F05D-4E46-9937-795346CB3CEA}" presName="textNode" presStyleLbl="node1" presStyleIdx="3" presStyleCnt="5">
        <dgm:presLayoutVars>
          <dgm:bulletEnabled val="1"/>
        </dgm:presLayoutVars>
      </dgm:prSet>
      <dgm:spPr/>
    </dgm:pt>
    <dgm:pt modelId="{AD952AEB-5849-4578-8A55-8EE48F13F1DA}" type="pres">
      <dgm:prSet presAssocID="{C9331D10-1300-4A02-BBD8-8F2B32DECFF9}" presName="sibTrans" presStyleCnt="0"/>
      <dgm:spPr/>
    </dgm:pt>
    <dgm:pt modelId="{ED0DB22B-3A5F-4279-8AED-CE66567D1572}" type="pres">
      <dgm:prSet presAssocID="{8FA5F6F1-B224-4866-97A0-3C9C2D8B97D3}" presName="textNode" presStyleLbl="node1" presStyleIdx="4" presStyleCnt="5">
        <dgm:presLayoutVars>
          <dgm:bulletEnabled val="1"/>
        </dgm:presLayoutVars>
      </dgm:prSet>
      <dgm:spPr/>
    </dgm:pt>
  </dgm:ptLst>
  <dgm:cxnLst>
    <dgm:cxn modelId="{40310016-9921-46A9-B272-1E1AAAF790B8}" type="presOf" srcId="{CD06E071-F05D-4E46-9937-795346CB3CEA}" destId="{6A9B4725-1A87-419A-9E9F-EF0684E40D3E}" srcOrd="0" destOrd="0" presId="urn:microsoft.com/office/officeart/2005/8/layout/hProcess9"/>
    <dgm:cxn modelId="{CA549425-9058-48A1-AF10-5C84FE3623EE}" srcId="{98C874C4-1350-4764-BBC3-3AB0C8700D5B}" destId="{A48E3709-3950-4D9D-8E8F-CA914F16A15D}" srcOrd="1" destOrd="0" parTransId="{C3AF0377-9AD7-4DC5-89E7-EFC0C8A7A46E}" sibTransId="{63EBA855-E7CF-4FFD-AF57-C96FBCA74D32}"/>
    <dgm:cxn modelId="{BB247B5C-CCA8-4AF6-A40E-27E9373FA642}" type="presOf" srcId="{98C874C4-1350-4764-BBC3-3AB0C8700D5B}" destId="{A821B9B8-FE5F-4C55-ADE7-64825ED7C0F0}" srcOrd="0" destOrd="0" presId="urn:microsoft.com/office/officeart/2005/8/layout/hProcess9"/>
    <dgm:cxn modelId="{1C332B41-0A04-415F-90C0-FDF09202FCAF}" type="presOf" srcId="{8FA5F6F1-B224-4866-97A0-3C9C2D8B97D3}" destId="{ED0DB22B-3A5F-4279-8AED-CE66567D1572}" srcOrd="0" destOrd="0" presId="urn:microsoft.com/office/officeart/2005/8/layout/hProcess9"/>
    <dgm:cxn modelId="{29261A63-7218-4B35-ACE6-DD18D6EF8C96}" srcId="{98C874C4-1350-4764-BBC3-3AB0C8700D5B}" destId="{CD06E071-F05D-4E46-9937-795346CB3CEA}" srcOrd="3" destOrd="0" parTransId="{8484919E-B787-42F5-A0A0-DDBE7E5FD3D1}" sibTransId="{C9331D10-1300-4A02-BBD8-8F2B32DECFF9}"/>
    <dgm:cxn modelId="{4FD62D92-7CE3-4467-8831-06285715FD30}" srcId="{98C874C4-1350-4764-BBC3-3AB0C8700D5B}" destId="{8FA5F6F1-B224-4866-97A0-3C9C2D8B97D3}" srcOrd="4" destOrd="0" parTransId="{463A157C-61CA-43BF-B335-1F7EECCCDA06}" sibTransId="{1E377E05-B997-481E-B36A-FE007B5269B1}"/>
    <dgm:cxn modelId="{B38EDD95-2B3E-4755-9198-12DD01035824}" type="presOf" srcId="{6936D505-E292-4708-993D-1CB246A15CA8}" destId="{28E93957-92AC-42E0-8727-7B225E689808}" srcOrd="0" destOrd="0" presId="urn:microsoft.com/office/officeart/2005/8/layout/hProcess9"/>
    <dgm:cxn modelId="{5D0D30AE-FD3F-43F3-8FF7-461EB584298C}" type="presOf" srcId="{A48E3709-3950-4D9D-8E8F-CA914F16A15D}" destId="{240F8B6C-7683-4D11-95FC-50BD56191D85}" srcOrd="0" destOrd="0" presId="urn:microsoft.com/office/officeart/2005/8/layout/hProcess9"/>
    <dgm:cxn modelId="{575DD6B0-9DF4-4D9F-81F4-A84041E4300D}" type="presOf" srcId="{1772EBB0-C4A7-480A-8CA5-87246C84CD9B}" destId="{E867A843-86AF-46F5-857B-DBB9266E967B}" srcOrd="0" destOrd="0" presId="urn:microsoft.com/office/officeart/2005/8/layout/hProcess9"/>
    <dgm:cxn modelId="{ADAFC6BD-0D98-479D-85C3-09506D9064E6}" srcId="{98C874C4-1350-4764-BBC3-3AB0C8700D5B}" destId="{1772EBB0-C4A7-480A-8CA5-87246C84CD9B}" srcOrd="0" destOrd="0" parTransId="{649698D0-798E-44F5-9F55-C07765F5B6D1}" sibTransId="{2F65896A-7BF0-44AF-B25D-BD78EADDF99C}"/>
    <dgm:cxn modelId="{78BF0DCA-5D37-42C9-99A7-ABC2D80D1373}" srcId="{98C874C4-1350-4764-BBC3-3AB0C8700D5B}" destId="{6936D505-E292-4708-993D-1CB246A15CA8}" srcOrd="2" destOrd="0" parTransId="{C68BDE8C-E9FD-49DA-8282-F4875E8AB331}" sibTransId="{D100CD1E-B6D5-4658-B87B-4C0E637AF4B7}"/>
    <dgm:cxn modelId="{6EFE36D9-0236-49EF-B1F4-9B88CB0052E4}" type="presParOf" srcId="{A821B9B8-FE5F-4C55-ADE7-64825ED7C0F0}" destId="{224E945C-02C5-40A6-A1B3-D96D85502B53}" srcOrd="0" destOrd="0" presId="urn:microsoft.com/office/officeart/2005/8/layout/hProcess9"/>
    <dgm:cxn modelId="{365BA963-868F-48F5-9EEE-A53428CA0EFB}" type="presParOf" srcId="{A821B9B8-FE5F-4C55-ADE7-64825ED7C0F0}" destId="{DC566217-1B2F-412D-B6ED-AE1B8B45E186}" srcOrd="1" destOrd="0" presId="urn:microsoft.com/office/officeart/2005/8/layout/hProcess9"/>
    <dgm:cxn modelId="{98E57F51-41D5-4CB1-97E2-34E1CF2BE392}" type="presParOf" srcId="{DC566217-1B2F-412D-B6ED-AE1B8B45E186}" destId="{E867A843-86AF-46F5-857B-DBB9266E967B}" srcOrd="0" destOrd="0" presId="urn:microsoft.com/office/officeart/2005/8/layout/hProcess9"/>
    <dgm:cxn modelId="{4DC9D514-1120-4A4A-90B8-FE4D63CA597A}" type="presParOf" srcId="{DC566217-1B2F-412D-B6ED-AE1B8B45E186}" destId="{A396AB8C-735F-4804-8D81-4357A968DF0F}" srcOrd="1" destOrd="0" presId="urn:microsoft.com/office/officeart/2005/8/layout/hProcess9"/>
    <dgm:cxn modelId="{90E3684B-71BF-4FDB-8F94-3170E4481B80}" type="presParOf" srcId="{DC566217-1B2F-412D-B6ED-AE1B8B45E186}" destId="{240F8B6C-7683-4D11-95FC-50BD56191D85}" srcOrd="2" destOrd="0" presId="urn:microsoft.com/office/officeart/2005/8/layout/hProcess9"/>
    <dgm:cxn modelId="{013B6226-7DD2-4441-9C95-B209F5F1E18C}" type="presParOf" srcId="{DC566217-1B2F-412D-B6ED-AE1B8B45E186}" destId="{2A2B531E-E7EA-46C6-A31E-564D8F5C8831}" srcOrd="3" destOrd="0" presId="urn:microsoft.com/office/officeart/2005/8/layout/hProcess9"/>
    <dgm:cxn modelId="{F3268C01-304D-407E-93CC-B1880F7D1DAA}" type="presParOf" srcId="{DC566217-1B2F-412D-B6ED-AE1B8B45E186}" destId="{28E93957-92AC-42E0-8727-7B225E689808}" srcOrd="4" destOrd="0" presId="urn:microsoft.com/office/officeart/2005/8/layout/hProcess9"/>
    <dgm:cxn modelId="{AD740611-9A37-46F2-AF30-3623BEBC17E6}" type="presParOf" srcId="{DC566217-1B2F-412D-B6ED-AE1B8B45E186}" destId="{43E031A9-1F8D-42FD-AC58-BA9691259D91}" srcOrd="5" destOrd="0" presId="urn:microsoft.com/office/officeart/2005/8/layout/hProcess9"/>
    <dgm:cxn modelId="{0954684C-1422-478F-AC3F-5AB880F42DF3}" type="presParOf" srcId="{DC566217-1B2F-412D-B6ED-AE1B8B45E186}" destId="{6A9B4725-1A87-419A-9E9F-EF0684E40D3E}" srcOrd="6" destOrd="0" presId="urn:microsoft.com/office/officeart/2005/8/layout/hProcess9"/>
    <dgm:cxn modelId="{E130B1FF-CC14-4897-8B51-02EDF346C10D}" type="presParOf" srcId="{DC566217-1B2F-412D-B6ED-AE1B8B45E186}" destId="{AD952AEB-5849-4578-8A55-8EE48F13F1DA}" srcOrd="7" destOrd="0" presId="urn:microsoft.com/office/officeart/2005/8/layout/hProcess9"/>
    <dgm:cxn modelId="{525F387C-13B0-401F-A9C1-03D9519F267A}" type="presParOf" srcId="{DC566217-1B2F-412D-B6ED-AE1B8B45E186}" destId="{ED0DB22B-3A5F-4279-8AED-CE66567D1572}"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4C749D0-1593-4F2E-9A26-CBC16C1A384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AFE531F1-AB9A-4C84-B028-7A9617FC7F8D}">
      <dgm:prSet/>
      <dgm:spPr>
        <a:solidFill>
          <a:srgbClr val="002060"/>
        </a:solidFill>
      </dgm:spPr>
      <dgm:t>
        <a:bodyPr/>
        <a:lstStyle/>
        <a:p>
          <a:r>
            <a:rPr lang="en-US" baseline="0" dirty="0"/>
            <a:t>Drainage of lesions</a:t>
          </a:r>
          <a:endParaRPr lang="en-US" dirty="0"/>
        </a:p>
      </dgm:t>
    </dgm:pt>
    <dgm:pt modelId="{52E1AA8B-1BF4-4993-80F9-0F59A99DB730}" type="parTrans" cxnId="{32824549-A981-4F66-A7B0-60C7E2407E28}">
      <dgm:prSet/>
      <dgm:spPr/>
      <dgm:t>
        <a:bodyPr/>
        <a:lstStyle/>
        <a:p>
          <a:endParaRPr lang="en-US"/>
        </a:p>
      </dgm:t>
    </dgm:pt>
    <dgm:pt modelId="{E510CA20-2808-4684-8BD9-44908CC782D2}" type="sibTrans" cxnId="{32824549-A981-4F66-A7B0-60C7E2407E28}">
      <dgm:prSet/>
      <dgm:spPr/>
      <dgm:t>
        <a:bodyPr/>
        <a:lstStyle/>
        <a:p>
          <a:endParaRPr lang="en-US"/>
        </a:p>
      </dgm:t>
    </dgm:pt>
    <dgm:pt modelId="{6C13F135-A362-4374-AAE5-5C858A559016}">
      <dgm:prSet/>
      <dgm:spPr>
        <a:solidFill>
          <a:srgbClr val="002060"/>
        </a:solidFill>
      </dgm:spPr>
      <dgm:t>
        <a:bodyPr/>
        <a:lstStyle/>
        <a:p>
          <a:r>
            <a:rPr lang="en-US" baseline="0"/>
            <a:t>Antibiotics</a:t>
          </a:r>
          <a:endParaRPr lang="en-US"/>
        </a:p>
      </dgm:t>
    </dgm:pt>
    <dgm:pt modelId="{43515140-0FA3-4014-8F9C-6C75C60306EF}" type="parTrans" cxnId="{23ED8409-9820-47EF-A656-0442DBEFC71C}">
      <dgm:prSet/>
      <dgm:spPr/>
      <dgm:t>
        <a:bodyPr/>
        <a:lstStyle/>
        <a:p>
          <a:endParaRPr lang="en-US"/>
        </a:p>
      </dgm:t>
    </dgm:pt>
    <dgm:pt modelId="{B7F68F91-119C-40A8-9300-FDE00A601EB0}" type="sibTrans" cxnId="{23ED8409-9820-47EF-A656-0442DBEFC71C}">
      <dgm:prSet/>
      <dgm:spPr/>
      <dgm:t>
        <a:bodyPr/>
        <a:lstStyle/>
        <a:p>
          <a:endParaRPr lang="en-US"/>
        </a:p>
      </dgm:t>
    </dgm:pt>
    <dgm:pt modelId="{F10F6E7D-7A52-45AA-A4BE-C2F009D5C317}">
      <dgm:prSet/>
      <dgm:spPr>
        <a:solidFill>
          <a:srgbClr val="002060"/>
        </a:solidFill>
      </dgm:spPr>
      <dgm:t>
        <a:bodyPr/>
        <a:lstStyle/>
        <a:p>
          <a:r>
            <a:rPr lang="en-US" baseline="0"/>
            <a:t>Follow doctor’s orders</a:t>
          </a:r>
          <a:endParaRPr lang="en-US"/>
        </a:p>
      </dgm:t>
    </dgm:pt>
    <dgm:pt modelId="{9803AF67-BDC7-4179-9C0C-AD4D5E6C9E7E}" type="parTrans" cxnId="{CE8EAC3A-4BBF-45AF-A15F-DC0FC0F10A1F}">
      <dgm:prSet/>
      <dgm:spPr/>
      <dgm:t>
        <a:bodyPr/>
        <a:lstStyle/>
        <a:p>
          <a:endParaRPr lang="en-US"/>
        </a:p>
      </dgm:t>
    </dgm:pt>
    <dgm:pt modelId="{BDC0454E-5F06-40E4-932F-E3493D027FA8}" type="sibTrans" cxnId="{CE8EAC3A-4BBF-45AF-A15F-DC0FC0F10A1F}">
      <dgm:prSet/>
      <dgm:spPr/>
      <dgm:t>
        <a:bodyPr/>
        <a:lstStyle/>
        <a:p>
          <a:endParaRPr lang="en-US"/>
        </a:p>
      </dgm:t>
    </dgm:pt>
    <dgm:pt modelId="{76A0C60B-DA65-400B-B4A1-D430BBAE4E2E}">
      <dgm:prSet/>
      <dgm:spPr>
        <a:solidFill>
          <a:srgbClr val="002060"/>
        </a:solidFill>
      </dgm:spPr>
      <dgm:t>
        <a:bodyPr/>
        <a:lstStyle/>
        <a:p>
          <a:r>
            <a:rPr lang="en-US" baseline="0" dirty="0"/>
            <a:t>Take full course of antibiotics</a:t>
          </a:r>
          <a:endParaRPr lang="en-US" dirty="0"/>
        </a:p>
      </dgm:t>
    </dgm:pt>
    <dgm:pt modelId="{151A6EB3-CE1D-4F32-9B47-497222E9EF46}" type="parTrans" cxnId="{B1B80725-DAFB-4768-8AE1-53E47B05098D}">
      <dgm:prSet/>
      <dgm:spPr/>
      <dgm:t>
        <a:bodyPr/>
        <a:lstStyle/>
        <a:p>
          <a:endParaRPr lang="en-US"/>
        </a:p>
      </dgm:t>
    </dgm:pt>
    <dgm:pt modelId="{61BACC8F-B568-433F-BEF6-72C48FA35824}" type="sibTrans" cxnId="{B1B80725-DAFB-4768-8AE1-53E47B05098D}">
      <dgm:prSet/>
      <dgm:spPr/>
      <dgm:t>
        <a:bodyPr/>
        <a:lstStyle/>
        <a:p>
          <a:endParaRPr lang="en-US"/>
        </a:p>
      </dgm:t>
    </dgm:pt>
    <dgm:pt modelId="{7C16F317-3B5A-446E-8ECC-9D801A599892}" type="pres">
      <dgm:prSet presAssocID="{54C749D0-1593-4F2E-9A26-CBC16C1A3846}" presName="CompostProcess" presStyleCnt="0">
        <dgm:presLayoutVars>
          <dgm:dir/>
          <dgm:resizeHandles val="exact"/>
        </dgm:presLayoutVars>
      </dgm:prSet>
      <dgm:spPr/>
    </dgm:pt>
    <dgm:pt modelId="{F49CF655-D4C6-4FFD-A7A8-683B4EC3316E}" type="pres">
      <dgm:prSet presAssocID="{54C749D0-1593-4F2E-9A26-CBC16C1A3846}" presName="arrow" presStyleLbl="bgShp" presStyleIdx="0" presStyleCnt="1"/>
      <dgm:spPr>
        <a:solidFill>
          <a:srgbClr val="00B050"/>
        </a:solidFill>
      </dgm:spPr>
    </dgm:pt>
    <dgm:pt modelId="{BD71566B-D401-4EA1-B909-725A71FD9308}" type="pres">
      <dgm:prSet presAssocID="{54C749D0-1593-4F2E-9A26-CBC16C1A3846}" presName="linearProcess" presStyleCnt="0"/>
      <dgm:spPr/>
    </dgm:pt>
    <dgm:pt modelId="{313E6C3E-170C-4751-9EE2-541F436AF503}" type="pres">
      <dgm:prSet presAssocID="{AFE531F1-AB9A-4C84-B028-7A9617FC7F8D}" presName="textNode" presStyleLbl="node1" presStyleIdx="0" presStyleCnt="4">
        <dgm:presLayoutVars>
          <dgm:bulletEnabled val="1"/>
        </dgm:presLayoutVars>
      </dgm:prSet>
      <dgm:spPr/>
    </dgm:pt>
    <dgm:pt modelId="{48E22A7A-A3F6-470A-AB57-C4D524E57323}" type="pres">
      <dgm:prSet presAssocID="{E510CA20-2808-4684-8BD9-44908CC782D2}" presName="sibTrans" presStyleCnt="0"/>
      <dgm:spPr/>
    </dgm:pt>
    <dgm:pt modelId="{00E17E32-F916-4F9F-B218-D98F7FFC52C0}" type="pres">
      <dgm:prSet presAssocID="{6C13F135-A362-4374-AAE5-5C858A559016}" presName="textNode" presStyleLbl="node1" presStyleIdx="1" presStyleCnt="4">
        <dgm:presLayoutVars>
          <dgm:bulletEnabled val="1"/>
        </dgm:presLayoutVars>
      </dgm:prSet>
      <dgm:spPr/>
    </dgm:pt>
    <dgm:pt modelId="{8FB3E6EC-F2E4-43DA-AFA2-3C05E03DEE6C}" type="pres">
      <dgm:prSet presAssocID="{B7F68F91-119C-40A8-9300-FDE00A601EB0}" presName="sibTrans" presStyleCnt="0"/>
      <dgm:spPr/>
    </dgm:pt>
    <dgm:pt modelId="{AAB9A6EF-AE35-4B92-B70C-6D288C6AA113}" type="pres">
      <dgm:prSet presAssocID="{F10F6E7D-7A52-45AA-A4BE-C2F009D5C317}" presName="textNode" presStyleLbl="node1" presStyleIdx="2" presStyleCnt="4">
        <dgm:presLayoutVars>
          <dgm:bulletEnabled val="1"/>
        </dgm:presLayoutVars>
      </dgm:prSet>
      <dgm:spPr/>
    </dgm:pt>
    <dgm:pt modelId="{8B7C6466-F81D-4B0B-92EA-CEBAEA386326}" type="pres">
      <dgm:prSet presAssocID="{BDC0454E-5F06-40E4-932F-E3493D027FA8}" presName="sibTrans" presStyleCnt="0"/>
      <dgm:spPr/>
    </dgm:pt>
    <dgm:pt modelId="{A5EF1D35-563A-4BC0-B3F8-605EE7CC83FE}" type="pres">
      <dgm:prSet presAssocID="{76A0C60B-DA65-400B-B4A1-D430BBAE4E2E}" presName="textNode" presStyleLbl="node1" presStyleIdx="3" presStyleCnt="4">
        <dgm:presLayoutVars>
          <dgm:bulletEnabled val="1"/>
        </dgm:presLayoutVars>
      </dgm:prSet>
      <dgm:spPr/>
    </dgm:pt>
  </dgm:ptLst>
  <dgm:cxnLst>
    <dgm:cxn modelId="{23ED8409-9820-47EF-A656-0442DBEFC71C}" srcId="{54C749D0-1593-4F2E-9A26-CBC16C1A3846}" destId="{6C13F135-A362-4374-AAE5-5C858A559016}" srcOrd="1" destOrd="0" parTransId="{43515140-0FA3-4014-8F9C-6C75C60306EF}" sibTransId="{B7F68F91-119C-40A8-9300-FDE00A601EB0}"/>
    <dgm:cxn modelId="{B1B80725-DAFB-4768-8AE1-53E47B05098D}" srcId="{54C749D0-1593-4F2E-9A26-CBC16C1A3846}" destId="{76A0C60B-DA65-400B-B4A1-D430BBAE4E2E}" srcOrd="3" destOrd="0" parTransId="{151A6EB3-CE1D-4F32-9B47-497222E9EF46}" sibTransId="{61BACC8F-B568-433F-BEF6-72C48FA35824}"/>
    <dgm:cxn modelId="{CE8EAC3A-4BBF-45AF-A15F-DC0FC0F10A1F}" srcId="{54C749D0-1593-4F2E-9A26-CBC16C1A3846}" destId="{F10F6E7D-7A52-45AA-A4BE-C2F009D5C317}" srcOrd="2" destOrd="0" parTransId="{9803AF67-BDC7-4179-9C0C-AD4D5E6C9E7E}" sibTransId="{BDC0454E-5F06-40E4-932F-E3493D027FA8}"/>
    <dgm:cxn modelId="{32824549-A981-4F66-A7B0-60C7E2407E28}" srcId="{54C749D0-1593-4F2E-9A26-CBC16C1A3846}" destId="{AFE531F1-AB9A-4C84-B028-7A9617FC7F8D}" srcOrd="0" destOrd="0" parTransId="{52E1AA8B-1BF4-4993-80F9-0F59A99DB730}" sibTransId="{E510CA20-2808-4684-8BD9-44908CC782D2}"/>
    <dgm:cxn modelId="{38749EA5-C733-4762-B2A2-5B1120681A5F}" type="presOf" srcId="{76A0C60B-DA65-400B-B4A1-D430BBAE4E2E}" destId="{A5EF1D35-563A-4BC0-B3F8-605EE7CC83FE}" srcOrd="0" destOrd="0" presId="urn:microsoft.com/office/officeart/2005/8/layout/hProcess9"/>
    <dgm:cxn modelId="{71C5C4A6-7BA2-4C08-B51C-BE4CAFFB0834}" type="presOf" srcId="{54C749D0-1593-4F2E-9A26-CBC16C1A3846}" destId="{7C16F317-3B5A-446E-8ECC-9D801A599892}" srcOrd="0" destOrd="0" presId="urn:microsoft.com/office/officeart/2005/8/layout/hProcess9"/>
    <dgm:cxn modelId="{D6398AAF-D299-4BC5-A122-41495886E017}" type="presOf" srcId="{F10F6E7D-7A52-45AA-A4BE-C2F009D5C317}" destId="{AAB9A6EF-AE35-4B92-B70C-6D288C6AA113}" srcOrd="0" destOrd="0" presId="urn:microsoft.com/office/officeart/2005/8/layout/hProcess9"/>
    <dgm:cxn modelId="{16DB99C5-B5AB-4E60-A34C-C3918990180B}" type="presOf" srcId="{AFE531F1-AB9A-4C84-B028-7A9617FC7F8D}" destId="{313E6C3E-170C-4751-9EE2-541F436AF503}" srcOrd="0" destOrd="0" presId="urn:microsoft.com/office/officeart/2005/8/layout/hProcess9"/>
    <dgm:cxn modelId="{D12A13D2-087C-4E91-AAA9-4C47BC5C7FC9}" type="presOf" srcId="{6C13F135-A362-4374-AAE5-5C858A559016}" destId="{00E17E32-F916-4F9F-B218-D98F7FFC52C0}" srcOrd="0" destOrd="0" presId="urn:microsoft.com/office/officeart/2005/8/layout/hProcess9"/>
    <dgm:cxn modelId="{843F1EDE-04E4-4E22-8A0A-7D35074295AC}" type="presParOf" srcId="{7C16F317-3B5A-446E-8ECC-9D801A599892}" destId="{F49CF655-D4C6-4FFD-A7A8-683B4EC3316E}" srcOrd="0" destOrd="0" presId="urn:microsoft.com/office/officeart/2005/8/layout/hProcess9"/>
    <dgm:cxn modelId="{E5735348-B092-4843-A6D4-44AE8B514638}" type="presParOf" srcId="{7C16F317-3B5A-446E-8ECC-9D801A599892}" destId="{BD71566B-D401-4EA1-B909-725A71FD9308}" srcOrd="1" destOrd="0" presId="urn:microsoft.com/office/officeart/2005/8/layout/hProcess9"/>
    <dgm:cxn modelId="{ADD48A6C-2B46-48C8-A430-C88F83239A7F}" type="presParOf" srcId="{BD71566B-D401-4EA1-B909-725A71FD9308}" destId="{313E6C3E-170C-4751-9EE2-541F436AF503}" srcOrd="0" destOrd="0" presId="urn:microsoft.com/office/officeart/2005/8/layout/hProcess9"/>
    <dgm:cxn modelId="{16B5F742-238F-4A7F-9E14-100C8954A261}" type="presParOf" srcId="{BD71566B-D401-4EA1-B909-725A71FD9308}" destId="{48E22A7A-A3F6-470A-AB57-C4D524E57323}" srcOrd="1" destOrd="0" presId="urn:microsoft.com/office/officeart/2005/8/layout/hProcess9"/>
    <dgm:cxn modelId="{7B95E36B-2CBD-421D-801D-713E121F1EB5}" type="presParOf" srcId="{BD71566B-D401-4EA1-B909-725A71FD9308}" destId="{00E17E32-F916-4F9F-B218-D98F7FFC52C0}" srcOrd="2" destOrd="0" presId="urn:microsoft.com/office/officeart/2005/8/layout/hProcess9"/>
    <dgm:cxn modelId="{0DDF92DF-1F69-4893-A71F-3F0FA4AE506F}" type="presParOf" srcId="{BD71566B-D401-4EA1-B909-725A71FD9308}" destId="{8FB3E6EC-F2E4-43DA-AFA2-3C05E03DEE6C}" srcOrd="3" destOrd="0" presId="urn:microsoft.com/office/officeart/2005/8/layout/hProcess9"/>
    <dgm:cxn modelId="{4BBE7CF7-332C-41D7-98A6-E1F68EAFB4DE}" type="presParOf" srcId="{BD71566B-D401-4EA1-B909-725A71FD9308}" destId="{AAB9A6EF-AE35-4B92-B70C-6D288C6AA113}" srcOrd="4" destOrd="0" presId="urn:microsoft.com/office/officeart/2005/8/layout/hProcess9"/>
    <dgm:cxn modelId="{962B8FB1-EE44-4B52-9A54-7CDD84133560}" type="presParOf" srcId="{BD71566B-D401-4EA1-B909-725A71FD9308}" destId="{8B7C6466-F81D-4B0B-92EA-CEBAEA386326}" srcOrd="5" destOrd="0" presId="urn:microsoft.com/office/officeart/2005/8/layout/hProcess9"/>
    <dgm:cxn modelId="{5CB0E2C2-C413-4122-9DB3-FD83FCADAF4E}" type="presParOf" srcId="{BD71566B-D401-4EA1-B909-725A71FD9308}" destId="{A5EF1D35-563A-4BC0-B3F8-605EE7CC83FE}"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2A5E88C-786D-40AD-BCB2-F2FF4FE7954D}"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US"/>
        </a:p>
      </dgm:t>
    </dgm:pt>
    <dgm:pt modelId="{032D3021-F166-49A1-BD96-C63D38875EDC}">
      <dgm:prSet custT="1"/>
      <dgm:spPr/>
      <dgm:t>
        <a:bodyPr/>
        <a:lstStyle/>
        <a:p>
          <a:r>
            <a:rPr lang="en-US" sz="2000" baseline="0" dirty="0"/>
            <a:t>Hand hygiene</a:t>
          </a:r>
          <a:endParaRPr lang="en-US" sz="2000" dirty="0"/>
        </a:p>
      </dgm:t>
    </dgm:pt>
    <dgm:pt modelId="{4CD693BA-0E4B-47FB-A7E6-84991EC8D7CB}" type="parTrans" cxnId="{78469F2F-1E14-4ED6-82E7-7CB5B536BD04}">
      <dgm:prSet/>
      <dgm:spPr/>
      <dgm:t>
        <a:bodyPr/>
        <a:lstStyle/>
        <a:p>
          <a:endParaRPr lang="en-US"/>
        </a:p>
      </dgm:t>
    </dgm:pt>
    <dgm:pt modelId="{F51E5825-9B14-4CA0-94B7-FCCA16062B36}" type="sibTrans" cxnId="{78469F2F-1E14-4ED6-82E7-7CB5B536BD04}">
      <dgm:prSet/>
      <dgm:spPr/>
      <dgm:t>
        <a:bodyPr/>
        <a:lstStyle/>
        <a:p>
          <a:endParaRPr lang="en-US"/>
        </a:p>
      </dgm:t>
    </dgm:pt>
    <dgm:pt modelId="{FEF5A0DB-215F-4CD6-A210-6C51C4E06BF5}">
      <dgm:prSet custT="1"/>
      <dgm:spPr/>
      <dgm:t>
        <a:bodyPr/>
        <a:lstStyle/>
        <a:p>
          <a:r>
            <a:rPr lang="en-US" sz="2000" baseline="0" dirty="0"/>
            <a:t>Disinfect equipment</a:t>
          </a:r>
          <a:endParaRPr lang="en-US" sz="2000" dirty="0"/>
        </a:p>
      </dgm:t>
    </dgm:pt>
    <dgm:pt modelId="{6ACDBA90-508B-444E-BB83-E9F67FD2BCC7}" type="parTrans" cxnId="{2555ED51-0E60-4F13-89FB-B15CA0C06879}">
      <dgm:prSet/>
      <dgm:spPr/>
      <dgm:t>
        <a:bodyPr/>
        <a:lstStyle/>
        <a:p>
          <a:endParaRPr lang="en-US"/>
        </a:p>
      </dgm:t>
    </dgm:pt>
    <dgm:pt modelId="{7DBFA839-2D41-4969-A40F-51C08AC429CC}" type="sibTrans" cxnId="{2555ED51-0E60-4F13-89FB-B15CA0C06879}">
      <dgm:prSet/>
      <dgm:spPr/>
      <dgm:t>
        <a:bodyPr/>
        <a:lstStyle/>
        <a:p>
          <a:endParaRPr lang="en-US"/>
        </a:p>
      </dgm:t>
    </dgm:pt>
    <dgm:pt modelId="{8C9DFC66-F0C9-459B-A7C3-514FB8F4C5A4}">
      <dgm:prSet custT="1"/>
      <dgm:spPr/>
      <dgm:t>
        <a:bodyPr/>
        <a:lstStyle/>
        <a:p>
          <a:r>
            <a:rPr lang="en-US" sz="2000" baseline="0"/>
            <a:t>Clean tools</a:t>
          </a:r>
          <a:endParaRPr lang="en-US" sz="2000"/>
        </a:p>
      </dgm:t>
    </dgm:pt>
    <dgm:pt modelId="{59959774-B7CE-4FD4-8BFD-3F9DD81AAC8B}" type="parTrans" cxnId="{1A49A8C0-F867-40AF-852F-9091272C303B}">
      <dgm:prSet/>
      <dgm:spPr/>
      <dgm:t>
        <a:bodyPr/>
        <a:lstStyle/>
        <a:p>
          <a:endParaRPr lang="en-US"/>
        </a:p>
      </dgm:t>
    </dgm:pt>
    <dgm:pt modelId="{B34D2192-135A-4F04-81EF-0191FD41CEC9}" type="sibTrans" cxnId="{1A49A8C0-F867-40AF-852F-9091272C303B}">
      <dgm:prSet/>
      <dgm:spPr/>
      <dgm:t>
        <a:bodyPr/>
        <a:lstStyle/>
        <a:p>
          <a:endParaRPr lang="en-US"/>
        </a:p>
      </dgm:t>
    </dgm:pt>
    <dgm:pt modelId="{571D6B92-0724-4FDF-B0E2-9F6AFE1BF2EE}">
      <dgm:prSet custT="1"/>
      <dgm:spPr/>
      <dgm:t>
        <a:bodyPr/>
        <a:lstStyle/>
        <a:p>
          <a:r>
            <a:rPr lang="en-US" sz="2000" baseline="0" dirty="0"/>
            <a:t>Clean environmental surfaces</a:t>
          </a:r>
          <a:endParaRPr lang="en-US" sz="2000" dirty="0"/>
        </a:p>
      </dgm:t>
    </dgm:pt>
    <dgm:pt modelId="{615D984C-3FE2-4F27-B919-DF133CB031E4}" type="parTrans" cxnId="{DCA76D60-0F61-4E62-9B26-C77879DF27AF}">
      <dgm:prSet/>
      <dgm:spPr/>
      <dgm:t>
        <a:bodyPr/>
        <a:lstStyle/>
        <a:p>
          <a:endParaRPr lang="en-US"/>
        </a:p>
      </dgm:t>
    </dgm:pt>
    <dgm:pt modelId="{9A1E789A-B480-4136-8D09-9F9C7A6303A7}" type="sibTrans" cxnId="{DCA76D60-0F61-4E62-9B26-C77879DF27AF}">
      <dgm:prSet/>
      <dgm:spPr/>
      <dgm:t>
        <a:bodyPr/>
        <a:lstStyle/>
        <a:p>
          <a:endParaRPr lang="en-US"/>
        </a:p>
      </dgm:t>
    </dgm:pt>
    <dgm:pt modelId="{2C6D4460-A086-492F-B853-396C3901ED0A}">
      <dgm:prSet custT="1"/>
      <dgm:spPr/>
      <dgm:t>
        <a:bodyPr/>
        <a:lstStyle/>
        <a:p>
          <a:r>
            <a:rPr lang="en-US" sz="2000" baseline="0" dirty="0"/>
            <a:t>Disinfect restrooms</a:t>
          </a:r>
          <a:endParaRPr lang="en-US" sz="2000" dirty="0"/>
        </a:p>
      </dgm:t>
    </dgm:pt>
    <dgm:pt modelId="{EA15A359-F25E-4FA5-BB44-029A5270B49B}" type="parTrans" cxnId="{D9EF41F4-7E3C-4324-AA42-D9EAA20DA5FB}">
      <dgm:prSet/>
      <dgm:spPr/>
      <dgm:t>
        <a:bodyPr/>
        <a:lstStyle/>
        <a:p>
          <a:endParaRPr lang="en-US"/>
        </a:p>
      </dgm:t>
    </dgm:pt>
    <dgm:pt modelId="{B7F5E76D-CF86-4E7B-A579-6CC35CA83D30}" type="sibTrans" cxnId="{D9EF41F4-7E3C-4324-AA42-D9EAA20DA5FB}">
      <dgm:prSet/>
      <dgm:spPr/>
      <dgm:t>
        <a:bodyPr/>
        <a:lstStyle/>
        <a:p>
          <a:endParaRPr lang="en-US"/>
        </a:p>
      </dgm:t>
    </dgm:pt>
    <dgm:pt modelId="{2F6AC3A1-CDFC-4626-A39C-29DF2FCDFB47}" type="pres">
      <dgm:prSet presAssocID="{92A5E88C-786D-40AD-BCB2-F2FF4FE7954D}" presName="Name0" presStyleCnt="0">
        <dgm:presLayoutVars>
          <dgm:dir/>
          <dgm:resizeHandles val="exact"/>
        </dgm:presLayoutVars>
      </dgm:prSet>
      <dgm:spPr/>
    </dgm:pt>
    <dgm:pt modelId="{1792E6E5-62C4-466E-AEA7-F99ED8260D15}" type="pres">
      <dgm:prSet presAssocID="{92A5E88C-786D-40AD-BCB2-F2FF4FE7954D}" presName="arrow" presStyleLbl="bgShp" presStyleIdx="0" presStyleCnt="1"/>
      <dgm:spPr>
        <a:solidFill>
          <a:srgbClr val="002060"/>
        </a:solidFill>
      </dgm:spPr>
    </dgm:pt>
    <dgm:pt modelId="{7A8571D3-7245-415D-AE8B-49E518D4896E}" type="pres">
      <dgm:prSet presAssocID="{92A5E88C-786D-40AD-BCB2-F2FF4FE7954D}" presName="points" presStyleCnt="0"/>
      <dgm:spPr/>
    </dgm:pt>
    <dgm:pt modelId="{53878172-7EF1-48C8-BD9D-E20041499804}" type="pres">
      <dgm:prSet presAssocID="{032D3021-F166-49A1-BD96-C63D38875EDC}" presName="compositeA" presStyleCnt="0"/>
      <dgm:spPr/>
    </dgm:pt>
    <dgm:pt modelId="{5B21C5F6-3DE0-4DAC-AE40-6147356A2150}" type="pres">
      <dgm:prSet presAssocID="{032D3021-F166-49A1-BD96-C63D38875EDC}" presName="textA" presStyleLbl="revTx" presStyleIdx="0" presStyleCnt="5" custScaleX="128415">
        <dgm:presLayoutVars>
          <dgm:bulletEnabled val="1"/>
        </dgm:presLayoutVars>
      </dgm:prSet>
      <dgm:spPr/>
    </dgm:pt>
    <dgm:pt modelId="{5F42CC75-C5DD-4101-A499-C0A6011295F5}" type="pres">
      <dgm:prSet presAssocID="{032D3021-F166-49A1-BD96-C63D38875EDC}" presName="circleA" presStyleLbl="node1" presStyleIdx="0" presStyleCnt="5"/>
      <dgm:spPr>
        <a:solidFill>
          <a:srgbClr val="0070C0"/>
        </a:solidFill>
      </dgm:spPr>
    </dgm:pt>
    <dgm:pt modelId="{97DAE728-18C8-4FB4-AA1A-7891447DAE84}" type="pres">
      <dgm:prSet presAssocID="{032D3021-F166-49A1-BD96-C63D38875EDC}" presName="spaceA" presStyleCnt="0"/>
      <dgm:spPr/>
    </dgm:pt>
    <dgm:pt modelId="{D4371675-5115-4616-8479-6D3A5C887AD7}" type="pres">
      <dgm:prSet presAssocID="{F51E5825-9B14-4CA0-94B7-FCCA16062B36}" presName="space" presStyleCnt="0"/>
      <dgm:spPr/>
    </dgm:pt>
    <dgm:pt modelId="{6063D89A-389D-4072-BAFB-485CD1A26080}" type="pres">
      <dgm:prSet presAssocID="{FEF5A0DB-215F-4CD6-A210-6C51C4E06BF5}" presName="compositeB" presStyleCnt="0"/>
      <dgm:spPr/>
    </dgm:pt>
    <dgm:pt modelId="{17FD2E06-9999-4AC7-8FBB-A207FC677443}" type="pres">
      <dgm:prSet presAssocID="{FEF5A0DB-215F-4CD6-A210-6C51C4E06BF5}" presName="textB" presStyleLbl="revTx" presStyleIdx="1" presStyleCnt="5" custScaleX="142246">
        <dgm:presLayoutVars>
          <dgm:bulletEnabled val="1"/>
        </dgm:presLayoutVars>
      </dgm:prSet>
      <dgm:spPr/>
    </dgm:pt>
    <dgm:pt modelId="{2E7204DC-AA70-4650-B0B3-66EF0A02BAE7}" type="pres">
      <dgm:prSet presAssocID="{FEF5A0DB-215F-4CD6-A210-6C51C4E06BF5}" presName="circleB" presStyleLbl="node1" presStyleIdx="1" presStyleCnt="5"/>
      <dgm:spPr>
        <a:solidFill>
          <a:srgbClr val="0070C0"/>
        </a:solidFill>
      </dgm:spPr>
    </dgm:pt>
    <dgm:pt modelId="{8D64A366-D377-4AAF-8BB9-1160D80A7187}" type="pres">
      <dgm:prSet presAssocID="{FEF5A0DB-215F-4CD6-A210-6C51C4E06BF5}" presName="spaceB" presStyleCnt="0"/>
      <dgm:spPr/>
    </dgm:pt>
    <dgm:pt modelId="{DB0E338A-6105-4CCE-9530-EA45FE9EFD73}" type="pres">
      <dgm:prSet presAssocID="{7DBFA839-2D41-4969-A40F-51C08AC429CC}" presName="space" presStyleCnt="0"/>
      <dgm:spPr/>
    </dgm:pt>
    <dgm:pt modelId="{EF6558BC-9F68-4FAF-B308-C7F7F9563B85}" type="pres">
      <dgm:prSet presAssocID="{8C9DFC66-F0C9-459B-A7C3-514FB8F4C5A4}" presName="compositeA" presStyleCnt="0"/>
      <dgm:spPr/>
    </dgm:pt>
    <dgm:pt modelId="{4D207B8B-12D1-4D16-A7FA-964EF7FEDF7A}" type="pres">
      <dgm:prSet presAssocID="{8C9DFC66-F0C9-459B-A7C3-514FB8F4C5A4}" presName="textA" presStyleLbl="revTx" presStyleIdx="2" presStyleCnt="5">
        <dgm:presLayoutVars>
          <dgm:bulletEnabled val="1"/>
        </dgm:presLayoutVars>
      </dgm:prSet>
      <dgm:spPr/>
    </dgm:pt>
    <dgm:pt modelId="{A00ED921-D04D-4B2B-8575-7C7040116878}" type="pres">
      <dgm:prSet presAssocID="{8C9DFC66-F0C9-459B-A7C3-514FB8F4C5A4}" presName="circleA" presStyleLbl="node1" presStyleIdx="2" presStyleCnt="5"/>
      <dgm:spPr>
        <a:solidFill>
          <a:srgbClr val="0070C0"/>
        </a:solidFill>
      </dgm:spPr>
    </dgm:pt>
    <dgm:pt modelId="{EDCC9A38-8B3F-4F71-A597-461B33EAF8A1}" type="pres">
      <dgm:prSet presAssocID="{8C9DFC66-F0C9-459B-A7C3-514FB8F4C5A4}" presName="spaceA" presStyleCnt="0"/>
      <dgm:spPr/>
    </dgm:pt>
    <dgm:pt modelId="{8ABC8B24-A35A-44FA-B123-6FA7361C1E52}" type="pres">
      <dgm:prSet presAssocID="{B34D2192-135A-4F04-81EF-0191FD41CEC9}" presName="space" presStyleCnt="0"/>
      <dgm:spPr/>
    </dgm:pt>
    <dgm:pt modelId="{122D82B5-2531-4FF8-ADE4-45B42B0AFAF0}" type="pres">
      <dgm:prSet presAssocID="{571D6B92-0724-4FDF-B0E2-9F6AFE1BF2EE}" presName="compositeB" presStyleCnt="0"/>
      <dgm:spPr/>
    </dgm:pt>
    <dgm:pt modelId="{D975AADD-A255-43CA-946D-11768A7E8F6F}" type="pres">
      <dgm:prSet presAssocID="{571D6B92-0724-4FDF-B0E2-9F6AFE1BF2EE}" presName="textB" presStyleLbl="revTx" presStyleIdx="3" presStyleCnt="5" custScaleX="192306">
        <dgm:presLayoutVars>
          <dgm:bulletEnabled val="1"/>
        </dgm:presLayoutVars>
      </dgm:prSet>
      <dgm:spPr/>
    </dgm:pt>
    <dgm:pt modelId="{15981769-23E9-4839-924F-5E993F4CB499}" type="pres">
      <dgm:prSet presAssocID="{571D6B92-0724-4FDF-B0E2-9F6AFE1BF2EE}" presName="circleB" presStyleLbl="node1" presStyleIdx="3" presStyleCnt="5"/>
      <dgm:spPr>
        <a:solidFill>
          <a:srgbClr val="0070C0"/>
        </a:solidFill>
      </dgm:spPr>
    </dgm:pt>
    <dgm:pt modelId="{0D48ADDF-7951-4477-8D83-0C2B9BBFBC18}" type="pres">
      <dgm:prSet presAssocID="{571D6B92-0724-4FDF-B0E2-9F6AFE1BF2EE}" presName="spaceB" presStyleCnt="0"/>
      <dgm:spPr/>
    </dgm:pt>
    <dgm:pt modelId="{43AA6822-0B3E-49D6-BA34-45442B1489ED}" type="pres">
      <dgm:prSet presAssocID="{9A1E789A-B480-4136-8D09-9F9C7A6303A7}" presName="space" presStyleCnt="0"/>
      <dgm:spPr/>
    </dgm:pt>
    <dgm:pt modelId="{D0A8B871-2C90-418F-9839-82332A564227}" type="pres">
      <dgm:prSet presAssocID="{2C6D4460-A086-492F-B853-396C3901ED0A}" presName="compositeA" presStyleCnt="0"/>
      <dgm:spPr/>
    </dgm:pt>
    <dgm:pt modelId="{F2A9632D-E3C0-4CAB-BEBD-2B02126F0059}" type="pres">
      <dgm:prSet presAssocID="{2C6D4460-A086-492F-B853-396C3901ED0A}" presName="textA" presStyleLbl="revTx" presStyleIdx="4" presStyleCnt="5" custScaleX="152099">
        <dgm:presLayoutVars>
          <dgm:bulletEnabled val="1"/>
        </dgm:presLayoutVars>
      </dgm:prSet>
      <dgm:spPr/>
    </dgm:pt>
    <dgm:pt modelId="{E1A1A450-AC4F-4D2A-97DA-2C45D50688DD}" type="pres">
      <dgm:prSet presAssocID="{2C6D4460-A086-492F-B853-396C3901ED0A}" presName="circleA" presStyleLbl="node1" presStyleIdx="4" presStyleCnt="5"/>
      <dgm:spPr>
        <a:solidFill>
          <a:srgbClr val="0070C0"/>
        </a:solidFill>
      </dgm:spPr>
    </dgm:pt>
    <dgm:pt modelId="{891373DC-D80B-4C0D-BAE8-EDBDF47F35C0}" type="pres">
      <dgm:prSet presAssocID="{2C6D4460-A086-492F-B853-396C3901ED0A}" presName="spaceA" presStyleCnt="0"/>
      <dgm:spPr/>
    </dgm:pt>
  </dgm:ptLst>
  <dgm:cxnLst>
    <dgm:cxn modelId="{78469F2F-1E14-4ED6-82E7-7CB5B536BD04}" srcId="{92A5E88C-786D-40AD-BCB2-F2FF4FE7954D}" destId="{032D3021-F166-49A1-BD96-C63D38875EDC}" srcOrd="0" destOrd="0" parTransId="{4CD693BA-0E4B-47FB-A7E6-84991EC8D7CB}" sibTransId="{F51E5825-9B14-4CA0-94B7-FCCA16062B36}"/>
    <dgm:cxn modelId="{B402093D-2104-4916-A479-AD8D761B4E2D}" type="presOf" srcId="{8C9DFC66-F0C9-459B-A7C3-514FB8F4C5A4}" destId="{4D207B8B-12D1-4D16-A7FA-964EF7FEDF7A}" srcOrd="0" destOrd="0" presId="urn:microsoft.com/office/officeart/2005/8/layout/hProcess11"/>
    <dgm:cxn modelId="{DCA76D60-0F61-4E62-9B26-C77879DF27AF}" srcId="{92A5E88C-786D-40AD-BCB2-F2FF4FE7954D}" destId="{571D6B92-0724-4FDF-B0E2-9F6AFE1BF2EE}" srcOrd="3" destOrd="0" parTransId="{615D984C-3FE2-4F27-B919-DF133CB031E4}" sibTransId="{9A1E789A-B480-4136-8D09-9F9C7A6303A7}"/>
    <dgm:cxn modelId="{2555ED51-0E60-4F13-89FB-B15CA0C06879}" srcId="{92A5E88C-786D-40AD-BCB2-F2FF4FE7954D}" destId="{FEF5A0DB-215F-4CD6-A210-6C51C4E06BF5}" srcOrd="1" destOrd="0" parTransId="{6ACDBA90-508B-444E-BB83-E9F67FD2BCC7}" sibTransId="{7DBFA839-2D41-4969-A40F-51C08AC429CC}"/>
    <dgm:cxn modelId="{21192E82-85BD-47C3-89B0-6F0CECA2D2BA}" type="presOf" srcId="{571D6B92-0724-4FDF-B0E2-9F6AFE1BF2EE}" destId="{D975AADD-A255-43CA-946D-11768A7E8F6F}" srcOrd="0" destOrd="0" presId="urn:microsoft.com/office/officeart/2005/8/layout/hProcess11"/>
    <dgm:cxn modelId="{D56F538F-22F5-4AFB-AC1E-15ED5037232B}" type="presOf" srcId="{032D3021-F166-49A1-BD96-C63D38875EDC}" destId="{5B21C5F6-3DE0-4DAC-AE40-6147356A2150}" srcOrd="0" destOrd="0" presId="urn:microsoft.com/office/officeart/2005/8/layout/hProcess11"/>
    <dgm:cxn modelId="{B969C090-FBDD-45EF-BBB0-DA09CBCEE03A}" type="presOf" srcId="{2C6D4460-A086-492F-B853-396C3901ED0A}" destId="{F2A9632D-E3C0-4CAB-BEBD-2B02126F0059}" srcOrd="0" destOrd="0" presId="urn:microsoft.com/office/officeart/2005/8/layout/hProcess11"/>
    <dgm:cxn modelId="{C5A79C96-7AD5-49AE-AA76-341E6AE196F4}" type="presOf" srcId="{92A5E88C-786D-40AD-BCB2-F2FF4FE7954D}" destId="{2F6AC3A1-CDFC-4626-A39C-29DF2FCDFB47}" srcOrd="0" destOrd="0" presId="urn:microsoft.com/office/officeart/2005/8/layout/hProcess11"/>
    <dgm:cxn modelId="{6EC64CB7-6478-4E68-9372-A61112CF46CD}" type="presOf" srcId="{FEF5A0DB-215F-4CD6-A210-6C51C4E06BF5}" destId="{17FD2E06-9999-4AC7-8FBB-A207FC677443}" srcOrd="0" destOrd="0" presId="urn:microsoft.com/office/officeart/2005/8/layout/hProcess11"/>
    <dgm:cxn modelId="{1A49A8C0-F867-40AF-852F-9091272C303B}" srcId="{92A5E88C-786D-40AD-BCB2-F2FF4FE7954D}" destId="{8C9DFC66-F0C9-459B-A7C3-514FB8F4C5A4}" srcOrd="2" destOrd="0" parTransId="{59959774-B7CE-4FD4-8BFD-3F9DD81AAC8B}" sibTransId="{B34D2192-135A-4F04-81EF-0191FD41CEC9}"/>
    <dgm:cxn modelId="{D9EF41F4-7E3C-4324-AA42-D9EAA20DA5FB}" srcId="{92A5E88C-786D-40AD-BCB2-F2FF4FE7954D}" destId="{2C6D4460-A086-492F-B853-396C3901ED0A}" srcOrd="4" destOrd="0" parTransId="{EA15A359-F25E-4FA5-BB44-029A5270B49B}" sibTransId="{B7F5E76D-CF86-4E7B-A579-6CC35CA83D30}"/>
    <dgm:cxn modelId="{8F0A7E57-85CC-4872-833D-3AE2212EAD87}" type="presParOf" srcId="{2F6AC3A1-CDFC-4626-A39C-29DF2FCDFB47}" destId="{1792E6E5-62C4-466E-AEA7-F99ED8260D15}" srcOrd="0" destOrd="0" presId="urn:microsoft.com/office/officeart/2005/8/layout/hProcess11"/>
    <dgm:cxn modelId="{E6AF2390-B63E-4793-87E4-18D43612344A}" type="presParOf" srcId="{2F6AC3A1-CDFC-4626-A39C-29DF2FCDFB47}" destId="{7A8571D3-7245-415D-AE8B-49E518D4896E}" srcOrd="1" destOrd="0" presId="urn:microsoft.com/office/officeart/2005/8/layout/hProcess11"/>
    <dgm:cxn modelId="{D3A10264-8996-4411-968E-B7A7D65C3C06}" type="presParOf" srcId="{7A8571D3-7245-415D-AE8B-49E518D4896E}" destId="{53878172-7EF1-48C8-BD9D-E20041499804}" srcOrd="0" destOrd="0" presId="urn:microsoft.com/office/officeart/2005/8/layout/hProcess11"/>
    <dgm:cxn modelId="{AD07A032-5FC1-494B-93C0-B2D1DE10520C}" type="presParOf" srcId="{53878172-7EF1-48C8-BD9D-E20041499804}" destId="{5B21C5F6-3DE0-4DAC-AE40-6147356A2150}" srcOrd="0" destOrd="0" presId="urn:microsoft.com/office/officeart/2005/8/layout/hProcess11"/>
    <dgm:cxn modelId="{A4355373-36B9-4FC4-BD45-2C3724D75D99}" type="presParOf" srcId="{53878172-7EF1-48C8-BD9D-E20041499804}" destId="{5F42CC75-C5DD-4101-A499-C0A6011295F5}" srcOrd="1" destOrd="0" presId="urn:microsoft.com/office/officeart/2005/8/layout/hProcess11"/>
    <dgm:cxn modelId="{FC8484D9-84BD-4817-BC0A-4FAA6C364F8A}" type="presParOf" srcId="{53878172-7EF1-48C8-BD9D-E20041499804}" destId="{97DAE728-18C8-4FB4-AA1A-7891447DAE84}" srcOrd="2" destOrd="0" presId="urn:microsoft.com/office/officeart/2005/8/layout/hProcess11"/>
    <dgm:cxn modelId="{5588FD55-9DDD-475C-B566-84AC6F2011AD}" type="presParOf" srcId="{7A8571D3-7245-415D-AE8B-49E518D4896E}" destId="{D4371675-5115-4616-8479-6D3A5C887AD7}" srcOrd="1" destOrd="0" presId="urn:microsoft.com/office/officeart/2005/8/layout/hProcess11"/>
    <dgm:cxn modelId="{98FFF0F8-1D67-42B8-82F1-66D62B21B117}" type="presParOf" srcId="{7A8571D3-7245-415D-AE8B-49E518D4896E}" destId="{6063D89A-389D-4072-BAFB-485CD1A26080}" srcOrd="2" destOrd="0" presId="urn:microsoft.com/office/officeart/2005/8/layout/hProcess11"/>
    <dgm:cxn modelId="{2BFF375B-6ECF-49F3-A46C-2632535213A4}" type="presParOf" srcId="{6063D89A-389D-4072-BAFB-485CD1A26080}" destId="{17FD2E06-9999-4AC7-8FBB-A207FC677443}" srcOrd="0" destOrd="0" presId="urn:microsoft.com/office/officeart/2005/8/layout/hProcess11"/>
    <dgm:cxn modelId="{D6A6A1C8-6E89-4101-A68E-664C75C2C195}" type="presParOf" srcId="{6063D89A-389D-4072-BAFB-485CD1A26080}" destId="{2E7204DC-AA70-4650-B0B3-66EF0A02BAE7}" srcOrd="1" destOrd="0" presId="urn:microsoft.com/office/officeart/2005/8/layout/hProcess11"/>
    <dgm:cxn modelId="{166AB303-BC5C-45B7-AAA5-B6E8CF4319C5}" type="presParOf" srcId="{6063D89A-389D-4072-BAFB-485CD1A26080}" destId="{8D64A366-D377-4AAF-8BB9-1160D80A7187}" srcOrd="2" destOrd="0" presId="urn:microsoft.com/office/officeart/2005/8/layout/hProcess11"/>
    <dgm:cxn modelId="{59A31ADA-20DA-460E-B8D7-60AD32414C2D}" type="presParOf" srcId="{7A8571D3-7245-415D-AE8B-49E518D4896E}" destId="{DB0E338A-6105-4CCE-9530-EA45FE9EFD73}" srcOrd="3" destOrd="0" presId="urn:microsoft.com/office/officeart/2005/8/layout/hProcess11"/>
    <dgm:cxn modelId="{34F8CDD7-CDBF-4491-82D1-CC49CF1F33E7}" type="presParOf" srcId="{7A8571D3-7245-415D-AE8B-49E518D4896E}" destId="{EF6558BC-9F68-4FAF-B308-C7F7F9563B85}" srcOrd="4" destOrd="0" presId="urn:microsoft.com/office/officeart/2005/8/layout/hProcess11"/>
    <dgm:cxn modelId="{ED806317-7526-460E-A5DB-F860B9DB8748}" type="presParOf" srcId="{EF6558BC-9F68-4FAF-B308-C7F7F9563B85}" destId="{4D207B8B-12D1-4D16-A7FA-964EF7FEDF7A}" srcOrd="0" destOrd="0" presId="urn:microsoft.com/office/officeart/2005/8/layout/hProcess11"/>
    <dgm:cxn modelId="{FFFDB997-8EC7-462A-B823-1C93B446BF96}" type="presParOf" srcId="{EF6558BC-9F68-4FAF-B308-C7F7F9563B85}" destId="{A00ED921-D04D-4B2B-8575-7C7040116878}" srcOrd="1" destOrd="0" presId="urn:microsoft.com/office/officeart/2005/8/layout/hProcess11"/>
    <dgm:cxn modelId="{147C09D2-FBEC-40E3-A173-F9561CCEFADB}" type="presParOf" srcId="{EF6558BC-9F68-4FAF-B308-C7F7F9563B85}" destId="{EDCC9A38-8B3F-4F71-A597-461B33EAF8A1}" srcOrd="2" destOrd="0" presId="urn:microsoft.com/office/officeart/2005/8/layout/hProcess11"/>
    <dgm:cxn modelId="{01974131-AFAB-4AD2-A00D-8C27E07A33F6}" type="presParOf" srcId="{7A8571D3-7245-415D-AE8B-49E518D4896E}" destId="{8ABC8B24-A35A-44FA-B123-6FA7361C1E52}" srcOrd="5" destOrd="0" presId="urn:microsoft.com/office/officeart/2005/8/layout/hProcess11"/>
    <dgm:cxn modelId="{CF145F11-D6C5-47FD-9D8B-2270D2A82B74}" type="presParOf" srcId="{7A8571D3-7245-415D-AE8B-49E518D4896E}" destId="{122D82B5-2531-4FF8-ADE4-45B42B0AFAF0}" srcOrd="6" destOrd="0" presId="urn:microsoft.com/office/officeart/2005/8/layout/hProcess11"/>
    <dgm:cxn modelId="{8421F779-4416-46BA-8303-3C9DC4AEE407}" type="presParOf" srcId="{122D82B5-2531-4FF8-ADE4-45B42B0AFAF0}" destId="{D975AADD-A255-43CA-946D-11768A7E8F6F}" srcOrd="0" destOrd="0" presId="urn:microsoft.com/office/officeart/2005/8/layout/hProcess11"/>
    <dgm:cxn modelId="{1D432B4F-6732-42E8-83BF-8819F1A1788F}" type="presParOf" srcId="{122D82B5-2531-4FF8-ADE4-45B42B0AFAF0}" destId="{15981769-23E9-4839-924F-5E993F4CB499}" srcOrd="1" destOrd="0" presId="urn:microsoft.com/office/officeart/2005/8/layout/hProcess11"/>
    <dgm:cxn modelId="{3F10F4B9-1744-4C49-86EE-6232B9A5F4B1}" type="presParOf" srcId="{122D82B5-2531-4FF8-ADE4-45B42B0AFAF0}" destId="{0D48ADDF-7951-4477-8D83-0C2B9BBFBC18}" srcOrd="2" destOrd="0" presId="urn:microsoft.com/office/officeart/2005/8/layout/hProcess11"/>
    <dgm:cxn modelId="{AD70D391-BFD5-4EC0-AF8F-9BC56BF1A9EE}" type="presParOf" srcId="{7A8571D3-7245-415D-AE8B-49E518D4896E}" destId="{43AA6822-0B3E-49D6-BA34-45442B1489ED}" srcOrd="7" destOrd="0" presId="urn:microsoft.com/office/officeart/2005/8/layout/hProcess11"/>
    <dgm:cxn modelId="{5F01C220-5CC1-4146-8688-009911B6FD88}" type="presParOf" srcId="{7A8571D3-7245-415D-AE8B-49E518D4896E}" destId="{D0A8B871-2C90-418F-9839-82332A564227}" srcOrd="8" destOrd="0" presId="urn:microsoft.com/office/officeart/2005/8/layout/hProcess11"/>
    <dgm:cxn modelId="{0907D0D9-6F90-4EA4-8BE1-CA3FFB79C7A3}" type="presParOf" srcId="{D0A8B871-2C90-418F-9839-82332A564227}" destId="{F2A9632D-E3C0-4CAB-BEBD-2B02126F0059}" srcOrd="0" destOrd="0" presId="urn:microsoft.com/office/officeart/2005/8/layout/hProcess11"/>
    <dgm:cxn modelId="{C2F9B373-4ABA-417D-B620-4304A0FC7FC7}" type="presParOf" srcId="{D0A8B871-2C90-418F-9839-82332A564227}" destId="{E1A1A450-AC4F-4D2A-97DA-2C45D50688DD}" srcOrd="1" destOrd="0" presId="urn:microsoft.com/office/officeart/2005/8/layout/hProcess11"/>
    <dgm:cxn modelId="{E6585473-46A2-4515-A3DB-029F0A989FAD}" type="presParOf" srcId="{D0A8B871-2C90-418F-9839-82332A564227}" destId="{891373DC-D80B-4C0D-BAE8-EDBDF47F35C0}"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43F22-F4EF-4510-BCC4-1E13AA1101AE}">
      <dsp:nvSpPr>
        <dsp:cNvPr id="0" name=""/>
        <dsp:cNvSpPr/>
      </dsp:nvSpPr>
      <dsp:spPr>
        <a:xfrm rot="5400000">
          <a:off x="4018787" y="-643128"/>
          <a:ext cx="3535680" cy="5705856"/>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baseline="0" dirty="0">
              <a:solidFill>
                <a:schemeClr val="bg1"/>
              </a:solidFill>
            </a:rPr>
            <a:t>Define bloodborne pathogens</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Identify bloodborne pathogen exposure routes</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Properly</a:t>
          </a:r>
          <a:r>
            <a:rPr lang="en-US" sz="2300" b="1" kern="1200" baseline="0" dirty="0">
              <a:solidFill>
                <a:schemeClr val="bg1"/>
              </a:solidFill>
            </a:rPr>
            <a:t> </a:t>
          </a:r>
          <a:r>
            <a:rPr lang="en-US" sz="2300" kern="1200" baseline="0" dirty="0">
              <a:solidFill>
                <a:schemeClr val="bg1"/>
              </a:solidFill>
            </a:rPr>
            <a:t>handle and dispose of substances containing bloodborne pathogens</a:t>
          </a:r>
          <a:endParaRPr lang="en-US" sz="2300" kern="1200" dirty="0">
            <a:solidFill>
              <a:schemeClr val="bg1"/>
            </a:solidFill>
          </a:endParaRPr>
        </a:p>
        <a:p>
          <a:pPr marL="228600" lvl="1" indent="-228600" algn="l" defTabSz="1022350">
            <a:lnSpc>
              <a:spcPct val="90000"/>
            </a:lnSpc>
            <a:spcBef>
              <a:spcPct val="0"/>
            </a:spcBef>
            <a:spcAft>
              <a:spcPct val="15000"/>
            </a:spcAft>
            <a:buChar char="•"/>
          </a:pPr>
          <a:r>
            <a:rPr lang="en-US" sz="2300" kern="1200" baseline="0" dirty="0">
              <a:solidFill>
                <a:schemeClr val="bg1"/>
              </a:solidFill>
            </a:rPr>
            <a:t>Determine appropriate emergency responses and decontamination procedures</a:t>
          </a:r>
          <a:endParaRPr lang="en-US" sz="2300" kern="1200" dirty="0">
            <a:solidFill>
              <a:schemeClr val="bg1"/>
            </a:solidFill>
          </a:endParaRPr>
        </a:p>
      </dsp:txBody>
      <dsp:txXfrm rot="-5400000">
        <a:off x="2933699" y="614558"/>
        <a:ext cx="5533258" cy="3190484"/>
      </dsp:txXfrm>
    </dsp:sp>
    <dsp:sp modelId="{03E87EA9-3AE6-4543-9D91-4E0568847BA0}">
      <dsp:nvSpPr>
        <dsp:cNvPr id="0" name=""/>
        <dsp:cNvSpPr/>
      </dsp:nvSpPr>
      <dsp:spPr>
        <a:xfrm>
          <a:off x="275844" y="380991"/>
          <a:ext cx="2657855" cy="365761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a:lnSpc>
              <a:spcPct val="90000"/>
            </a:lnSpc>
            <a:spcBef>
              <a:spcPct val="0"/>
            </a:spcBef>
            <a:spcAft>
              <a:spcPct val="35000"/>
            </a:spcAft>
            <a:buNone/>
          </a:pPr>
          <a:r>
            <a:rPr lang="en-US" sz="3000" kern="1200" baseline="0" dirty="0"/>
            <a:t>ASU employees who successfully complete this training will be able to:</a:t>
          </a:r>
          <a:endParaRPr lang="en-US" sz="3000" kern="1200" dirty="0"/>
        </a:p>
      </dsp:txBody>
      <dsp:txXfrm>
        <a:off x="405590" y="510737"/>
        <a:ext cx="2398363" cy="33981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AB2622-9F5B-4461-BAA1-5A9E2785ECE0}">
      <dsp:nvSpPr>
        <dsp:cNvPr id="0" name=""/>
        <dsp:cNvSpPr/>
      </dsp:nvSpPr>
      <dsp:spPr>
        <a:xfrm>
          <a:off x="3830" y="0"/>
          <a:ext cx="4388048" cy="48006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baseline="0" dirty="0"/>
            <a:t>Bloodborne Pathogens are microorganisms such as viruses or bacteria that are carried in blood and body fluids and can cause disease in humans</a:t>
          </a:r>
          <a:endParaRPr lang="en-US" sz="1800" kern="1200" dirty="0"/>
        </a:p>
      </dsp:txBody>
      <dsp:txXfrm>
        <a:off x="3830" y="1920240"/>
        <a:ext cx="4388048" cy="1920240"/>
      </dsp:txXfrm>
    </dsp:sp>
    <dsp:sp modelId="{CF9B9473-F74A-4886-91E7-DBD39853EBF8}">
      <dsp:nvSpPr>
        <dsp:cNvPr id="0" name=""/>
        <dsp:cNvSpPr/>
      </dsp:nvSpPr>
      <dsp:spPr>
        <a:xfrm>
          <a:off x="1398555" y="288036"/>
          <a:ext cx="1598599" cy="1598599"/>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9000" r="-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391A28-FD68-4123-820E-CBE174B2E9DC}">
      <dsp:nvSpPr>
        <dsp:cNvPr id="0" name=""/>
        <dsp:cNvSpPr/>
      </dsp:nvSpPr>
      <dsp:spPr>
        <a:xfrm>
          <a:off x="4523520" y="0"/>
          <a:ext cx="4388048" cy="4800600"/>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1">
          <a:noAutofit/>
        </a:bodyPr>
        <a:lstStyle/>
        <a:p>
          <a:pPr marL="0" lvl="0" indent="0" algn="l" defTabSz="800100">
            <a:lnSpc>
              <a:spcPct val="90000"/>
            </a:lnSpc>
            <a:spcBef>
              <a:spcPct val="0"/>
            </a:spcBef>
            <a:spcAft>
              <a:spcPct val="35000"/>
            </a:spcAft>
            <a:buNone/>
          </a:pPr>
          <a:r>
            <a:rPr lang="en-US" sz="1800" kern="1200" baseline="0" dirty="0"/>
            <a:t>These pathogens include, but are not limited to:</a:t>
          </a:r>
          <a:endParaRPr lang="en-US" sz="1800" kern="1200" dirty="0"/>
        </a:p>
        <a:p>
          <a:pPr marL="114300" lvl="1" indent="-114300" algn="l" defTabSz="622300">
            <a:lnSpc>
              <a:spcPct val="90000"/>
            </a:lnSpc>
            <a:spcBef>
              <a:spcPct val="0"/>
            </a:spcBef>
            <a:spcAft>
              <a:spcPct val="15000"/>
            </a:spcAft>
            <a:buChar char="•"/>
          </a:pPr>
          <a:r>
            <a:rPr lang="en-US" sz="1400" kern="1200" baseline="0" dirty="0"/>
            <a:t>Hepatitis B (HBV)</a:t>
          </a:r>
          <a:endParaRPr lang="en-US" sz="1400" kern="1200" dirty="0"/>
        </a:p>
        <a:p>
          <a:pPr marL="114300" lvl="1" indent="-114300" algn="l" defTabSz="622300">
            <a:lnSpc>
              <a:spcPct val="90000"/>
            </a:lnSpc>
            <a:spcBef>
              <a:spcPct val="0"/>
            </a:spcBef>
            <a:spcAft>
              <a:spcPct val="15000"/>
            </a:spcAft>
            <a:buChar char="•"/>
          </a:pPr>
          <a:r>
            <a:rPr lang="en-US" sz="1400" kern="1200" baseline="0" dirty="0"/>
            <a:t>Hepatitis C (HCV)</a:t>
          </a:r>
          <a:endParaRPr lang="en-US" sz="1400" kern="1200" dirty="0"/>
        </a:p>
        <a:p>
          <a:pPr marL="114300" lvl="1" indent="-114300" algn="l" defTabSz="622300">
            <a:lnSpc>
              <a:spcPct val="90000"/>
            </a:lnSpc>
            <a:spcBef>
              <a:spcPct val="0"/>
            </a:spcBef>
            <a:spcAft>
              <a:spcPct val="15000"/>
            </a:spcAft>
            <a:buChar char="•"/>
          </a:pPr>
          <a:r>
            <a:rPr lang="en-US" sz="1400" kern="1200" baseline="0" dirty="0"/>
            <a:t>Human Immunodeficiency Virus (HIV)</a:t>
          </a:r>
          <a:endParaRPr lang="en-US" sz="1400" kern="1200" dirty="0"/>
        </a:p>
        <a:p>
          <a:pPr marL="114300" lvl="1" indent="-114300" algn="l" defTabSz="622300">
            <a:lnSpc>
              <a:spcPct val="90000"/>
            </a:lnSpc>
            <a:spcBef>
              <a:spcPct val="0"/>
            </a:spcBef>
            <a:spcAft>
              <a:spcPct val="15000"/>
            </a:spcAft>
            <a:buChar char="•"/>
          </a:pPr>
          <a:r>
            <a:rPr lang="en-US" sz="1400" kern="1200" baseline="0" dirty="0"/>
            <a:t>Malaria</a:t>
          </a:r>
          <a:endParaRPr lang="en-US" sz="1400" kern="1200" dirty="0"/>
        </a:p>
        <a:p>
          <a:pPr marL="114300" lvl="1" indent="-114300" algn="l" defTabSz="622300">
            <a:lnSpc>
              <a:spcPct val="90000"/>
            </a:lnSpc>
            <a:spcBef>
              <a:spcPct val="0"/>
            </a:spcBef>
            <a:spcAft>
              <a:spcPct val="15000"/>
            </a:spcAft>
            <a:buChar char="•"/>
          </a:pPr>
          <a:r>
            <a:rPr lang="en-US" sz="1400" kern="1200" baseline="0" dirty="0"/>
            <a:t>Brucellosis</a:t>
          </a:r>
          <a:endParaRPr lang="en-US" sz="1400" kern="1200" dirty="0"/>
        </a:p>
        <a:p>
          <a:pPr marL="114300" lvl="1" indent="-114300" algn="l" defTabSz="622300">
            <a:lnSpc>
              <a:spcPct val="90000"/>
            </a:lnSpc>
            <a:spcBef>
              <a:spcPct val="0"/>
            </a:spcBef>
            <a:spcAft>
              <a:spcPct val="15000"/>
            </a:spcAft>
            <a:buChar char="•"/>
          </a:pPr>
          <a:r>
            <a:rPr lang="en-US" sz="1400" kern="1200" baseline="0" dirty="0"/>
            <a:t>Syphilis</a:t>
          </a:r>
          <a:endParaRPr lang="en-US" sz="1400" kern="1200" dirty="0"/>
        </a:p>
        <a:p>
          <a:pPr marL="114300" lvl="1" indent="-114300" algn="l" defTabSz="622300">
            <a:lnSpc>
              <a:spcPct val="90000"/>
            </a:lnSpc>
            <a:spcBef>
              <a:spcPct val="0"/>
            </a:spcBef>
            <a:spcAft>
              <a:spcPct val="15000"/>
            </a:spcAft>
            <a:buChar char="•"/>
          </a:pPr>
          <a:r>
            <a:rPr lang="en-US" sz="1400" kern="1200" baseline="0" dirty="0"/>
            <a:t>West Nile Virus</a:t>
          </a:r>
          <a:endParaRPr lang="en-US" sz="1400" kern="1200" dirty="0"/>
        </a:p>
      </dsp:txBody>
      <dsp:txXfrm>
        <a:off x="4523520" y="1920240"/>
        <a:ext cx="4388048" cy="1920240"/>
      </dsp:txXfrm>
    </dsp:sp>
    <dsp:sp modelId="{6E87B7D7-D5EE-4E38-8067-B9B30EF44940}">
      <dsp:nvSpPr>
        <dsp:cNvPr id="0" name=""/>
        <dsp:cNvSpPr/>
      </dsp:nvSpPr>
      <dsp:spPr>
        <a:xfrm>
          <a:off x="5918245" y="288036"/>
          <a:ext cx="1598599" cy="1598599"/>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45000" r="-4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F47019-3A9B-437B-AF59-0FA2CA5AB29B}">
      <dsp:nvSpPr>
        <dsp:cNvPr id="0" name=""/>
        <dsp:cNvSpPr/>
      </dsp:nvSpPr>
      <dsp:spPr>
        <a:xfrm>
          <a:off x="394756" y="4080510"/>
          <a:ext cx="8202168" cy="720090"/>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AC635-70CC-4530-8BEA-DE02A73BD985}">
      <dsp:nvSpPr>
        <dsp:cNvPr id="0" name=""/>
        <dsp:cNvSpPr/>
      </dsp:nvSpPr>
      <dsp:spPr>
        <a:xfrm rot="5400000">
          <a:off x="-53110" y="265718"/>
          <a:ext cx="1745505" cy="1221853"/>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baseline="0">
              <a:solidFill>
                <a:schemeClr val="bg1"/>
              </a:solidFill>
            </a:rPr>
            <a:t>Category 1 - Moderate to High Risk Exposure </a:t>
          </a:r>
          <a:endParaRPr lang="en-US" sz="1200" kern="1200">
            <a:solidFill>
              <a:schemeClr val="bg1"/>
            </a:solidFill>
          </a:endParaRPr>
        </a:p>
      </dsp:txBody>
      <dsp:txXfrm rot="-5400000">
        <a:off x="208717" y="614819"/>
        <a:ext cx="1221853" cy="523652"/>
      </dsp:txXfrm>
    </dsp:sp>
    <dsp:sp modelId="{18E0C1CA-B31D-4E45-8CCD-F39971CE2223}">
      <dsp:nvSpPr>
        <dsp:cNvPr id="0" name=""/>
        <dsp:cNvSpPr/>
      </dsp:nvSpPr>
      <dsp:spPr>
        <a:xfrm rot="5400000">
          <a:off x="4339057" y="-2721943"/>
          <a:ext cx="1134578" cy="6578466"/>
        </a:xfrm>
        <a:prstGeom prst="round2SameRect">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Athletic Trainers (e.g., Exercise Science)</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Physical Therapists</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Police Officers </a:t>
          </a:r>
          <a:endParaRPr lang="en-US" sz="1600" kern="1200" dirty="0">
            <a:solidFill>
              <a:schemeClr val="bg1"/>
            </a:solidFill>
          </a:endParaRPr>
        </a:p>
      </dsp:txBody>
      <dsp:txXfrm rot="-5400000">
        <a:off x="1617113" y="55387"/>
        <a:ext cx="6523080" cy="1023806"/>
      </dsp:txXfrm>
    </dsp:sp>
    <dsp:sp modelId="{4B98863F-D7BC-4501-BAAD-5FCA9BA283B5}">
      <dsp:nvSpPr>
        <dsp:cNvPr id="0" name=""/>
        <dsp:cNvSpPr/>
      </dsp:nvSpPr>
      <dsp:spPr>
        <a:xfrm rot="5400000">
          <a:off x="-53110" y="1971873"/>
          <a:ext cx="1745505" cy="1221853"/>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baseline="0">
              <a:solidFill>
                <a:schemeClr val="bg1"/>
              </a:solidFill>
            </a:rPr>
            <a:t>Category 2 - Low to Moderate Risk Exposure</a:t>
          </a:r>
          <a:endParaRPr lang="en-US" sz="1200" kern="1200">
            <a:solidFill>
              <a:schemeClr val="bg1"/>
            </a:solidFill>
          </a:endParaRPr>
        </a:p>
      </dsp:txBody>
      <dsp:txXfrm rot="-5400000">
        <a:off x="208717" y="2320974"/>
        <a:ext cx="1221853" cy="523652"/>
      </dsp:txXfrm>
    </dsp:sp>
    <dsp:sp modelId="{485DEADA-E71C-458C-835C-318C25851D59}">
      <dsp:nvSpPr>
        <dsp:cNvPr id="0" name=""/>
        <dsp:cNvSpPr/>
      </dsp:nvSpPr>
      <dsp:spPr>
        <a:xfrm rot="5400000">
          <a:off x="4274006" y="-1139336"/>
          <a:ext cx="1428502" cy="6755172"/>
        </a:xfrm>
        <a:prstGeom prst="round2SameRect">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a:solidFill>
                <a:schemeClr val="bg1"/>
              </a:solidFill>
            </a:rPr>
            <a:t>Plumbers</a:t>
          </a: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baseline="0" dirty="0">
              <a:solidFill>
                <a:schemeClr val="bg1"/>
              </a:solidFill>
            </a:rPr>
            <a:t>Custodians</a:t>
          </a: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baseline="0" dirty="0">
              <a:solidFill>
                <a:schemeClr val="bg1"/>
              </a:solidFill>
            </a:rPr>
            <a:t>Agriculture, Biology, Chemistry &amp; Biochemistry, Nursing, &amp; Kinesiology faculty</a:t>
          </a: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baseline="0" dirty="0">
              <a:solidFill>
                <a:schemeClr val="bg1"/>
              </a:solidFill>
            </a:rPr>
            <a:t>Employees responsible for laundry</a:t>
          </a: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baseline="0" dirty="0">
              <a:solidFill>
                <a:schemeClr val="bg1"/>
              </a:solidFill>
            </a:rPr>
            <a:t>EHSRM staff required to handle, clean up, or dispose of blood or Other Potentially Infectious Materials (OPIM)</a:t>
          </a:r>
          <a:endParaRPr lang="en-US" sz="1400" kern="1200" dirty="0">
            <a:solidFill>
              <a:schemeClr val="bg1"/>
            </a:solidFill>
          </a:endParaRPr>
        </a:p>
      </dsp:txBody>
      <dsp:txXfrm rot="-5400000">
        <a:off x="1610671" y="1593733"/>
        <a:ext cx="6685438" cy="1289034"/>
      </dsp:txXfrm>
    </dsp:sp>
    <dsp:sp modelId="{01DEE8E1-8311-4C31-9324-FB4D2C34B204}">
      <dsp:nvSpPr>
        <dsp:cNvPr id="0" name=""/>
        <dsp:cNvSpPr/>
      </dsp:nvSpPr>
      <dsp:spPr>
        <a:xfrm rot="5400000">
          <a:off x="-53110" y="3531066"/>
          <a:ext cx="1745505" cy="1221853"/>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baseline="0" dirty="0">
              <a:solidFill>
                <a:schemeClr val="bg1"/>
              </a:solidFill>
            </a:rPr>
            <a:t>Category 3 - No Risk to Low Risk Exposure</a:t>
          </a:r>
          <a:endParaRPr lang="en-US" sz="1200" kern="1200" dirty="0">
            <a:solidFill>
              <a:schemeClr val="bg1"/>
            </a:solidFill>
          </a:endParaRPr>
        </a:p>
      </dsp:txBody>
      <dsp:txXfrm rot="-5400000">
        <a:off x="208717" y="3880167"/>
        <a:ext cx="1221853" cy="523652"/>
      </dsp:txXfrm>
    </dsp:sp>
    <dsp:sp modelId="{857D5EF8-2A73-48DF-AAF9-C2FF5AAB50EE}">
      <dsp:nvSpPr>
        <dsp:cNvPr id="0" name=""/>
        <dsp:cNvSpPr/>
      </dsp:nvSpPr>
      <dsp:spPr>
        <a:xfrm rot="5400000">
          <a:off x="4503327" y="300251"/>
          <a:ext cx="1134578" cy="6934887"/>
        </a:xfrm>
        <a:prstGeom prst="round2SameRect">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baseline="0" dirty="0">
              <a:solidFill>
                <a:schemeClr val="bg1"/>
              </a:solidFill>
            </a:rPr>
            <a:t>Office staff</a:t>
          </a: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baseline="0" dirty="0">
              <a:solidFill>
                <a:schemeClr val="bg1"/>
              </a:solidFill>
            </a:rPr>
            <a:t>Employees whose job description defines no task related to exposure</a:t>
          </a:r>
          <a:endParaRPr lang="en-US" sz="1600" kern="1200" dirty="0">
            <a:solidFill>
              <a:schemeClr val="bg1"/>
            </a:solidFill>
          </a:endParaRPr>
        </a:p>
      </dsp:txBody>
      <dsp:txXfrm rot="-5400000">
        <a:off x="1603173" y="3255791"/>
        <a:ext cx="6879501" cy="10238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D1D1B-E4AC-428E-AFBA-344A367704B9}">
      <dsp:nvSpPr>
        <dsp:cNvPr id="0" name=""/>
        <dsp:cNvSpPr/>
      </dsp:nvSpPr>
      <dsp:spPr>
        <a:xfrm>
          <a:off x="0" y="424266"/>
          <a:ext cx="9833419"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dirty="0"/>
            <a:t>HBV attacks the liver which is the organ that is needed to remove poisons that build up in the blood</a:t>
          </a:r>
          <a:endParaRPr lang="en-US" sz="2200" kern="1200" dirty="0"/>
        </a:p>
      </dsp:txBody>
      <dsp:txXfrm>
        <a:off x="42722" y="466988"/>
        <a:ext cx="9747975" cy="789716"/>
      </dsp:txXfrm>
    </dsp:sp>
    <dsp:sp modelId="{EE5659F5-9A95-49FB-8C04-750D3911345E}">
      <dsp:nvSpPr>
        <dsp:cNvPr id="0" name=""/>
        <dsp:cNvSpPr/>
      </dsp:nvSpPr>
      <dsp:spPr>
        <a:xfrm>
          <a:off x="0" y="1362786"/>
          <a:ext cx="9833419"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dirty="0"/>
            <a:t>1 in 20 Americans has been infected with the hepatitis B virus (12 million)</a:t>
          </a:r>
          <a:endParaRPr lang="en-US" sz="2200" kern="1200" dirty="0"/>
        </a:p>
      </dsp:txBody>
      <dsp:txXfrm>
        <a:off x="42722" y="1405508"/>
        <a:ext cx="9747975" cy="789716"/>
      </dsp:txXfrm>
    </dsp:sp>
    <dsp:sp modelId="{A9C71AA7-E0C3-460D-8AC5-20EA4F6F0D5F}">
      <dsp:nvSpPr>
        <dsp:cNvPr id="0" name=""/>
        <dsp:cNvSpPr/>
      </dsp:nvSpPr>
      <dsp:spPr>
        <a:xfrm>
          <a:off x="0" y="2301306"/>
          <a:ext cx="9833419"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a:t>HBV is usually an acute disease (short term, 6 months or less)</a:t>
          </a:r>
          <a:endParaRPr lang="en-US" sz="2200" kern="1200"/>
        </a:p>
      </dsp:txBody>
      <dsp:txXfrm>
        <a:off x="42722" y="2344028"/>
        <a:ext cx="9747975" cy="789716"/>
      </dsp:txXfrm>
    </dsp:sp>
    <dsp:sp modelId="{744959B2-5822-488B-BC1C-E7C9715DB886}">
      <dsp:nvSpPr>
        <dsp:cNvPr id="0" name=""/>
        <dsp:cNvSpPr/>
      </dsp:nvSpPr>
      <dsp:spPr>
        <a:xfrm>
          <a:off x="0" y="3239827"/>
          <a:ext cx="9833419"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a:t>Some people will experience no symptoms when infected with HBV</a:t>
          </a:r>
          <a:endParaRPr lang="en-US" sz="2200" kern="1200"/>
        </a:p>
      </dsp:txBody>
      <dsp:txXfrm>
        <a:off x="42722" y="3282549"/>
        <a:ext cx="9747975" cy="789716"/>
      </dsp:txXfrm>
    </dsp:sp>
    <dsp:sp modelId="{ED0D0AED-96C8-4C91-9373-19D20156994C}">
      <dsp:nvSpPr>
        <dsp:cNvPr id="0" name=""/>
        <dsp:cNvSpPr/>
      </dsp:nvSpPr>
      <dsp:spPr>
        <a:xfrm>
          <a:off x="0" y="4178347"/>
          <a:ext cx="9833419"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baseline="0" dirty="0"/>
            <a:t>Others will experience flu-like illness including jaundice, dark urine, extreme fatigue, anorexia, nausea, abdominal pain, and sometimes joint pain, rash and fever</a:t>
          </a:r>
          <a:endParaRPr lang="en-US" sz="2200" kern="1200" dirty="0"/>
        </a:p>
      </dsp:txBody>
      <dsp:txXfrm>
        <a:off x="42722" y="4221069"/>
        <a:ext cx="9747975" cy="7897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05E53-3B70-4F6B-8EB8-3234C754769A}">
      <dsp:nvSpPr>
        <dsp:cNvPr id="0" name=""/>
        <dsp:cNvSpPr/>
      </dsp:nvSpPr>
      <dsp:spPr>
        <a:xfrm>
          <a:off x="0" y="40907"/>
          <a:ext cx="8882332" cy="15397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baseline="0" dirty="0"/>
            <a:t>There is no cure to HBV but there is a vaccine available free of charge to ASU faculty &amp; staff exposed to potentially infectious material</a:t>
          </a:r>
          <a:endParaRPr lang="en-US" sz="2800" kern="1200" dirty="0"/>
        </a:p>
      </dsp:txBody>
      <dsp:txXfrm>
        <a:off x="75163" y="116070"/>
        <a:ext cx="8732006" cy="1389393"/>
      </dsp:txXfrm>
    </dsp:sp>
    <dsp:sp modelId="{FE44A0F8-3554-428B-ACBF-7152DA629322}">
      <dsp:nvSpPr>
        <dsp:cNvPr id="0" name=""/>
        <dsp:cNvSpPr/>
      </dsp:nvSpPr>
      <dsp:spPr>
        <a:xfrm>
          <a:off x="0" y="1661267"/>
          <a:ext cx="8882332" cy="15397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baseline="0" dirty="0"/>
            <a:t>The vaccine is a series of three shots</a:t>
          </a:r>
          <a:endParaRPr lang="en-US" sz="2800" kern="1200" dirty="0"/>
        </a:p>
      </dsp:txBody>
      <dsp:txXfrm>
        <a:off x="75163" y="1736430"/>
        <a:ext cx="8732006" cy="1389393"/>
      </dsp:txXfrm>
    </dsp:sp>
    <dsp:sp modelId="{6E88675D-2B1C-4977-AAA7-18BD87E0610D}">
      <dsp:nvSpPr>
        <dsp:cNvPr id="0" name=""/>
        <dsp:cNvSpPr/>
      </dsp:nvSpPr>
      <dsp:spPr>
        <a:xfrm>
          <a:off x="0" y="3281627"/>
          <a:ext cx="8882332" cy="15397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baseline="0"/>
            <a:t>The vaccine is up to 95% effective and is effective for at least 15 years</a:t>
          </a:r>
          <a:endParaRPr lang="en-US" sz="2800" kern="1200"/>
        </a:p>
      </dsp:txBody>
      <dsp:txXfrm>
        <a:off x="75163" y="3356790"/>
        <a:ext cx="8732006" cy="13893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45EA46-3146-455D-AEFB-555422B6CC59}">
      <dsp:nvSpPr>
        <dsp:cNvPr id="0" name=""/>
        <dsp:cNvSpPr/>
      </dsp:nvSpPr>
      <dsp:spPr>
        <a:xfrm>
          <a:off x="0" y="18299"/>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HCV is a virus that causes the liver to get inflamed and swollen</a:t>
          </a:r>
          <a:endParaRPr lang="en-US" sz="2000" kern="1200"/>
        </a:p>
      </dsp:txBody>
      <dsp:txXfrm>
        <a:off x="36553" y="54852"/>
        <a:ext cx="8885426" cy="675694"/>
      </dsp:txXfrm>
    </dsp:sp>
    <dsp:sp modelId="{D36C5081-43C9-4ED2-A791-8EC2FA8EF6F7}">
      <dsp:nvSpPr>
        <dsp:cNvPr id="0" name=""/>
        <dsp:cNvSpPr/>
      </dsp:nvSpPr>
      <dsp:spPr>
        <a:xfrm>
          <a:off x="0" y="882299"/>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HCV is usually considered a chronic disease (long term – more than 6 months)</a:t>
          </a:r>
          <a:endParaRPr lang="en-US" sz="2000" kern="1200" dirty="0"/>
        </a:p>
      </dsp:txBody>
      <dsp:txXfrm>
        <a:off x="36553" y="918852"/>
        <a:ext cx="8885426" cy="675694"/>
      </dsp:txXfrm>
    </dsp:sp>
    <dsp:sp modelId="{AB35E037-DC70-4A66-BB58-B74317EF088F}">
      <dsp:nvSpPr>
        <dsp:cNvPr id="0" name=""/>
        <dsp:cNvSpPr/>
      </dsp:nvSpPr>
      <dsp:spPr>
        <a:xfrm>
          <a:off x="0" y="1828104"/>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There is no immunization and no cure </a:t>
          </a:r>
          <a:endParaRPr lang="en-US" sz="2000" kern="1200"/>
        </a:p>
      </dsp:txBody>
      <dsp:txXfrm>
        <a:off x="36553" y="1864657"/>
        <a:ext cx="8885426" cy="675694"/>
      </dsp:txXfrm>
    </dsp:sp>
    <dsp:sp modelId="{783FD621-383F-43C3-A1B9-A1CD3A0C2F89}">
      <dsp:nvSpPr>
        <dsp:cNvPr id="0" name=""/>
        <dsp:cNvSpPr/>
      </dsp:nvSpPr>
      <dsp:spPr>
        <a:xfrm>
          <a:off x="0" y="2610299"/>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Approximately 3.5 million adults have Chronic HCV</a:t>
          </a:r>
          <a:endParaRPr lang="en-US" sz="2000" kern="1200"/>
        </a:p>
      </dsp:txBody>
      <dsp:txXfrm>
        <a:off x="36553" y="2646852"/>
        <a:ext cx="8885426" cy="675694"/>
      </dsp:txXfrm>
    </dsp:sp>
    <dsp:sp modelId="{150B0998-8A12-4D38-8495-CF4184B6D8B7}">
      <dsp:nvSpPr>
        <dsp:cNvPr id="0" name=""/>
        <dsp:cNvSpPr/>
      </dsp:nvSpPr>
      <dsp:spPr>
        <a:xfrm>
          <a:off x="0" y="3474300"/>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Not everyone with hepatitis C has symptoms</a:t>
          </a:r>
          <a:endParaRPr lang="en-US" sz="2000" kern="1200" dirty="0"/>
        </a:p>
      </dsp:txBody>
      <dsp:txXfrm>
        <a:off x="36553" y="3510853"/>
        <a:ext cx="8885426" cy="675694"/>
      </dsp:txXfrm>
    </dsp:sp>
    <dsp:sp modelId="{FF1B307E-F915-45AD-BFAB-F6A8F0AE2D7E}">
      <dsp:nvSpPr>
        <dsp:cNvPr id="0" name=""/>
        <dsp:cNvSpPr/>
      </dsp:nvSpPr>
      <dsp:spPr>
        <a:xfrm>
          <a:off x="0" y="4338300"/>
          <a:ext cx="8958532" cy="74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Those that do have symptoms, feel like they have the flu</a:t>
          </a:r>
          <a:endParaRPr lang="en-US" sz="2000" kern="1200" dirty="0"/>
        </a:p>
      </dsp:txBody>
      <dsp:txXfrm>
        <a:off x="36553" y="4374853"/>
        <a:ext cx="8885426" cy="6756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F873E-668F-441C-9465-AD452F16DC74}">
      <dsp:nvSpPr>
        <dsp:cNvPr id="0" name=""/>
        <dsp:cNvSpPr/>
      </dsp:nvSpPr>
      <dsp:spPr>
        <a:xfrm>
          <a:off x="714482" y="0"/>
          <a:ext cx="8097472" cy="4720087"/>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C93DF4A-FDF4-4C4C-9A40-C4AD5EF5BD0E}">
      <dsp:nvSpPr>
        <dsp:cNvPr id="0" name=""/>
        <dsp:cNvSpPr/>
      </dsp:nvSpPr>
      <dsp:spPr>
        <a:xfrm>
          <a:off x="4186" y="1416026"/>
          <a:ext cx="1830397" cy="18880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dirty="0"/>
            <a:t>Parenteral: through the skin via punctures, open wounds, etc.</a:t>
          </a:r>
          <a:endParaRPr lang="en-US" sz="1800" kern="1200" dirty="0"/>
        </a:p>
      </dsp:txBody>
      <dsp:txXfrm>
        <a:off x="93539" y="1505379"/>
        <a:ext cx="1651691" cy="1709328"/>
      </dsp:txXfrm>
    </dsp:sp>
    <dsp:sp modelId="{D9AD13E7-FAC9-4F8B-B9BA-DB145DA66C3E}">
      <dsp:nvSpPr>
        <dsp:cNvPr id="0" name=""/>
        <dsp:cNvSpPr/>
      </dsp:nvSpPr>
      <dsp:spPr>
        <a:xfrm>
          <a:off x="1926103" y="1416026"/>
          <a:ext cx="1830397" cy="18880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Mucous Membranes – splash to the eyes, nose, or mouth</a:t>
          </a:r>
          <a:endParaRPr lang="en-US" sz="1800" kern="1200"/>
        </a:p>
      </dsp:txBody>
      <dsp:txXfrm>
        <a:off x="2015456" y="1505379"/>
        <a:ext cx="1651691" cy="1709328"/>
      </dsp:txXfrm>
    </dsp:sp>
    <dsp:sp modelId="{DC82C783-30F3-4144-B4CA-87973F850C36}">
      <dsp:nvSpPr>
        <dsp:cNvPr id="0" name=""/>
        <dsp:cNvSpPr/>
      </dsp:nvSpPr>
      <dsp:spPr>
        <a:xfrm>
          <a:off x="3848020" y="1416026"/>
          <a:ext cx="1830397" cy="18880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Sexually</a:t>
          </a:r>
          <a:endParaRPr lang="en-US" sz="1800" kern="1200"/>
        </a:p>
      </dsp:txBody>
      <dsp:txXfrm>
        <a:off x="3937373" y="1505379"/>
        <a:ext cx="1651691" cy="1709328"/>
      </dsp:txXfrm>
    </dsp:sp>
    <dsp:sp modelId="{C5D02B58-B72E-4763-A1C0-D69E1CE2BA8D}">
      <dsp:nvSpPr>
        <dsp:cNvPr id="0" name=""/>
        <dsp:cNvSpPr/>
      </dsp:nvSpPr>
      <dsp:spPr>
        <a:xfrm>
          <a:off x="5769937" y="1416026"/>
          <a:ext cx="1830397" cy="18880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Prenatal</a:t>
          </a:r>
          <a:endParaRPr lang="en-US" sz="1800" kern="1200"/>
        </a:p>
      </dsp:txBody>
      <dsp:txXfrm>
        <a:off x="5859290" y="1505379"/>
        <a:ext cx="1651691" cy="1709328"/>
      </dsp:txXfrm>
    </dsp:sp>
    <dsp:sp modelId="{DDC83FB2-DC75-4EEF-826D-D29FBBF837DB}">
      <dsp:nvSpPr>
        <dsp:cNvPr id="0" name=""/>
        <dsp:cNvSpPr/>
      </dsp:nvSpPr>
      <dsp:spPr>
        <a:xfrm>
          <a:off x="7691854" y="1416026"/>
          <a:ext cx="1830397" cy="18880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baseline="0"/>
            <a:t>Cannot be exposed through casual contact</a:t>
          </a:r>
          <a:endParaRPr lang="en-US" sz="1800" kern="1200"/>
        </a:p>
      </dsp:txBody>
      <dsp:txXfrm>
        <a:off x="7781207" y="1505379"/>
        <a:ext cx="1651691" cy="170932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913261-F731-4CB9-8D15-EC54C1618F3D}">
      <dsp:nvSpPr>
        <dsp:cNvPr id="0" name=""/>
        <dsp:cNvSpPr/>
      </dsp:nvSpPr>
      <dsp:spPr>
        <a:xfrm rot="10800000">
          <a:off x="2157342" y="3446"/>
          <a:ext cx="6458417" cy="212239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5916" tIns="87630" rIns="163576" bIns="87630" numCol="1" spcCol="1270" anchor="ctr" anchorCtr="0">
          <a:noAutofit/>
        </a:bodyPr>
        <a:lstStyle/>
        <a:p>
          <a:pPr marL="0" lvl="0" indent="0" algn="ctr" defTabSz="1022350">
            <a:lnSpc>
              <a:spcPct val="90000"/>
            </a:lnSpc>
            <a:spcBef>
              <a:spcPct val="0"/>
            </a:spcBef>
            <a:spcAft>
              <a:spcPct val="35000"/>
            </a:spcAft>
            <a:buNone/>
          </a:pPr>
          <a:r>
            <a:rPr lang="en-US" sz="2300" kern="1200" baseline="0" dirty="0"/>
            <a:t>Engineering controls will be used as a primary method to reduce work exposure (e.g., disposable bags, sharps containers, and self-sheathing needles)</a:t>
          </a:r>
          <a:endParaRPr lang="en-US" sz="2300" kern="1200" dirty="0"/>
        </a:p>
      </dsp:txBody>
      <dsp:txXfrm rot="10800000">
        <a:off x="2687940" y="3446"/>
        <a:ext cx="5927819" cy="2122392"/>
      </dsp:txXfrm>
    </dsp:sp>
    <dsp:sp modelId="{60B012CB-A6A0-48CC-824D-C464680C5207}">
      <dsp:nvSpPr>
        <dsp:cNvPr id="0" name=""/>
        <dsp:cNvSpPr/>
      </dsp:nvSpPr>
      <dsp:spPr>
        <a:xfrm>
          <a:off x="1096146" y="3446"/>
          <a:ext cx="2122392" cy="2122392"/>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5000" r="-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D043164-A4C8-4BD0-ADA6-A3329AAE750C}">
      <dsp:nvSpPr>
        <dsp:cNvPr id="0" name=""/>
        <dsp:cNvSpPr/>
      </dsp:nvSpPr>
      <dsp:spPr>
        <a:xfrm rot="10800000">
          <a:off x="2157342" y="2759389"/>
          <a:ext cx="6458417" cy="212239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35916" tIns="87630" rIns="163576" bIns="87630" numCol="1" spcCol="1270" anchor="ctr" anchorCtr="0">
          <a:noAutofit/>
        </a:bodyPr>
        <a:lstStyle/>
        <a:p>
          <a:pPr marL="0" lvl="0" indent="0" algn="ctr" defTabSz="1022350">
            <a:lnSpc>
              <a:spcPct val="90000"/>
            </a:lnSpc>
            <a:spcBef>
              <a:spcPct val="0"/>
            </a:spcBef>
            <a:spcAft>
              <a:spcPct val="35000"/>
            </a:spcAft>
            <a:buNone/>
          </a:pPr>
          <a:r>
            <a:rPr lang="en-US" sz="2300" kern="1200" baseline="0" dirty="0"/>
            <a:t>Departments must provide, at no cost to the employee, and require employees to use equipment such as gloves, gowns, masks, and eye protection, as well as repair or replace those items when necessary</a:t>
          </a:r>
          <a:endParaRPr lang="en-US" sz="2300" kern="1200" dirty="0"/>
        </a:p>
      </dsp:txBody>
      <dsp:txXfrm rot="10800000">
        <a:off x="2687940" y="2759389"/>
        <a:ext cx="5927819" cy="2122392"/>
      </dsp:txXfrm>
    </dsp:sp>
    <dsp:sp modelId="{6FE4E9C0-A4DE-4568-8D71-FE7F4E3B6743}">
      <dsp:nvSpPr>
        <dsp:cNvPr id="0" name=""/>
        <dsp:cNvSpPr/>
      </dsp:nvSpPr>
      <dsp:spPr>
        <a:xfrm>
          <a:off x="1096146" y="2759389"/>
          <a:ext cx="2122392" cy="2122392"/>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41752-AA1F-4DB4-A8EF-6F6DAB9D6CCE}">
      <dsp:nvSpPr>
        <dsp:cNvPr id="0" name=""/>
        <dsp:cNvSpPr/>
      </dsp:nvSpPr>
      <dsp:spPr>
        <a:xfrm>
          <a:off x="2111" y="0"/>
          <a:ext cx="2213221" cy="505507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baseline="0"/>
            <a:t>Always Wear Personal Protective Equipment </a:t>
          </a:r>
          <a:endParaRPr lang="en-US" sz="1700" kern="1200"/>
        </a:p>
      </dsp:txBody>
      <dsp:txXfrm>
        <a:off x="2111" y="2022031"/>
        <a:ext cx="2213221" cy="2022031"/>
      </dsp:txXfrm>
    </dsp:sp>
    <dsp:sp modelId="{C39C781F-FFAC-4855-881E-B661B39ADEE2}">
      <dsp:nvSpPr>
        <dsp:cNvPr id="0" name=""/>
        <dsp:cNvSpPr/>
      </dsp:nvSpPr>
      <dsp:spPr>
        <a:xfrm>
          <a:off x="267051" y="303304"/>
          <a:ext cx="1683341" cy="1683341"/>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E1E4B7-5CD3-4A2E-89E5-0D80BACC9712}">
      <dsp:nvSpPr>
        <dsp:cNvPr id="0" name=""/>
        <dsp:cNvSpPr/>
      </dsp:nvSpPr>
      <dsp:spPr>
        <a:xfrm>
          <a:off x="2281729" y="0"/>
          <a:ext cx="2213221" cy="505507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baseline="0" dirty="0"/>
            <a:t>Hand washing is the most effective means to prevent transmission</a:t>
          </a:r>
          <a:endParaRPr lang="en-US" sz="1700" kern="1200" dirty="0"/>
        </a:p>
      </dsp:txBody>
      <dsp:txXfrm>
        <a:off x="2281729" y="2022031"/>
        <a:ext cx="2213221" cy="2022031"/>
      </dsp:txXfrm>
    </dsp:sp>
    <dsp:sp modelId="{B7D9EA49-81D0-4E1B-BB01-E431E4348FB2}">
      <dsp:nvSpPr>
        <dsp:cNvPr id="0" name=""/>
        <dsp:cNvSpPr/>
      </dsp:nvSpPr>
      <dsp:spPr>
        <a:xfrm>
          <a:off x="2546669" y="303304"/>
          <a:ext cx="1683341" cy="1683341"/>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8B5F1B-4482-4111-82AE-A16F94E675F8}">
      <dsp:nvSpPr>
        <dsp:cNvPr id="0" name=""/>
        <dsp:cNvSpPr/>
      </dsp:nvSpPr>
      <dsp:spPr>
        <a:xfrm>
          <a:off x="4561347" y="0"/>
          <a:ext cx="2213221" cy="505507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baseline="0"/>
            <a:t>All shared and reusable items, such as goggles &amp; sports equipment are to be cleaned with a bleach and water solution</a:t>
          </a:r>
          <a:endParaRPr lang="en-US" sz="1700" kern="1200"/>
        </a:p>
      </dsp:txBody>
      <dsp:txXfrm>
        <a:off x="4561347" y="2022031"/>
        <a:ext cx="2213221" cy="2022031"/>
      </dsp:txXfrm>
    </dsp:sp>
    <dsp:sp modelId="{B37356BB-5F8A-4E5E-AE34-CEB871FB2090}">
      <dsp:nvSpPr>
        <dsp:cNvPr id="0" name=""/>
        <dsp:cNvSpPr/>
      </dsp:nvSpPr>
      <dsp:spPr>
        <a:xfrm>
          <a:off x="4826287" y="303304"/>
          <a:ext cx="1683341" cy="1683341"/>
        </a:xfrm>
        <a:prstGeom prst="ellipse">
          <a:avLst/>
        </a:prstGeom>
        <a:blipFill>
          <a:blip xmlns:r="http://schemas.openxmlformats.org/officeDocument/2006/relationships"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725875-1251-46FF-968A-0746569038EC}">
      <dsp:nvSpPr>
        <dsp:cNvPr id="0" name=""/>
        <dsp:cNvSpPr/>
      </dsp:nvSpPr>
      <dsp:spPr>
        <a:xfrm>
          <a:off x="6840965" y="0"/>
          <a:ext cx="2213221" cy="505507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baseline="0"/>
            <a:t>If you are in an area where there is reasonable likelihood of exposure, never eat, drink, apply cosmetics or handle contact lenses</a:t>
          </a:r>
          <a:endParaRPr lang="en-US" sz="1700" kern="1200"/>
        </a:p>
      </dsp:txBody>
      <dsp:txXfrm>
        <a:off x="6840965" y="2022031"/>
        <a:ext cx="2213221" cy="2022031"/>
      </dsp:txXfrm>
    </dsp:sp>
    <dsp:sp modelId="{AE0736FE-6210-425A-80AF-B83C136BF26E}">
      <dsp:nvSpPr>
        <dsp:cNvPr id="0" name=""/>
        <dsp:cNvSpPr/>
      </dsp:nvSpPr>
      <dsp:spPr>
        <a:xfrm>
          <a:off x="7105905" y="303304"/>
          <a:ext cx="1683341" cy="1683341"/>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9E5A49-0828-4819-BDED-DEF7D1EC2897}">
      <dsp:nvSpPr>
        <dsp:cNvPr id="0" name=""/>
        <dsp:cNvSpPr/>
      </dsp:nvSpPr>
      <dsp:spPr>
        <a:xfrm>
          <a:off x="362251" y="4044063"/>
          <a:ext cx="8331794" cy="758261"/>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0DFD5-2117-4AE0-BBD1-35C9CB37CD37}">
      <dsp:nvSpPr>
        <dsp:cNvPr id="0" name=""/>
        <dsp:cNvSpPr/>
      </dsp:nvSpPr>
      <dsp:spPr>
        <a:xfrm>
          <a:off x="0" y="1675072"/>
          <a:ext cx="9512060" cy="2244593"/>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D41416E8-2EE5-41B0-B8CE-92EDE96E98FE}">
      <dsp:nvSpPr>
        <dsp:cNvPr id="0" name=""/>
        <dsp:cNvSpPr/>
      </dsp:nvSpPr>
      <dsp:spPr>
        <a:xfrm>
          <a:off x="44" y="0"/>
          <a:ext cx="1849696" cy="2244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n-US" sz="1600" kern="1200" baseline="0" dirty="0"/>
            <a:t>Food and drinks shall not be stored in the same refrigerators or cabinets where blood or OPIM are stored</a:t>
          </a:r>
          <a:endParaRPr lang="en-US" sz="1600" kern="1200" dirty="0"/>
        </a:p>
      </dsp:txBody>
      <dsp:txXfrm>
        <a:off x="44" y="0"/>
        <a:ext cx="1849696" cy="2244593"/>
      </dsp:txXfrm>
    </dsp:sp>
    <dsp:sp modelId="{5B42CB83-44D8-4683-B1B1-6843FBEDD2AD}">
      <dsp:nvSpPr>
        <dsp:cNvPr id="0" name=""/>
        <dsp:cNvSpPr/>
      </dsp:nvSpPr>
      <dsp:spPr>
        <a:xfrm>
          <a:off x="644318" y="2525167"/>
          <a:ext cx="561148" cy="561148"/>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BD4754-64BC-4C92-9E6A-B9D6D7222B60}">
      <dsp:nvSpPr>
        <dsp:cNvPr id="0" name=""/>
        <dsp:cNvSpPr/>
      </dsp:nvSpPr>
      <dsp:spPr>
        <a:xfrm>
          <a:off x="1942225" y="3366889"/>
          <a:ext cx="1849696" cy="2244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baseline="0"/>
            <a:t>Employees must wear closed toed shoes to prevent cuts or spills to the feet</a:t>
          </a:r>
          <a:endParaRPr lang="en-US" sz="1600" kern="1200"/>
        </a:p>
      </dsp:txBody>
      <dsp:txXfrm>
        <a:off x="1942225" y="3366889"/>
        <a:ext cx="1849696" cy="2244593"/>
      </dsp:txXfrm>
    </dsp:sp>
    <dsp:sp modelId="{EF6B0BE3-1AD9-4ED4-84B0-1B6E0409594E}">
      <dsp:nvSpPr>
        <dsp:cNvPr id="0" name=""/>
        <dsp:cNvSpPr/>
      </dsp:nvSpPr>
      <dsp:spPr>
        <a:xfrm>
          <a:off x="2586499" y="2525167"/>
          <a:ext cx="561148" cy="561148"/>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69F552-2539-4683-9374-1F05B3FDBBD6}">
      <dsp:nvSpPr>
        <dsp:cNvPr id="0" name=""/>
        <dsp:cNvSpPr/>
      </dsp:nvSpPr>
      <dsp:spPr>
        <a:xfrm>
          <a:off x="3884407" y="0"/>
          <a:ext cx="1849696" cy="2244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n-US" sz="1600" kern="1200" baseline="0" dirty="0"/>
            <a:t>Protective clothing will be considered regulated contaminated waste and will be disposed of properly</a:t>
          </a:r>
          <a:endParaRPr lang="en-US" sz="1600" kern="1200" dirty="0"/>
        </a:p>
      </dsp:txBody>
      <dsp:txXfrm>
        <a:off x="3884407" y="0"/>
        <a:ext cx="1849696" cy="2244593"/>
      </dsp:txXfrm>
    </dsp:sp>
    <dsp:sp modelId="{652D2B36-0547-4099-8EAA-D8E6B1F76767}">
      <dsp:nvSpPr>
        <dsp:cNvPr id="0" name=""/>
        <dsp:cNvSpPr/>
      </dsp:nvSpPr>
      <dsp:spPr>
        <a:xfrm>
          <a:off x="4528681" y="2525167"/>
          <a:ext cx="561148" cy="561148"/>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2AE242-A28D-42AD-9C96-D6406CE31997}">
      <dsp:nvSpPr>
        <dsp:cNvPr id="0" name=""/>
        <dsp:cNvSpPr/>
      </dsp:nvSpPr>
      <dsp:spPr>
        <a:xfrm>
          <a:off x="5471538" y="3350145"/>
          <a:ext cx="2734220" cy="2244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baseline="0" dirty="0"/>
            <a:t>Any person who has contact (i.e., involved in bagging, transport, or laundering) with contaminated laundry will wear gloves and other appropriate personal protective equipment and adhere to universal precautions </a:t>
          </a:r>
          <a:endParaRPr lang="en-US" sz="1600" kern="1200" dirty="0"/>
        </a:p>
      </dsp:txBody>
      <dsp:txXfrm>
        <a:off x="5471538" y="3350145"/>
        <a:ext cx="2734220" cy="2244593"/>
      </dsp:txXfrm>
    </dsp:sp>
    <dsp:sp modelId="{83E48A7F-8B6E-4D10-9DF4-DB4AFF68E390}">
      <dsp:nvSpPr>
        <dsp:cNvPr id="0" name=""/>
        <dsp:cNvSpPr/>
      </dsp:nvSpPr>
      <dsp:spPr>
        <a:xfrm>
          <a:off x="6913124" y="2525167"/>
          <a:ext cx="561148" cy="561148"/>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51CD5-3517-4018-AEC3-F0005FA07C1C}">
      <dsp:nvSpPr>
        <dsp:cNvPr id="0" name=""/>
        <dsp:cNvSpPr/>
      </dsp:nvSpPr>
      <dsp:spPr>
        <a:xfrm>
          <a:off x="733137" y="0"/>
          <a:ext cx="8308891" cy="5328248"/>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50E3A9B-DF4B-4AC2-927B-E8677853B262}">
      <dsp:nvSpPr>
        <dsp:cNvPr id="0" name=""/>
        <dsp:cNvSpPr/>
      </dsp:nvSpPr>
      <dsp:spPr>
        <a:xfrm>
          <a:off x="5025" y="1415310"/>
          <a:ext cx="2478130" cy="249762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t>Work surfaces potentially contaminated with human blood, bodily fluids, or OPIM shall be decontaminated before beginning work and at the end of each day with freshly diluted household bleach at the ratio of 1:10 (1 part bleach to 10 parts water)</a:t>
          </a:r>
          <a:endParaRPr lang="en-US" sz="1400" kern="1200" dirty="0"/>
        </a:p>
      </dsp:txBody>
      <dsp:txXfrm>
        <a:off x="125997" y="1536282"/>
        <a:ext cx="2236186" cy="2255683"/>
      </dsp:txXfrm>
    </dsp:sp>
    <dsp:sp modelId="{F81066EE-2B6C-4E1B-B788-2450EA511FF3}">
      <dsp:nvSpPr>
        <dsp:cNvPr id="0" name=""/>
        <dsp:cNvSpPr/>
      </dsp:nvSpPr>
      <dsp:spPr>
        <a:xfrm>
          <a:off x="2569905" y="1598474"/>
          <a:ext cx="1734996" cy="213129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Equipment shall be checked routinely and decontaminated prior to servicing or shipping</a:t>
          </a:r>
          <a:endParaRPr lang="en-US" sz="1400" kern="1200"/>
        </a:p>
      </dsp:txBody>
      <dsp:txXfrm>
        <a:off x="2654601" y="1683170"/>
        <a:ext cx="1565604" cy="1961907"/>
      </dsp:txXfrm>
    </dsp:sp>
    <dsp:sp modelId="{D0783CE3-FDE3-4F1E-9AB1-CE4B52938ACE}">
      <dsp:nvSpPr>
        <dsp:cNvPr id="0" name=""/>
        <dsp:cNvSpPr/>
      </dsp:nvSpPr>
      <dsp:spPr>
        <a:xfrm>
          <a:off x="4391651" y="1598474"/>
          <a:ext cx="1734996" cy="213129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All containers intended for reuse shall be inspected, cleaned, and disinfected on a regular schedule </a:t>
          </a:r>
          <a:endParaRPr lang="en-US" sz="1400" kern="1200"/>
        </a:p>
      </dsp:txBody>
      <dsp:txXfrm>
        <a:off x="4476347" y="1683170"/>
        <a:ext cx="1565604" cy="1961907"/>
      </dsp:txXfrm>
    </dsp:sp>
    <dsp:sp modelId="{9343C467-681A-4B07-B621-CC6E23B45341}">
      <dsp:nvSpPr>
        <dsp:cNvPr id="0" name=""/>
        <dsp:cNvSpPr/>
      </dsp:nvSpPr>
      <dsp:spPr>
        <a:xfrm>
          <a:off x="6213397" y="1598474"/>
          <a:ext cx="1734996" cy="213129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Broken glassware shall not be picked up by hand; a broom and dustpan or forceps should be used</a:t>
          </a:r>
          <a:endParaRPr lang="en-US" sz="1400" kern="1200"/>
        </a:p>
      </dsp:txBody>
      <dsp:txXfrm>
        <a:off x="6298093" y="1683170"/>
        <a:ext cx="1565604" cy="1961907"/>
      </dsp:txXfrm>
    </dsp:sp>
    <dsp:sp modelId="{65845892-F19E-4B2E-AAA9-EFE99104AE9D}">
      <dsp:nvSpPr>
        <dsp:cNvPr id="0" name=""/>
        <dsp:cNvSpPr/>
      </dsp:nvSpPr>
      <dsp:spPr>
        <a:xfrm>
          <a:off x="8035144" y="1598474"/>
          <a:ext cx="1734996" cy="213129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Specimens of blood shall be placed in a closeable, leak-proof container and labeled with the biohazard emblem </a:t>
          </a:r>
          <a:endParaRPr lang="en-US" sz="1400" kern="1200"/>
        </a:p>
      </dsp:txBody>
      <dsp:txXfrm>
        <a:off x="8119840" y="1683170"/>
        <a:ext cx="1565604" cy="196190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A11534-41DE-4727-9B6E-CA4ED5824B66}">
      <dsp:nvSpPr>
        <dsp:cNvPr id="0" name=""/>
        <dsp:cNvSpPr/>
      </dsp:nvSpPr>
      <dsp:spPr>
        <a:xfrm>
          <a:off x="0" y="0"/>
          <a:ext cx="6239289" cy="1173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baseline="0" dirty="0"/>
            <a:t>"Sharps" is a generic term dealing with any item that can puncture, cut, or scrape body parts</a:t>
          </a:r>
          <a:endParaRPr lang="en-US" sz="2200" kern="1200" dirty="0"/>
        </a:p>
      </dsp:txBody>
      <dsp:txXfrm>
        <a:off x="57308" y="57308"/>
        <a:ext cx="6124673" cy="1059340"/>
      </dsp:txXfrm>
    </dsp:sp>
    <dsp:sp modelId="{748FBDCD-4585-45AB-BDE8-10AD0E25C811}">
      <dsp:nvSpPr>
        <dsp:cNvPr id="0" name=""/>
        <dsp:cNvSpPr/>
      </dsp:nvSpPr>
      <dsp:spPr>
        <a:xfrm>
          <a:off x="0" y="1084875"/>
          <a:ext cx="6239289" cy="1173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baseline="0" dirty="0"/>
            <a:t>Sharps must be disposed of in an approved container that is puncture resistant, leak resistant, and cannot be opened without great difficulty</a:t>
          </a:r>
          <a:endParaRPr lang="en-US" sz="2200" kern="1200" dirty="0"/>
        </a:p>
      </dsp:txBody>
      <dsp:txXfrm>
        <a:off x="57308" y="1142183"/>
        <a:ext cx="6124673" cy="1059340"/>
      </dsp:txXfrm>
    </dsp:sp>
    <dsp:sp modelId="{A539C66B-712C-4466-8FB7-712F1622F72E}">
      <dsp:nvSpPr>
        <dsp:cNvPr id="0" name=""/>
        <dsp:cNvSpPr/>
      </dsp:nvSpPr>
      <dsp:spPr>
        <a:xfrm>
          <a:off x="0" y="2317529"/>
          <a:ext cx="6239289" cy="1173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baseline="0" dirty="0"/>
            <a:t>The sharps container must always be kept close to the work area so transporting a sharp is not required</a:t>
          </a:r>
          <a:endParaRPr lang="en-US" sz="2100" kern="1200" dirty="0"/>
        </a:p>
      </dsp:txBody>
      <dsp:txXfrm>
        <a:off x="57308" y="2374837"/>
        <a:ext cx="6124673" cy="1059340"/>
      </dsp:txXfrm>
    </dsp:sp>
    <dsp:sp modelId="{B20C2625-390F-4E14-B819-3058E6A0212E}">
      <dsp:nvSpPr>
        <dsp:cNvPr id="0" name=""/>
        <dsp:cNvSpPr/>
      </dsp:nvSpPr>
      <dsp:spPr>
        <a:xfrm>
          <a:off x="0" y="3550183"/>
          <a:ext cx="6239289" cy="1173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baseline="0"/>
            <a:t>Sharps containers must be red in color with biohazard labels </a:t>
          </a:r>
          <a:endParaRPr lang="en-US" sz="2100" kern="1200"/>
        </a:p>
      </dsp:txBody>
      <dsp:txXfrm>
        <a:off x="57308" y="3607491"/>
        <a:ext cx="6124673" cy="105934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9F63A5-3DF2-4981-9191-C0641ED08103}">
      <dsp:nvSpPr>
        <dsp:cNvPr id="0" name=""/>
        <dsp:cNvSpPr/>
      </dsp:nvSpPr>
      <dsp:spPr>
        <a:xfrm>
          <a:off x="0" y="0"/>
          <a:ext cx="1756171" cy="50291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Warning labels shall be affixed to containers of infectious waste, refrigerators, freezers containing blood, and all other containers used to transport potentially infectious materials</a:t>
          </a:r>
          <a:endParaRPr lang="en-US" sz="1300" kern="1200"/>
        </a:p>
      </dsp:txBody>
      <dsp:txXfrm>
        <a:off x="0" y="2011680"/>
        <a:ext cx="1756171" cy="2011680"/>
      </dsp:txXfrm>
    </dsp:sp>
    <dsp:sp modelId="{4D6346D8-7F34-4F20-805C-F48843F41383}">
      <dsp:nvSpPr>
        <dsp:cNvPr id="0" name=""/>
        <dsp:cNvSpPr/>
      </dsp:nvSpPr>
      <dsp:spPr>
        <a:xfrm>
          <a:off x="52685" y="301752"/>
          <a:ext cx="1650801" cy="1674723"/>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E44FFD-530B-4DC8-9BD6-B9BA95504E86}">
      <dsp:nvSpPr>
        <dsp:cNvPr id="0" name=""/>
        <dsp:cNvSpPr/>
      </dsp:nvSpPr>
      <dsp:spPr>
        <a:xfrm>
          <a:off x="1808857" y="0"/>
          <a:ext cx="1756171" cy="50291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Labels should clearly state that food or drinks are not to be stored in these refrigerators and freezers</a:t>
          </a:r>
          <a:endParaRPr lang="en-US" sz="1300" kern="1200"/>
        </a:p>
      </dsp:txBody>
      <dsp:txXfrm>
        <a:off x="1808857" y="2011680"/>
        <a:ext cx="1756171" cy="2011680"/>
      </dsp:txXfrm>
    </dsp:sp>
    <dsp:sp modelId="{74DAEC8C-94B2-40BB-9482-2352F8461410}">
      <dsp:nvSpPr>
        <dsp:cNvPr id="0" name=""/>
        <dsp:cNvSpPr/>
      </dsp:nvSpPr>
      <dsp:spPr>
        <a:xfrm>
          <a:off x="1861542" y="301752"/>
          <a:ext cx="1650801" cy="167472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BFBA4D-5489-4193-9A13-DD77DC280557}">
      <dsp:nvSpPr>
        <dsp:cNvPr id="0" name=""/>
        <dsp:cNvSpPr/>
      </dsp:nvSpPr>
      <dsp:spPr>
        <a:xfrm>
          <a:off x="3617714" y="0"/>
          <a:ext cx="1756171" cy="50291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These labels shall be orange or orange-red with letters and symbols in a contrasting color</a:t>
          </a:r>
          <a:endParaRPr lang="en-US" sz="1300" kern="1200"/>
        </a:p>
      </dsp:txBody>
      <dsp:txXfrm>
        <a:off x="3617714" y="2011680"/>
        <a:ext cx="1756171" cy="2011680"/>
      </dsp:txXfrm>
    </dsp:sp>
    <dsp:sp modelId="{C3D62B6F-8A41-4EAF-A48F-D03577E45E10}">
      <dsp:nvSpPr>
        <dsp:cNvPr id="0" name=""/>
        <dsp:cNvSpPr/>
      </dsp:nvSpPr>
      <dsp:spPr>
        <a:xfrm>
          <a:off x="3670399" y="301752"/>
          <a:ext cx="1650801" cy="1674723"/>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t="-18000" b="-1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318DE8-6180-4314-84E1-A9899678271F}">
      <dsp:nvSpPr>
        <dsp:cNvPr id="0" name=""/>
        <dsp:cNvSpPr/>
      </dsp:nvSpPr>
      <dsp:spPr>
        <a:xfrm>
          <a:off x="5426571" y="0"/>
          <a:ext cx="1756171" cy="50291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All infectious waste designated for disposal shall be in closeable, leak-proof containers that are color-coded and labeled</a:t>
          </a:r>
          <a:endParaRPr lang="en-US" sz="1300" kern="1200"/>
        </a:p>
      </dsp:txBody>
      <dsp:txXfrm>
        <a:off x="5426571" y="2011680"/>
        <a:ext cx="1756171" cy="2011680"/>
      </dsp:txXfrm>
    </dsp:sp>
    <dsp:sp modelId="{1F2AABB2-103F-4977-9141-D51B07F9F5A8}">
      <dsp:nvSpPr>
        <dsp:cNvPr id="0" name=""/>
        <dsp:cNvSpPr/>
      </dsp:nvSpPr>
      <dsp:spPr>
        <a:xfrm>
          <a:off x="5479256" y="301752"/>
          <a:ext cx="1650801" cy="1674723"/>
        </a:xfrm>
        <a:prstGeom prst="ellipse">
          <a:avLst/>
        </a:prstGeom>
        <a:blipFill>
          <a:blip xmlns:r="http://schemas.openxmlformats.org/officeDocument/2006/relationships"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t="-45000" b="-4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212A1F-5600-4FDD-9F6B-87ABC96F9F5A}">
      <dsp:nvSpPr>
        <dsp:cNvPr id="0" name=""/>
        <dsp:cNvSpPr/>
      </dsp:nvSpPr>
      <dsp:spPr>
        <a:xfrm>
          <a:off x="7235428" y="0"/>
          <a:ext cx="1756171" cy="502919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baseline="0"/>
            <a:t>Disposal of all infectious waste shall be in accordance with applicable federal, state, and local regulations</a:t>
          </a:r>
          <a:endParaRPr lang="en-US" sz="1300" kern="1200"/>
        </a:p>
      </dsp:txBody>
      <dsp:txXfrm>
        <a:off x="7235428" y="2011680"/>
        <a:ext cx="1756171" cy="2011680"/>
      </dsp:txXfrm>
    </dsp:sp>
    <dsp:sp modelId="{7784B564-4831-48BD-BA11-3F0ED267081C}">
      <dsp:nvSpPr>
        <dsp:cNvPr id="0" name=""/>
        <dsp:cNvSpPr/>
      </dsp:nvSpPr>
      <dsp:spPr>
        <a:xfrm>
          <a:off x="7288113" y="301752"/>
          <a:ext cx="1650801" cy="1674723"/>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8000" r="-1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305DF6-1783-4DE9-9D75-CADEB41A7156}">
      <dsp:nvSpPr>
        <dsp:cNvPr id="0" name=""/>
        <dsp:cNvSpPr/>
      </dsp:nvSpPr>
      <dsp:spPr>
        <a:xfrm>
          <a:off x="359663" y="4023360"/>
          <a:ext cx="8272272" cy="754380"/>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E7A090-5E17-467F-8B2A-8A5DB28C97B6}">
      <dsp:nvSpPr>
        <dsp:cNvPr id="0" name=""/>
        <dsp:cNvSpPr/>
      </dsp:nvSpPr>
      <dsp:spPr>
        <a:xfrm>
          <a:off x="0" y="1232"/>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Clean the exposed area thoroughly</a:t>
          </a:r>
          <a:endParaRPr lang="en-US" sz="1600" kern="1200"/>
        </a:p>
      </dsp:txBody>
      <dsp:txXfrm>
        <a:off x="33410" y="34642"/>
        <a:ext cx="8485687" cy="617582"/>
      </dsp:txXfrm>
    </dsp:sp>
    <dsp:sp modelId="{FFB6C96D-D5FB-4267-9FBF-A18A70D85AEC}">
      <dsp:nvSpPr>
        <dsp:cNvPr id="0" name=""/>
        <dsp:cNvSpPr/>
      </dsp:nvSpPr>
      <dsp:spPr>
        <a:xfrm>
          <a:off x="0" y="699725"/>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Report the incident to your supervisor</a:t>
          </a:r>
          <a:endParaRPr lang="en-US" sz="1600" kern="1200"/>
        </a:p>
      </dsp:txBody>
      <dsp:txXfrm>
        <a:off x="33410" y="733135"/>
        <a:ext cx="8485687" cy="617582"/>
      </dsp:txXfrm>
    </dsp:sp>
    <dsp:sp modelId="{2F29A48C-6254-4EBC-AE06-AFE3C9E702CD}">
      <dsp:nvSpPr>
        <dsp:cNvPr id="0" name=""/>
        <dsp:cNvSpPr/>
      </dsp:nvSpPr>
      <dsp:spPr>
        <a:xfrm>
          <a:off x="0" y="1398218"/>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Employees involved in an exposure incident should be directed to obtain immediately treatment at the nearest emergency medical treatment facility</a:t>
          </a:r>
          <a:endParaRPr lang="en-US" sz="1600" kern="1200" dirty="0"/>
        </a:p>
      </dsp:txBody>
      <dsp:txXfrm>
        <a:off x="33410" y="1431628"/>
        <a:ext cx="8485687" cy="617582"/>
      </dsp:txXfrm>
    </dsp:sp>
    <dsp:sp modelId="{4FDE98AB-BE79-4061-B17F-954B8684BBB4}">
      <dsp:nvSpPr>
        <dsp:cNvPr id="0" name=""/>
        <dsp:cNvSpPr/>
      </dsp:nvSpPr>
      <dsp:spPr>
        <a:xfrm>
          <a:off x="0" y="2096711"/>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Students involved in an exposure incident during normal business hours should be directed to report to the University Clinic for treatment.  After normal hours, they should be directed to report to the nearest emergency medical treatment facility</a:t>
          </a:r>
          <a:endParaRPr lang="en-US" sz="1600" kern="1200" dirty="0"/>
        </a:p>
      </dsp:txBody>
      <dsp:txXfrm>
        <a:off x="33410" y="2130121"/>
        <a:ext cx="8485687" cy="617582"/>
      </dsp:txXfrm>
    </dsp:sp>
    <dsp:sp modelId="{2D5EE065-5783-46EF-8359-D07E2B4DF2C8}">
      <dsp:nvSpPr>
        <dsp:cNvPr id="0" name=""/>
        <dsp:cNvSpPr/>
      </dsp:nvSpPr>
      <dsp:spPr>
        <a:xfrm>
          <a:off x="0" y="2795204"/>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Visitors involved in an exposure incident should be directed to report to the nearest emergency medical treatment facility</a:t>
          </a:r>
          <a:endParaRPr lang="en-US" sz="1600" kern="1200" dirty="0"/>
        </a:p>
      </dsp:txBody>
      <dsp:txXfrm>
        <a:off x="33410" y="2828614"/>
        <a:ext cx="8485687" cy="617582"/>
      </dsp:txXfrm>
    </dsp:sp>
    <dsp:sp modelId="{54CC202F-F370-4ACB-97A2-07BFF2FCDCE2}">
      <dsp:nvSpPr>
        <dsp:cNvPr id="0" name=""/>
        <dsp:cNvSpPr/>
      </dsp:nvSpPr>
      <dsp:spPr>
        <a:xfrm>
          <a:off x="0" y="3493697"/>
          <a:ext cx="8552507" cy="6844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Follow the guidelines found in OP 34.22 Bloodborne Pathogens Protection Program</a:t>
          </a:r>
          <a:endParaRPr lang="en-US" sz="1600" kern="1200"/>
        </a:p>
      </dsp:txBody>
      <dsp:txXfrm>
        <a:off x="33410" y="3527107"/>
        <a:ext cx="8485687" cy="6175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A1599-32BC-4D30-A6FF-3EE24A1B25F2}">
      <dsp:nvSpPr>
        <dsp:cNvPr id="0" name=""/>
        <dsp:cNvSpPr/>
      </dsp:nvSpPr>
      <dsp:spPr>
        <a:xfrm>
          <a:off x="0" y="27856"/>
          <a:ext cx="9220578" cy="1034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baseline="0" dirty="0"/>
            <a:t>Hand washing is generally considered to be the most important measure in preventing the spread of infection</a:t>
          </a:r>
          <a:endParaRPr lang="en-US" sz="2600" kern="1200" dirty="0"/>
        </a:p>
      </dsp:txBody>
      <dsp:txXfrm>
        <a:off x="50489" y="78345"/>
        <a:ext cx="9119600" cy="93330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6D5060-7088-4B91-85D5-F46F3CAFDF8F}">
      <dsp:nvSpPr>
        <dsp:cNvPr id="0" name=""/>
        <dsp:cNvSpPr/>
      </dsp:nvSpPr>
      <dsp:spPr>
        <a:xfrm>
          <a:off x="703915" y="0"/>
          <a:ext cx="7977709" cy="5210353"/>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6C3C57C3-F618-4845-898F-623A2E50FEAA}">
      <dsp:nvSpPr>
        <dsp:cNvPr id="0" name=""/>
        <dsp:cNvSpPr/>
      </dsp:nvSpPr>
      <dsp:spPr>
        <a:xfrm>
          <a:off x="801"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t>Wet your hands with warm, running water and apply liquid soap or use clean bar soap</a:t>
          </a:r>
          <a:endParaRPr lang="en-US" sz="1400" kern="1200" dirty="0"/>
        </a:p>
      </dsp:txBody>
      <dsp:txXfrm>
        <a:off x="63552" y="1454946"/>
        <a:ext cx="1159968" cy="2300459"/>
      </dsp:txXfrm>
    </dsp:sp>
    <dsp:sp modelId="{4CA293E4-9618-4B26-A259-854E80572ADE}">
      <dsp:nvSpPr>
        <dsp:cNvPr id="0" name=""/>
        <dsp:cNvSpPr/>
      </dsp:nvSpPr>
      <dsp:spPr>
        <a:xfrm>
          <a:off x="1350546"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Lather well </a:t>
          </a:r>
          <a:endParaRPr lang="en-US" sz="1400" kern="1200"/>
        </a:p>
      </dsp:txBody>
      <dsp:txXfrm>
        <a:off x="1413297" y="1454946"/>
        <a:ext cx="1159968" cy="2300459"/>
      </dsp:txXfrm>
    </dsp:sp>
    <dsp:sp modelId="{B4A90AC3-DA50-40F6-A718-DD41DC834BE7}">
      <dsp:nvSpPr>
        <dsp:cNvPr id="0" name=""/>
        <dsp:cNvSpPr/>
      </dsp:nvSpPr>
      <dsp:spPr>
        <a:xfrm>
          <a:off x="2700290"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Rub your hands vigorously together for at least 15 to 20 seconds</a:t>
          </a:r>
          <a:endParaRPr lang="en-US" sz="1400" kern="1200"/>
        </a:p>
      </dsp:txBody>
      <dsp:txXfrm>
        <a:off x="2763041" y="1454946"/>
        <a:ext cx="1159968" cy="2300459"/>
      </dsp:txXfrm>
    </dsp:sp>
    <dsp:sp modelId="{DACF4253-8790-43CE-8C8E-5F9A5CC83E81}">
      <dsp:nvSpPr>
        <dsp:cNvPr id="0" name=""/>
        <dsp:cNvSpPr/>
      </dsp:nvSpPr>
      <dsp:spPr>
        <a:xfrm>
          <a:off x="4050034"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Scrub all surfaces, including the backs of your hands, wrists, between your fingers and under your fingernails</a:t>
          </a:r>
          <a:endParaRPr lang="en-US" sz="1400" kern="1200"/>
        </a:p>
      </dsp:txBody>
      <dsp:txXfrm>
        <a:off x="4112785" y="1454946"/>
        <a:ext cx="1159968" cy="2300459"/>
      </dsp:txXfrm>
    </dsp:sp>
    <dsp:sp modelId="{761341DC-AE35-4515-AE9B-B40232B636EF}">
      <dsp:nvSpPr>
        <dsp:cNvPr id="0" name=""/>
        <dsp:cNvSpPr/>
      </dsp:nvSpPr>
      <dsp:spPr>
        <a:xfrm>
          <a:off x="5399778"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Rinse well </a:t>
          </a:r>
          <a:endParaRPr lang="en-US" sz="1400" kern="1200"/>
        </a:p>
      </dsp:txBody>
      <dsp:txXfrm>
        <a:off x="5462529" y="1454946"/>
        <a:ext cx="1159968" cy="2300459"/>
      </dsp:txXfrm>
    </dsp:sp>
    <dsp:sp modelId="{E29E534F-BD59-4B87-B9DF-7A51CDDCADD2}">
      <dsp:nvSpPr>
        <dsp:cNvPr id="0" name=""/>
        <dsp:cNvSpPr/>
      </dsp:nvSpPr>
      <dsp:spPr>
        <a:xfrm>
          <a:off x="6749523"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Dry your hands with a clean or disposable towel </a:t>
          </a:r>
          <a:endParaRPr lang="en-US" sz="1400" kern="1200"/>
        </a:p>
      </dsp:txBody>
      <dsp:txXfrm>
        <a:off x="6812274" y="1454946"/>
        <a:ext cx="1159968" cy="2300459"/>
      </dsp:txXfrm>
    </dsp:sp>
    <dsp:sp modelId="{1410C4F1-BEC2-485D-B567-1C74C186A25E}">
      <dsp:nvSpPr>
        <dsp:cNvPr id="0" name=""/>
        <dsp:cNvSpPr/>
      </dsp:nvSpPr>
      <dsp:spPr>
        <a:xfrm>
          <a:off x="8099267" y="1392195"/>
          <a:ext cx="1285470" cy="242596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Use a towel to turn off the faucet </a:t>
          </a:r>
          <a:endParaRPr lang="en-US" sz="1400" kern="1200"/>
        </a:p>
      </dsp:txBody>
      <dsp:txXfrm>
        <a:off x="8162018" y="1454946"/>
        <a:ext cx="1159968" cy="230045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D6741F-8315-47E3-8B55-637601F3FDA9}">
      <dsp:nvSpPr>
        <dsp:cNvPr id="0" name=""/>
        <dsp:cNvSpPr/>
      </dsp:nvSpPr>
      <dsp:spPr>
        <a:xfrm>
          <a:off x="0" y="761434"/>
          <a:ext cx="9906000"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In 1928, when penicillin was discovered, it was hailed as a “miracle drug”.  </a:t>
          </a:r>
          <a:r>
            <a:rPr lang="en-US" sz="2200" kern="1200" dirty="0"/>
            <a:t>It saved countless soldiers from the biggest wartime killer – infected wounds  </a:t>
          </a:r>
        </a:p>
      </dsp:txBody>
      <dsp:txXfrm>
        <a:off x="42722" y="804156"/>
        <a:ext cx="9820556" cy="789716"/>
      </dsp:txXfrm>
    </dsp:sp>
    <dsp:sp modelId="{187023AD-0C10-4670-990D-79B056A99BEA}">
      <dsp:nvSpPr>
        <dsp:cNvPr id="0" name=""/>
        <dsp:cNvSpPr/>
      </dsp:nvSpPr>
      <dsp:spPr>
        <a:xfrm>
          <a:off x="0" y="1699954"/>
          <a:ext cx="9906000"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But today, many of the most potent antibiotics in the world are no match for the drug resistant pathogens, like methicillin-resistant Staphylococcus aureus, or MRSA </a:t>
          </a:r>
        </a:p>
      </dsp:txBody>
      <dsp:txXfrm>
        <a:off x="42722" y="1742676"/>
        <a:ext cx="9820556" cy="789716"/>
      </dsp:txXfrm>
    </dsp:sp>
    <dsp:sp modelId="{DAA79A79-5AFB-4F04-8E81-F3D08AB3DCC0}">
      <dsp:nvSpPr>
        <dsp:cNvPr id="0" name=""/>
        <dsp:cNvSpPr/>
      </dsp:nvSpPr>
      <dsp:spPr>
        <a:xfrm>
          <a:off x="0" y="2638474"/>
          <a:ext cx="9906000"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MRSA causes infections so virulent they can turn deadly within days</a:t>
          </a:r>
        </a:p>
      </dsp:txBody>
      <dsp:txXfrm>
        <a:off x="42722" y="2681196"/>
        <a:ext cx="9820556" cy="789716"/>
      </dsp:txXfrm>
    </dsp:sp>
    <dsp:sp modelId="{B5661A26-325C-43FB-B499-38DDBCAEDED0}">
      <dsp:nvSpPr>
        <dsp:cNvPr id="0" name=""/>
        <dsp:cNvSpPr/>
      </dsp:nvSpPr>
      <dsp:spPr>
        <a:xfrm>
          <a:off x="0" y="3576994"/>
          <a:ext cx="9906000" cy="8751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We do know we can stop these superbugs from spreading and lower infection rates by arming ourselves with knowledge and practicing the basics of good hygiene</a:t>
          </a:r>
        </a:p>
      </dsp:txBody>
      <dsp:txXfrm>
        <a:off x="42722" y="3619716"/>
        <a:ext cx="9820556" cy="78971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E0C58D-4CF1-40F9-B4D6-8C5A3006EBCF}">
      <dsp:nvSpPr>
        <dsp:cNvPr id="0" name=""/>
        <dsp:cNvSpPr/>
      </dsp:nvSpPr>
      <dsp:spPr>
        <a:xfrm>
          <a:off x="0" y="4925"/>
          <a:ext cx="8077200" cy="63648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MRSA </a:t>
          </a:r>
          <a:r>
            <a:rPr lang="en-US" sz="1600" kern="1200"/>
            <a:t>infection is caused by a type of staph bacteria that's become resistant to many of the antibiotics used to treat ordinary staph infections.</a:t>
          </a:r>
        </a:p>
      </dsp:txBody>
      <dsp:txXfrm>
        <a:off x="31070" y="35995"/>
        <a:ext cx="8015060" cy="57434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78B33-354D-4D28-BF69-A5040FAAB0D1}">
      <dsp:nvSpPr>
        <dsp:cNvPr id="0" name=""/>
        <dsp:cNvSpPr/>
      </dsp:nvSpPr>
      <dsp:spPr>
        <a:xfrm>
          <a:off x="0" y="1283610"/>
          <a:ext cx="10885817" cy="1711480"/>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C01C3654-1108-4ED0-AC0A-A8E49747AB00}">
      <dsp:nvSpPr>
        <dsp:cNvPr id="0" name=""/>
        <dsp:cNvSpPr/>
      </dsp:nvSpPr>
      <dsp:spPr>
        <a:xfrm>
          <a:off x="4305" y="0"/>
          <a:ext cx="1882427" cy="171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bodyPr>
        <a:lstStyle/>
        <a:p>
          <a:pPr marL="0" lvl="0" indent="0" algn="ctr" defTabSz="933450">
            <a:lnSpc>
              <a:spcPct val="90000"/>
            </a:lnSpc>
            <a:spcBef>
              <a:spcPct val="0"/>
            </a:spcBef>
            <a:spcAft>
              <a:spcPct val="35000"/>
            </a:spcAft>
            <a:buNone/>
          </a:pPr>
          <a:r>
            <a:rPr lang="en-US" sz="2100" kern="1200" baseline="0"/>
            <a:t>Skin to skin contact</a:t>
          </a:r>
          <a:endParaRPr lang="en-US" sz="2100" kern="1200"/>
        </a:p>
      </dsp:txBody>
      <dsp:txXfrm>
        <a:off x="4305" y="0"/>
        <a:ext cx="1882427" cy="1711480"/>
      </dsp:txXfrm>
    </dsp:sp>
    <dsp:sp modelId="{251D6FD4-DC55-4A84-A15B-3EA698EBEB3A}">
      <dsp:nvSpPr>
        <dsp:cNvPr id="0" name=""/>
        <dsp:cNvSpPr/>
      </dsp:nvSpPr>
      <dsp:spPr>
        <a:xfrm>
          <a:off x="731584" y="1925415"/>
          <a:ext cx="427870" cy="42787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893223-D6CF-41B9-B4B0-ADCA1377AE0D}">
      <dsp:nvSpPr>
        <dsp:cNvPr id="0" name=""/>
        <dsp:cNvSpPr/>
      </dsp:nvSpPr>
      <dsp:spPr>
        <a:xfrm>
          <a:off x="1980854" y="2567221"/>
          <a:ext cx="1882427" cy="171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US" sz="2100" kern="1200" baseline="0"/>
            <a:t>Contaminated objects</a:t>
          </a:r>
          <a:endParaRPr lang="en-US" sz="2100" kern="1200"/>
        </a:p>
      </dsp:txBody>
      <dsp:txXfrm>
        <a:off x="1980854" y="2567221"/>
        <a:ext cx="1882427" cy="1711480"/>
      </dsp:txXfrm>
    </dsp:sp>
    <dsp:sp modelId="{99C09212-0BA5-423D-BB85-C92EF05F8B3A}">
      <dsp:nvSpPr>
        <dsp:cNvPr id="0" name=""/>
        <dsp:cNvSpPr/>
      </dsp:nvSpPr>
      <dsp:spPr>
        <a:xfrm>
          <a:off x="2708133" y="1925415"/>
          <a:ext cx="427870" cy="42787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73D4C1-A688-457D-B0DB-FF5886618846}">
      <dsp:nvSpPr>
        <dsp:cNvPr id="0" name=""/>
        <dsp:cNvSpPr/>
      </dsp:nvSpPr>
      <dsp:spPr>
        <a:xfrm>
          <a:off x="3957403" y="0"/>
          <a:ext cx="1882427" cy="171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bodyPr>
        <a:lstStyle/>
        <a:p>
          <a:pPr marL="0" lvl="0" indent="0" algn="ctr" defTabSz="933450">
            <a:lnSpc>
              <a:spcPct val="90000"/>
            </a:lnSpc>
            <a:spcBef>
              <a:spcPct val="0"/>
            </a:spcBef>
            <a:spcAft>
              <a:spcPct val="35000"/>
            </a:spcAft>
            <a:buNone/>
          </a:pPr>
          <a:r>
            <a:rPr lang="en-US" sz="2100" kern="1200" baseline="0"/>
            <a:t>Contaminated equipment</a:t>
          </a:r>
          <a:endParaRPr lang="en-US" sz="2100" kern="1200"/>
        </a:p>
      </dsp:txBody>
      <dsp:txXfrm>
        <a:off x="3957403" y="0"/>
        <a:ext cx="1882427" cy="1711480"/>
      </dsp:txXfrm>
    </dsp:sp>
    <dsp:sp modelId="{4D9A732D-637B-49D9-AEEF-6F9D401155AB}">
      <dsp:nvSpPr>
        <dsp:cNvPr id="0" name=""/>
        <dsp:cNvSpPr/>
      </dsp:nvSpPr>
      <dsp:spPr>
        <a:xfrm>
          <a:off x="4684682" y="1925415"/>
          <a:ext cx="427870" cy="42787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115F38-62AA-47A2-9CFB-691FEDC2909F}">
      <dsp:nvSpPr>
        <dsp:cNvPr id="0" name=""/>
        <dsp:cNvSpPr/>
      </dsp:nvSpPr>
      <dsp:spPr>
        <a:xfrm>
          <a:off x="5933952" y="2567221"/>
          <a:ext cx="1882427" cy="171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US" sz="2100" kern="1200" baseline="0"/>
            <a:t>Environmental surfaces</a:t>
          </a:r>
          <a:endParaRPr lang="en-US" sz="2100" kern="1200"/>
        </a:p>
      </dsp:txBody>
      <dsp:txXfrm>
        <a:off x="5933952" y="2567221"/>
        <a:ext cx="1882427" cy="1711480"/>
      </dsp:txXfrm>
    </dsp:sp>
    <dsp:sp modelId="{FEDA18F9-4FC6-48D1-B4A5-62B7BA21BDFB}">
      <dsp:nvSpPr>
        <dsp:cNvPr id="0" name=""/>
        <dsp:cNvSpPr/>
      </dsp:nvSpPr>
      <dsp:spPr>
        <a:xfrm>
          <a:off x="6661231" y="1925415"/>
          <a:ext cx="427870" cy="42787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1F35B2-F48D-4731-A413-B59FC876DDC6}">
      <dsp:nvSpPr>
        <dsp:cNvPr id="0" name=""/>
        <dsp:cNvSpPr/>
      </dsp:nvSpPr>
      <dsp:spPr>
        <a:xfrm>
          <a:off x="7910502" y="0"/>
          <a:ext cx="1882427" cy="171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bodyPr>
        <a:lstStyle/>
        <a:p>
          <a:pPr marL="0" lvl="0" indent="0" algn="ctr" defTabSz="933450">
            <a:lnSpc>
              <a:spcPct val="90000"/>
            </a:lnSpc>
            <a:spcBef>
              <a:spcPct val="0"/>
            </a:spcBef>
            <a:spcAft>
              <a:spcPct val="35000"/>
            </a:spcAft>
            <a:buNone/>
          </a:pPr>
          <a:r>
            <a:rPr lang="en-US" sz="2100" kern="1200" baseline="0"/>
            <a:t>Personal items</a:t>
          </a:r>
          <a:endParaRPr lang="en-US" sz="2100" kern="1200"/>
        </a:p>
      </dsp:txBody>
      <dsp:txXfrm>
        <a:off x="7910502" y="0"/>
        <a:ext cx="1882427" cy="1711480"/>
      </dsp:txXfrm>
    </dsp:sp>
    <dsp:sp modelId="{3657B25F-B44B-4DFC-A134-9913B8EAA5E2}">
      <dsp:nvSpPr>
        <dsp:cNvPr id="0" name=""/>
        <dsp:cNvSpPr/>
      </dsp:nvSpPr>
      <dsp:spPr>
        <a:xfrm>
          <a:off x="8637780" y="1925415"/>
          <a:ext cx="427870" cy="42787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4E945C-02C5-40A6-A1B3-D96D85502B53}">
      <dsp:nvSpPr>
        <dsp:cNvPr id="0" name=""/>
        <dsp:cNvSpPr/>
      </dsp:nvSpPr>
      <dsp:spPr>
        <a:xfrm>
          <a:off x="703825" y="0"/>
          <a:ext cx="7976692" cy="4899804"/>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E867A843-86AF-46F5-857B-DBB9266E967B}">
      <dsp:nvSpPr>
        <dsp:cNvPr id="0" name=""/>
        <dsp:cNvSpPr/>
      </dsp:nvSpPr>
      <dsp:spPr>
        <a:xfrm>
          <a:off x="4123" y="1469941"/>
          <a:ext cx="1803095" cy="195992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Pus-filled boils</a:t>
          </a:r>
          <a:endParaRPr lang="en-US" sz="1900" kern="1200"/>
        </a:p>
      </dsp:txBody>
      <dsp:txXfrm>
        <a:off x="92143" y="1557961"/>
        <a:ext cx="1627055" cy="1783881"/>
      </dsp:txXfrm>
    </dsp:sp>
    <dsp:sp modelId="{240F8B6C-7683-4D11-95FC-50BD56191D85}">
      <dsp:nvSpPr>
        <dsp:cNvPr id="0" name=""/>
        <dsp:cNvSpPr/>
      </dsp:nvSpPr>
      <dsp:spPr>
        <a:xfrm>
          <a:off x="1897374" y="1469941"/>
          <a:ext cx="1803095" cy="195992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Pimples and rashes</a:t>
          </a:r>
          <a:endParaRPr lang="en-US" sz="1900" kern="1200"/>
        </a:p>
      </dsp:txBody>
      <dsp:txXfrm>
        <a:off x="1985394" y="1557961"/>
        <a:ext cx="1627055" cy="1783881"/>
      </dsp:txXfrm>
    </dsp:sp>
    <dsp:sp modelId="{28E93957-92AC-42E0-8727-7B225E689808}">
      <dsp:nvSpPr>
        <dsp:cNvPr id="0" name=""/>
        <dsp:cNvSpPr/>
      </dsp:nvSpPr>
      <dsp:spPr>
        <a:xfrm>
          <a:off x="3790624" y="1469941"/>
          <a:ext cx="1803095" cy="195992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dirty="0"/>
            <a:t>Abscesses that are red, swollen, painful and may have drainage</a:t>
          </a:r>
          <a:endParaRPr lang="en-US" sz="1900" kern="1200" dirty="0"/>
        </a:p>
      </dsp:txBody>
      <dsp:txXfrm>
        <a:off x="3878644" y="1557961"/>
        <a:ext cx="1627055" cy="1783881"/>
      </dsp:txXfrm>
    </dsp:sp>
    <dsp:sp modelId="{6A9B4725-1A87-419A-9E9F-EF0684E40D3E}">
      <dsp:nvSpPr>
        <dsp:cNvPr id="0" name=""/>
        <dsp:cNvSpPr/>
      </dsp:nvSpPr>
      <dsp:spPr>
        <a:xfrm>
          <a:off x="5683874" y="1469941"/>
          <a:ext cx="1803095" cy="195992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Impetigo can be caused by MRSA</a:t>
          </a:r>
          <a:endParaRPr lang="en-US" sz="1900" kern="1200"/>
        </a:p>
      </dsp:txBody>
      <dsp:txXfrm>
        <a:off x="5771894" y="1557961"/>
        <a:ext cx="1627055" cy="1783881"/>
      </dsp:txXfrm>
    </dsp:sp>
    <dsp:sp modelId="{ED0DB22B-3A5F-4279-8AED-CE66567D1572}">
      <dsp:nvSpPr>
        <dsp:cNvPr id="0" name=""/>
        <dsp:cNvSpPr/>
      </dsp:nvSpPr>
      <dsp:spPr>
        <a:xfrm>
          <a:off x="7577124" y="1469941"/>
          <a:ext cx="1803095" cy="195992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Life-threatening illnesses</a:t>
          </a:r>
          <a:endParaRPr lang="en-US" sz="1900" kern="1200"/>
        </a:p>
      </dsp:txBody>
      <dsp:txXfrm>
        <a:off x="7665144" y="1557961"/>
        <a:ext cx="1627055" cy="178388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F655-D4C6-4FFD-A7A8-683B4EC3316E}">
      <dsp:nvSpPr>
        <dsp:cNvPr id="0" name=""/>
        <dsp:cNvSpPr/>
      </dsp:nvSpPr>
      <dsp:spPr>
        <a:xfrm>
          <a:off x="823133" y="0"/>
          <a:ext cx="9328842" cy="4153619"/>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313E6C3E-170C-4751-9EE2-541F436AF503}">
      <dsp:nvSpPr>
        <dsp:cNvPr id="0" name=""/>
        <dsp:cNvSpPr/>
      </dsp:nvSpPr>
      <dsp:spPr>
        <a:xfrm>
          <a:off x="1422" y="1246085"/>
          <a:ext cx="2638365" cy="16614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baseline="0" dirty="0"/>
            <a:t>Drainage of lesions</a:t>
          </a:r>
          <a:endParaRPr lang="en-US" sz="3000" kern="1200" dirty="0"/>
        </a:p>
      </dsp:txBody>
      <dsp:txXfrm>
        <a:off x="82527" y="1327190"/>
        <a:ext cx="2476155" cy="1499237"/>
      </dsp:txXfrm>
    </dsp:sp>
    <dsp:sp modelId="{00E17E32-F916-4F9F-B218-D98F7FFC52C0}">
      <dsp:nvSpPr>
        <dsp:cNvPr id="0" name=""/>
        <dsp:cNvSpPr/>
      </dsp:nvSpPr>
      <dsp:spPr>
        <a:xfrm>
          <a:off x="2779388" y="1246085"/>
          <a:ext cx="2638365" cy="16614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baseline="0"/>
            <a:t>Antibiotics</a:t>
          </a:r>
          <a:endParaRPr lang="en-US" sz="3000" kern="1200"/>
        </a:p>
      </dsp:txBody>
      <dsp:txXfrm>
        <a:off x="2860493" y="1327190"/>
        <a:ext cx="2476155" cy="1499237"/>
      </dsp:txXfrm>
    </dsp:sp>
    <dsp:sp modelId="{AAB9A6EF-AE35-4B92-B70C-6D288C6AA113}">
      <dsp:nvSpPr>
        <dsp:cNvPr id="0" name=""/>
        <dsp:cNvSpPr/>
      </dsp:nvSpPr>
      <dsp:spPr>
        <a:xfrm>
          <a:off x="5557354" y="1246085"/>
          <a:ext cx="2638365" cy="16614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baseline="0"/>
            <a:t>Follow doctor’s orders</a:t>
          </a:r>
          <a:endParaRPr lang="en-US" sz="3000" kern="1200"/>
        </a:p>
      </dsp:txBody>
      <dsp:txXfrm>
        <a:off x="5638459" y="1327190"/>
        <a:ext cx="2476155" cy="1499237"/>
      </dsp:txXfrm>
    </dsp:sp>
    <dsp:sp modelId="{A5EF1D35-563A-4BC0-B3F8-605EE7CC83FE}">
      <dsp:nvSpPr>
        <dsp:cNvPr id="0" name=""/>
        <dsp:cNvSpPr/>
      </dsp:nvSpPr>
      <dsp:spPr>
        <a:xfrm>
          <a:off x="8335320" y="1246085"/>
          <a:ext cx="2638365" cy="16614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baseline="0" dirty="0"/>
            <a:t>Take full course of antibiotics</a:t>
          </a:r>
          <a:endParaRPr lang="en-US" sz="3000" kern="1200" dirty="0"/>
        </a:p>
      </dsp:txBody>
      <dsp:txXfrm>
        <a:off x="8416425" y="1327190"/>
        <a:ext cx="2476155" cy="149923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2E6E5-62C4-466E-AEA7-F99ED8260D15}">
      <dsp:nvSpPr>
        <dsp:cNvPr id="0" name=""/>
        <dsp:cNvSpPr/>
      </dsp:nvSpPr>
      <dsp:spPr>
        <a:xfrm>
          <a:off x="0" y="1377315"/>
          <a:ext cx="10910936" cy="1836420"/>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5B21C5F6-3DE0-4DAC-AE40-6147356A2150}">
      <dsp:nvSpPr>
        <dsp:cNvPr id="0" name=""/>
        <dsp:cNvSpPr/>
      </dsp:nvSpPr>
      <dsp:spPr>
        <a:xfrm>
          <a:off x="2016" y="0"/>
          <a:ext cx="1714808" cy="183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marL="0" lvl="0" indent="0" algn="ctr" defTabSz="889000">
            <a:lnSpc>
              <a:spcPct val="90000"/>
            </a:lnSpc>
            <a:spcBef>
              <a:spcPct val="0"/>
            </a:spcBef>
            <a:spcAft>
              <a:spcPct val="35000"/>
            </a:spcAft>
            <a:buNone/>
          </a:pPr>
          <a:r>
            <a:rPr lang="en-US" sz="2000" kern="1200" baseline="0" dirty="0"/>
            <a:t>Hand hygiene</a:t>
          </a:r>
          <a:endParaRPr lang="en-US" sz="2000" kern="1200" dirty="0"/>
        </a:p>
      </dsp:txBody>
      <dsp:txXfrm>
        <a:off x="2016" y="0"/>
        <a:ext cx="1714808" cy="1836420"/>
      </dsp:txXfrm>
    </dsp:sp>
    <dsp:sp modelId="{5F42CC75-C5DD-4101-A499-C0A6011295F5}">
      <dsp:nvSpPr>
        <dsp:cNvPr id="0" name=""/>
        <dsp:cNvSpPr/>
      </dsp:nvSpPr>
      <dsp:spPr>
        <a:xfrm>
          <a:off x="629868" y="2065972"/>
          <a:ext cx="459105" cy="459105"/>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FD2E06-9999-4AC7-8FBB-A207FC677443}">
      <dsp:nvSpPr>
        <dsp:cNvPr id="0" name=""/>
        <dsp:cNvSpPr/>
      </dsp:nvSpPr>
      <dsp:spPr>
        <a:xfrm>
          <a:off x="1783592" y="2754630"/>
          <a:ext cx="1899502" cy="183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baseline="0" dirty="0"/>
            <a:t>Disinfect equipment</a:t>
          </a:r>
          <a:endParaRPr lang="en-US" sz="2000" kern="1200" dirty="0"/>
        </a:p>
      </dsp:txBody>
      <dsp:txXfrm>
        <a:off x="1783592" y="2754630"/>
        <a:ext cx="1899502" cy="1836420"/>
      </dsp:txXfrm>
    </dsp:sp>
    <dsp:sp modelId="{2E7204DC-AA70-4650-B0B3-66EF0A02BAE7}">
      <dsp:nvSpPr>
        <dsp:cNvPr id="0" name=""/>
        <dsp:cNvSpPr/>
      </dsp:nvSpPr>
      <dsp:spPr>
        <a:xfrm>
          <a:off x="2503791" y="2065972"/>
          <a:ext cx="459105" cy="459105"/>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207B8B-12D1-4D16-A7FA-964EF7FEDF7A}">
      <dsp:nvSpPr>
        <dsp:cNvPr id="0" name=""/>
        <dsp:cNvSpPr/>
      </dsp:nvSpPr>
      <dsp:spPr>
        <a:xfrm>
          <a:off x="3749863" y="0"/>
          <a:ext cx="1335364" cy="183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marL="0" lvl="0" indent="0" algn="ctr" defTabSz="889000">
            <a:lnSpc>
              <a:spcPct val="90000"/>
            </a:lnSpc>
            <a:spcBef>
              <a:spcPct val="0"/>
            </a:spcBef>
            <a:spcAft>
              <a:spcPct val="35000"/>
            </a:spcAft>
            <a:buNone/>
          </a:pPr>
          <a:r>
            <a:rPr lang="en-US" sz="2000" kern="1200" baseline="0"/>
            <a:t>Clean tools</a:t>
          </a:r>
          <a:endParaRPr lang="en-US" sz="2000" kern="1200"/>
        </a:p>
      </dsp:txBody>
      <dsp:txXfrm>
        <a:off x="3749863" y="0"/>
        <a:ext cx="1335364" cy="1836420"/>
      </dsp:txXfrm>
    </dsp:sp>
    <dsp:sp modelId="{A00ED921-D04D-4B2B-8575-7C7040116878}">
      <dsp:nvSpPr>
        <dsp:cNvPr id="0" name=""/>
        <dsp:cNvSpPr/>
      </dsp:nvSpPr>
      <dsp:spPr>
        <a:xfrm>
          <a:off x="4187993" y="2065972"/>
          <a:ext cx="459105" cy="459105"/>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75AADD-A255-43CA-946D-11768A7E8F6F}">
      <dsp:nvSpPr>
        <dsp:cNvPr id="0" name=""/>
        <dsp:cNvSpPr/>
      </dsp:nvSpPr>
      <dsp:spPr>
        <a:xfrm>
          <a:off x="5151996" y="2754630"/>
          <a:ext cx="2567985" cy="183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baseline="0" dirty="0"/>
            <a:t>Clean environmental surfaces</a:t>
          </a:r>
          <a:endParaRPr lang="en-US" sz="2000" kern="1200" dirty="0"/>
        </a:p>
      </dsp:txBody>
      <dsp:txXfrm>
        <a:off x="5151996" y="2754630"/>
        <a:ext cx="2567985" cy="1836420"/>
      </dsp:txXfrm>
    </dsp:sp>
    <dsp:sp modelId="{15981769-23E9-4839-924F-5E993F4CB499}">
      <dsp:nvSpPr>
        <dsp:cNvPr id="0" name=""/>
        <dsp:cNvSpPr/>
      </dsp:nvSpPr>
      <dsp:spPr>
        <a:xfrm>
          <a:off x="6206436" y="2065972"/>
          <a:ext cx="459105" cy="459105"/>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9632D-E3C0-4CAB-BEBD-2B02126F0059}">
      <dsp:nvSpPr>
        <dsp:cNvPr id="0" name=""/>
        <dsp:cNvSpPr/>
      </dsp:nvSpPr>
      <dsp:spPr>
        <a:xfrm>
          <a:off x="7786749" y="0"/>
          <a:ext cx="2031075" cy="183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marL="0" lvl="0" indent="0" algn="ctr" defTabSz="889000">
            <a:lnSpc>
              <a:spcPct val="90000"/>
            </a:lnSpc>
            <a:spcBef>
              <a:spcPct val="0"/>
            </a:spcBef>
            <a:spcAft>
              <a:spcPct val="35000"/>
            </a:spcAft>
            <a:buNone/>
          </a:pPr>
          <a:r>
            <a:rPr lang="en-US" sz="2000" kern="1200" baseline="0" dirty="0"/>
            <a:t>Disinfect restrooms</a:t>
          </a:r>
          <a:endParaRPr lang="en-US" sz="2000" kern="1200" dirty="0"/>
        </a:p>
      </dsp:txBody>
      <dsp:txXfrm>
        <a:off x="7786749" y="0"/>
        <a:ext cx="2031075" cy="1836420"/>
      </dsp:txXfrm>
    </dsp:sp>
    <dsp:sp modelId="{E1A1A450-AC4F-4D2A-97DA-2C45D50688DD}">
      <dsp:nvSpPr>
        <dsp:cNvPr id="0" name=""/>
        <dsp:cNvSpPr/>
      </dsp:nvSpPr>
      <dsp:spPr>
        <a:xfrm>
          <a:off x="8572735" y="2065972"/>
          <a:ext cx="459105" cy="459105"/>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9DCA8D-2C57-4170-AFEB-4C3B7448DC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680210" cy="6858000"/>
          </a:xfrm>
          <a:prstGeom prst="rect">
            <a:avLst/>
          </a:prstGeom>
        </p:spPr>
      </p:pic>
      <p:sp>
        <p:nvSpPr>
          <p:cNvPr id="22" name="Text Placeholder 20">
            <a:extLst>
              <a:ext uri="{FF2B5EF4-FFF2-40B4-BE49-F238E27FC236}">
                <a16:creationId xmlns:a16="http://schemas.microsoft.com/office/drawing/2014/main" id="{136923FD-F262-49F3-9841-59AECCA30319}"/>
              </a:ext>
            </a:extLst>
          </p:cNvPr>
          <p:cNvSpPr>
            <a:spLocks noGrp="1"/>
          </p:cNvSpPr>
          <p:nvPr>
            <p:ph type="body" sz="quarter" idx="11" hasCustomPrompt="1"/>
          </p:nvPr>
        </p:nvSpPr>
        <p:spPr>
          <a:xfrm>
            <a:off x="1920875" y="4642657"/>
            <a:ext cx="9242425" cy="465859"/>
          </a:xfrm>
        </p:spPr>
        <p:txBody>
          <a:bodyPr/>
          <a:lstStyle>
            <a:lvl1pPr marL="0" indent="0">
              <a:buNone/>
              <a:defRPr>
                <a:solidFill>
                  <a:srgbClr val="00529B"/>
                </a:solidFill>
                <a:latin typeface="Arial" panose="020B0604020202020204" pitchFamily="34" charset="0"/>
                <a:cs typeface="Arial" panose="020B0604020202020204" pitchFamily="34" charset="0"/>
              </a:defRPr>
            </a:lvl1pPr>
          </a:lstStyle>
          <a:p>
            <a:pPr lvl="0"/>
            <a:r>
              <a:rPr lang="en-US" dirty="0"/>
              <a:t>*Department Name or Subhead</a:t>
            </a:r>
          </a:p>
        </p:txBody>
      </p:sp>
      <p:sp>
        <p:nvSpPr>
          <p:cNvPr id="23" name="Text Placeholder 20">
            <a:extLst>
              <a:ext uri="{FF2B5EF4-FFF2-40B4-BE49-F238E27FC236}">
                <a16:creationId xmlns:a16="http://schemas.microsoft.com/office/drawing/2014/main" id="{AF98C89B-911B-4934-AB24-ED977A421AF4}"/>
              </a:ext>
            </a:extLst>
          </p:cNvPr>
          <p:cNvSpPr>
            <a:spLocks noGrp="1"/>
          </p:cNvSpPr>
          <p:nvPr>
            <p:ph type="body" sz="quarter" idx="12" hasCustomPrompt="1"/>
          </p:nvPr>
        </p:nvSpPr>
        <p:spPr>
          <a:xfrm>
            <a:off x="1920875" y="2409132"/>
            <a:ext cx="9242425" cy="2039736"/>
          </a:xfrm>
        </p:spPr>
        <p:txBody>
          <a:bodyPr>
            <a:noAutofit/>
          </a:bodyPr>
          <a:lstStyle>
            <a:lvl1pPr marL="0" indent="0">
              <a:buNone/>
              <a:defRPr sz="8000">
                <a:solidFill>
                  <a:srgbClr val="002F65"/>
                </a:solidFill>
                <a:latin typeface="Arial Black" panose="020B0A04020102020204" pitchFamily="34" charset="0"/>
                <a:cs typeface="Arial" panose="020B0604020202020204" pitchFamily="34" charset="0"/>
              </a:defRPr>
            </a:lvl1pPr>
          </a:lstStyle>
          <a:p>
            <a:pPr lvl="0"/>
            <a:r>
              <a:rPr lang="en-US" dirty="0"/>
              <a:t>TITLE OF PRESENTATION</a:t>
            </a:r>
          </a:p>
        </p:txBody>
      </p:sp>
      <p:pic>
        <p:nvPicPr>
          <p:cNvPr id="3" name="Picture 2">
            <a:extLst>
              <a:ext uri="{FF2B5EF4-FFF2-40B4-BE49-F238E27FC236}">
                <a16:creationId xmlns:a16="http://schemas.microsoft.com/office/drawing/2014/main" id="{F14A814A-698A-44F2-9C84-B7D3AF189AE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20875" y="1515825"/>
            <a:ext cx="1138209" cy="699518"/>
          </a:xfrm>
          <a:prstGeom prst="rect">
            <a:avLst/>
          </a:prstGeom>
        </p:spPr>
      </p:pic>
    </p:spTree>
    <p:extLst>
      <p:ext uri="{BB962C8B-B14F-4D97-AF65-F5344CB8AC3E}">
        <p14:creationId xmlns:p14="http://schemas.microsoft.com/office/powerpoint/2010/main" val="254618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23246-1EFD-43DF-A6DB-1C008E655AD1}"/>
              </a:ext>
            </a:extLst>
          </p:cNvPr>
          <p:cNvSpPr>
            <a:spLocks noGrp="1"/>
          </p:cNvSpPr>
          <p:nvPr>
            <p:ph type="title" hasCustomPrompt="1"/>
          </p:nvPr>
        </p:nvSpPr>
        <p:spPr>
          <a:xfrm>
            <a:off x="838200" y="972107"/>
            <a:ext cx="10515600" cy="1325563"/>
          </a:xfrm>
          <a:prstGeom prst="rect">
            <a:avLst/>
          </a:prstGeom>
        </p:spPr>
        <p:txBody>
          <a:bodyPr/>
          <a:lstStyle>
            <a:lvl1pPr>
              <a:defRPr>
                <a:solidFill>
                  <a:srgbClr val="002F65"/>
                </a:solidFill>
                <a:latin typeface="Arial Black" panose="020B0A04020102020204" pitchFamily="34" charset="0"/>
              </a:defRPr>
            </a:lvl1pPr>
          </a:lstStyle>
          <a:p>
            <a:r>
              <a:rPr lang="en-US" dirty="0"/>
              <a:t>TITLE OF CONTENT</a:t>
            </a:r>
          </a:p>
        </p:txBody>
      </p:sp>
      <p:sp>
        <p:nvSpPr>
          <p:cNvPr id="3" name="Content Placeholder 2">
            <a:extLst>
              <a:ext uri="{FF2B5EF4-FFF2-40B4-BE49-F238E27FC236}">
                <a16:creationId xmlns:a16="http://schemas.microsoft.com/office/drawing/2014/main" id="{5C35CEBC-8A04-47C7-BAF7-5927D5A94D55}"/>
              </a:ext>
            </a:extLst>
          </p:cNvPr>
          <p:cNvSpPr>
            <a:spLocks noGrp="1"/>
          </p:cNvSpPr>
          <p:nvPr>
            <p:ph idx="1" hasCustomPrompt="1"/>
          </p:nvPr>
        </p:nvSpPr>
        <p:spPr>
          <a:xfrm>
            <a:off x="838200" y="2432607"/>
            <a:ext cx="10515600" cy="2654782"/>
          </a:xfrm>
          <a:prstGeom prst="rect">
            <a:avLst/>
          </a:prstGeom>
        </p:spPr>
        <p:txBody>
          <a:bodyPr/>
          <a:lstStyle>
            <a:lvl1pPr marL="0" indent="0">
              <a:buNone/>
              <a:defRPr>
                <a:solidFill>
                  <a:srgbClr val="002F65"/>
                </a:solidFill>
              </a:defRPr>
            </a:lvl1pPr>
          </a:lstStyle>
          <a:p>
            <a:pPr lvl="0"/>
            <a:r>
              <a:rPr lang="en-US" dirty="0"/>
              <a:t>Content slide</a:t>
            </a:r>
          </a:p>
        </p:txBody>
      </p:sp>
      <p:cxnSp>
        <p:nvCxnSpPr>
          <p:cNvPr id="7" name="Straight Connector 6">
            <a:extLst>
              <a:ext uri="{FF2B5EF4-FFF2-40B4-BE49-F238E27FC236}">
                <a16:creationId xmlns:a16="http://schemas.microsoft.com/office/drawing/2014/main" id="{9A8DE43B-4B97-4FD3-8E19-2F8618869E93}"/>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2333875-8998-4FC9-AFF2-67686E07BF18}"/>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9202A716-2E49-43C2-937E-D83C049C30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424955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854FB-C48F-4E8B-8FDE-075003939272}"/>
              </a:ext>
            </a:extLst>
          </p:cNvPr>
          <p:cNvSpPr>
            <a:spLocks noGrp="1"/>
          </p:cNvSpPr>
          <p:nvPr>
            <p:ph type="title"/>
          </p:nvPr>
        </p:nvSpPr>
        <p:spPr>
          <a:xfrm>
            <a:off x="831850" y="1112536"/>
            <a:ext cx="10515600" cy="2852737"/>
          </a:xfrm>
          <a:prstGeom prst="rect">
            <a:avLst/>
          </a:prstGeom>
        </p:spPr>
        <p:txBody>
          <a:bodyPr anchor="ctr" anchorCtr="0"/>
          <a:lstStyle>
            <a:lvl1pPr>
              <a:defRPr sz="6000">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EF4C4520-B81A-4059-BCA9-02E14FD52774}"/>
              </a:ext>
            </a:extLst>
          </p:cNvPr>
          <p:cNvSpPr>
            <a:spLocks noGrp="1"/>
          </p:cNvSpPr>
          <p:nvPr>
            <p:ph type="body" idx="1"/>
          </p:nvPr>
        </p:nvSpPr>
        <p:spPr>
          <a:xfrm>
            <a:off x="831850" y="3992261"/>
            <a:ext cx="10515600" cy="1500187"/>
          </a:xfrm>
          <a:prstGeom prst="rect">
            <a:avLst/>
          </a:prstGeom>
        </p:spPr>
        <p:txBody>
          <a:bodyPr/>
          <a:lstStyle>
            <a:lvl1pPr marL="0" indent="0">
              <a:buNone/>
              <a:defRPr sz="2400">
                <a:solidFill>
                  <a:srgbClr val="00529B"/>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cxnSp>
        <p:nvCxnSpPr>
          <p:cNvPr id="7" name="Straight Connector 6">
            <a:extLst>
              <a:ext uri="{FF2B5EF4-FFF2-40B4-BE49-F238E27FC236}">
                <a16:creationId xmlns:a16="http://schemas.microsoft.com/office/drawing/2014/main" id="{ACF75A39-8611-4CE2-8AA9-6E2977E05146}"/>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BC12E12-02F8-48E1-AFD2-283FFCAF25B0}"/>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9" name="Picture 8">
            <a:extLst>
              <a:ext uri="{FF2B5EF4-FFF2-40B4-BE49-F238E27FC236}">
                <a16:creationId xmlns:a16="http://schemas.microsoft.com/office/drawing/2014/main" id="{94BA3F3D-D506-4D99-9C16-4F8A580B642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52088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E4ADE-43C6-4AA8-AA3C-1B530A58820B}"/>
              </a:ext>
            </a:extLst>
          </p:cNvPr>
          <p:cNvSpPr>
            <a:spLocks noGrp="1"/>
          </p:cNvSpPr>
          <p:nvPr>
            <p:ph type="title"/>
          </p:nvPr>
        </p:nvSpPr>
        <p:spPr>
          <a:xfrm>
            <a:off x="838200" y="710497"/>
            <a:ext cx="10515600" cy="980191"/>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86F3DA79-8DDA-45CE-9B3C-B14D22E389B3}"/>
              </a:ext>
            </a:extLst>
          </p:cNvPr>
          <p:cNvSpPr>
            <a:spLocks noGrp="1"/>
          </p:cNvSpPr>
          <p:nvPr>
            <p:ph sz="half" idx="1"/>
          </p:nvPr>
        </p:nvSpPr>
        <p:spPr>
          <a:xfrm>
            <a:off x="838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362A9479-1E4A-4E4D-A97F-B7611A4BEC05}"/>
              </a:ext>
            </a:extLst>
          </p:cNvPr>
          <p:cNvSpPr>
            <a:spLocks noGrp="1"/>
          </p:cNvSpPr>
          <p:nvPr>
            <p:ph sz="half" idx="2"/>
          </p:nvPr>
        </p:nvSpPr>
        <p:spPr>
          <a:xfrm>
            <a:off x="6172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243E7F29-C668-49AA-AE88-CE0BA59BFD4E}"/>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B592867-4359-4E00-98F5-4A908F76CE04}"/>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36C430B3-612B-4F48-871A-AE0147976C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89387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011F-72A6-4AE1-A343-417F21BB5739}"/>
              </a:ext>
            </a:extLst>
          </p:cNvPr>
          <p:cNvSpPr>
            <a:spLocks noGrp="1"/>
          </p:cNvSpPr>
          <p:nvPr>
            <p:ph type="title"/>
          </p:nvPr>
        </p:nvSpPr>
        <p:spPr>
          <a:xfrm>
            <a:off x="839788" y="773089"/>
            <a:ext cx="10515600" cy="917599"/>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7848172-C55D-4E87-B2B1-0C3B25F98249}"/>
              </a:ext>
            </a:extLst>
          </p:cNvPr>
          <p:cNvSpPr>
            <a:spLocks noGrp="1"/>
          </p:cNvSpPr>
          <p:nvPr>
            <p:ph type="body" idx="1"/>
          </p:nvPr>
        </p:nvSpPr>
        <p:spPr>
          <a:xfrm>
            <a:off x="839788" y="1744209"/>
            <a:ext cx="5157787"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0339E94A-FA05-4648-9560-C41875F391ED}"/>
              </a:ext>
            </a:extLst>
          </p:cNvPr>
          <p:cNvSpPr>
            <a:spLocks noGrp="1"/>
          </p:cNvSpPr>
          <p:nvPr>
            <p:ph sz="half" idx="2"/>
          </p:nvPr>
        </p:nvSpPr>
        <p:spPr>
          <a:xfrm>
            <a:off x="839788" y="2621642"/>
            <a:ext cx="5157787"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F8E65E4-383B-430D-B99C-3B061E0A8228}"/>
              </a:ext>
            </a:extLst>
          </p:cNvPr>
          <p:cNvSpPr>
            <a:spLocks noGrp="1"/>
          </p:cNvSpPr>
          <p:nvPr>
            <p:ph type="body" sz="quarter" idx="3"/>
          </p:nvPr>
        </p:nvSpPr>
        <p:spPr>
          <a:xfrm>
            <a:off x="6172200" y="1744209"/>
            <a:ext cx="5183188"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89C9A1BF-A467-4A10-AA95-5B4C510A9660}"/>
              </a:ext>
            </a:extLst>
          </p:cNvPr>
          <p:cNvSpPr>
            <a:spLocks noGrp="1"/>
          </p:cNvSpPr>
          <p:nvPr>
            <p:ph sz="quarter" idx="4"/>
          </p:nvPr>
        </p:nvSpPr>
        <p:spPr>
          <a:xfrm>
            <a:off x="6172200" y="2621642"/>
            <a:ext cx="5183188"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40E93ED9-499F-44A4-B5FD-40D0A376DE9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B3048E6-7026-4786-80A9-188B80BC74FB}"/>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2D18B78C-A4C5-4170-BDD5-5758F30C15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725975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080289B-2581-4609-8BC1-83BA3C7F2439}"/>
              </a:ext>
            </a:extLst>
          </p:cNvPr>
          <p:cNvSpPr>
            <a:spLocks noGrp="1"/>
          </p:cNvSpPr>
          <p:nvPr>
            <p:ph type="body" sz="quarter" idx="11" hasCustomPrompt="1"/>
          </p:nvPr>
        </p:nvSpPr>
        <p:spPr>
          <a:xfrm>
            <a:off x="855663" y="2460677"/>
            <a:ext cx="9202940" cy="1936647"/>
          </a:xfrm>
        </p:spPr>
        <p:txBody>
          <a:bodyPr anchor="ctr" anchorCtr="0">
            <a:normAutofit/>
          </a:bodyPr>
          <a:lstStyle>
            <a:lvl1pPr marL="0" indent="0">
              <a:lnSpc>
                <a:spcPts val="8500"/>
              </a:lnSpc>
              <a:spcBef>
                <a:spcPts val="0"/>
              </a:spcBef>
              <a:buNone/>
              <a:defRPr sz="9600">
                <a:solidFill>
                  <a:srgbClr val="002F65"/>
                </a:solidFill>
                <a:latin typeface="Arial Black" panose="020B0A040201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a:t>
            </a:r>
          </a:p>
        </p:txBody>
      </p:sp>
      <p:pic>
        <p:nvPicPr>
          <p:cNvPr id="15" name="Picture 14">
            <a:extLst>
              <a:ext uri="{FF2B5EF4-FFF2-40B4-BE49-F238E27FC236}">
                <a16:creationId xmlns:a16="http://schemas.microsoft.com/office/drawing/2014/main" id="{8A5E7F85-59C2-4906-B9F9-18E9776D4A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161773" y="657225"/>
            <a:ext cx="888907" cy="5611091"/>
          </a:xfrm>
          <a:prstGeom prst="rect">
            <a:avLst/>
          </a:prstGeom>
        </p:spPr>
      </p:pic>
      <p:cxnSp>
        <p:nvCxnSpPr>
          <p:cNvPr id="9" name="Straight Connector 8">
            <a:extLst>
              <a:ext uri="{FF2B5EF4-FFF2-40B4-BE49-F238E27FC236}">
                <a16:creationId xmlns:a16="http://schemas.microsoft.com/office/drawing/2014/main" id="{83CF055A-3703-4C15-B62F-637A2A7D899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DD5DF6E-524D-4F16-8D90-1F974E9B6DE5}"/>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spTree>
    <p:extLst>
      <p:ext uri="{BB962C8B-B14F-4D97-AF65-F5344CB8AC3E}">
        <p14:creationId xmlns:p14="http://schemas.microsoft.com/office/powerpoint/2010/main" val="1996800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1666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993966-33EC-4240-9170-896E7AD7548A}"/>
              </a:ext>
            </a:extLst>
          </p:cNvPr>
          <p:cNvSpPr>
            <a:spLocks noGrp="1"/>
          </p:cNvSpPr>
          <p:nvPr>
            <p:ph idx="1"/>
          </p:nvPr>
        </p:nvSpPr>
        <p:spPr>
          <a:xfrm>
            <a:off x="5004262" y="773085"/>
            <a:ext cx="6351126" cy="4738253"/>
          </a:xfrm>
          <a:prstGeom prst="rect">
            <a:avLst/>
          </a:prstGeom>
        </p:spPr>
        <p:txBody>
          <a:bodyPr/>
          <a:lstStyle>
            <a:lvl1pPr>
              <a:defRPr sz="3200">
                <a:solidFill>
                  <a:srgbClr val="002F65"/>
                </a:solidFill>
                <a:latin typeface="Arial" panose="020B0604020202020204" pitchFamily="34" charset="0"/>
                <a:cs typeface="Arial" panose="020B0604020202020204" pitchFamily="34" charset="0"/>
              </a:defRPr>
            </a:lvl1pPr>
            <a:lvl2pPr>
              <a:defRPr sz="2800">
                <a:solidFill>
                  <a:srgbClr val="002F65"/>
                </a:solidFill>
                <a:latin typeface="Arial" panose="020B0604020202020204" pitchFamily="34" charset="0"/>
                <a:cs typeface="Arial" panose="020B0604020202020204" pitchFamily="34" charset="0"/>
              </a:defRPr>
            </a:lvl2pPr>
            <a:lvl3pPr>
              <a:defRPr sz="2400">
                <a:solidFill>
                  <a:srgbClr val="002F65"/>
                </a:solidFill>
                <a:latin typeface="Arial" panose="020B0604020202020204" pitchFamily="34" charset="0"/>
                <a:cs typeface="Arial" panose="020B0604020202020204" pitchFamily="34" charset="0"/>
              </a:defRPr>
            </a:lvl3pPr>
            <a:lvl4pPr>
              <a:defRPr sz="2000">
                <a:solidFill>
                  <a:srgbClr val="002F65"/>
                </a:solidFill>
                <a:latin typeface="Arial" panose="020B0604020202020204" pitchFamily="34" charset="0"/>
                <a:cs typeface="Arial" panose="020B0604020202020204" pitchFamily="34" charset="0"/>
              </a:defRPr>
            </a:lvl4pPr>
            <a:lvl5pPr>
              <a:defRPr sz="2000">
                <a:solidFill>
                  <a:srgbClr val="002F65"/>
                </a:solidFill>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FA8D2358-64DC-441C-8C1C-CA16AD6E01D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C799E9F-B5FE-4868-BD89-B2B5B6DBBAFE}"/>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E6D6EFB9-378C-4E8E-BECA-1B6BEDADE3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
        <p:nvSpPr>
          <p:cNvPr id="13" name="Title 1">
            <a:extLst>
              <a:ext uri="{FF2B5EF4-FFF2-40B4-BE49-F238E27FC236}">
                <a16:creationId xmlns:a16="http://schemas.microsoft.com/office/drawing/2014/main" id="{0DFE7F34-42AD-4C2F-9B86-50DBEE7C0844}"/>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14" name="Text Placeholder 3">
            <a:extLst>
              <a:ext uri="{FF2B5EF4-FFF2-40B4-BE49-F238E27FC236}">
                <a16:creationId xmlns:a16="http://schemas.microsoft.com/office/drawing/2014/main" id="{23A9EBB2-7AB8-484F-8B57-245EF50092A8}"/>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829162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26231-F6D2-419E-8138-9388EE6A9A3E}"/>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3" name="Picture Placeholder 2">
            <a:extLst>
              <a:ext uri="{FF2B5EF4-FFF2-40B4-BE49-F238E27FC236}">
                <a16:creationId xmlns:a16="http://schemas.microsoft.com/office/drawing/2014/main" id="{2F513B8A-5AAE-47C0-B319-567ED5BABA89}"/>
              </a:ext>
            </a:extLst>
          </p:cNvPr>
          <p:cNvSpPr>
            <a:spLocks noGrp="1"/>
          </p:cNvSpPr>
          <p:nvPr>
            <p:ph type="pic" idx="1"/>
          </p:nvPr>
        </p:nvSpPr>
        <p:spPr>
          <a:xfrm>
            <a:off x="5183188" y="773085"/>
            <a:ext cx="6172200" cy="4704996"/>
          </a:xfrm>
          <a:prstGeom prst="rect">
            <a:avLst/>
          </a:prstGeom>
        </p:spPr>
        <p:txBody>
          <a:bodyPr/>
          <a:lstStyle>
            <a:lvl1pPr marL="0" indent="0">
              <a:buNone/>
              <a:defRPr sz="3200">
                <a:solidFill>
                  <a:srgbClr val="002F65"/>
                </a:solidFill>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0D12E33-50AD-4286-B625-E1CF61A91C31}"/>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cxnSp>
        <p:nvCxnSpPr>
          <p:cNvPr id="8" name="Straight Connector 7">
            <a:extLst>
              <a:ext uri="{FF2B5EF4-FFF2-40B4-BE49-F238E27FC236}">
                <a16:creationId xmlns:a16="http://schemas.microsoft.com/office/drawing/2014/main" id="{4856804D-27F7-4AD6-AEDD-DEF1379C9BA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5DEFA0A-DA13-4DFF-9071-B9BB5A6F9C96}"/>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B6D4AB18-ED61-435D-B28F-632D40AD7A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3571292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1CA70F-48BF-4B6A-BB00-F8C89F711E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A9BA53-50A5-4034-8FB9-9BF085A9E7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F4B070-8F9F-403B-8F56-232BB63AF1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4D8D61-5A80-400B-9C91-01EA7D6E65C6}" type="datetimeFigureOut">
              <a:rPr lang="en-US" smtClean="0"/>
              <a:t>8/28/2023</a:t>
            </a:fld>
            <a:endParaRPr lang="en-US"/>
          </a:p>
        </p:txBody>
      </p:sp>
      <p:sp>
        <p:nvSpPr>
          <p:cNvPr id="5" name="Footer Placeholder 4">
            <a:extLst>
              <a:ext uri="{FF2B5EF4-FFF2-40B4-BE49-F238E27FC236}">
                <a16:creationId xmlns:a16="http://schemas.microsoft.com/office/drawing/2014/main" id="{8128A474-CBC3-4764-9E4A-1B6DBD903C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F8EEAF-CE52-4467-98C1-DE51AB7DB4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1C6F09-C9E6-46CC-9EB9-A02BB558811A}" type="slidenum">
              <a:rPr lang="en-US" smtClean="0"/>
              <a:t>‹#›</a:t>
            </a:fld>
            <a:endParaRPr lang="en-US"/>
          </a:p>
        </p:txBody>
      </p:sp>
    </p:spTree>
    <p:extLst>
      <p:ext uri="{BB962C8B-B14F-4D97-AF65-F5344CB8AC3E}">
        <p14:creationId xmlns:p14="http://schemas.microsoft.com/office/powerpoint/2010/main" val="1477079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8" Type="http://schemas.openxmlformats.org/officeDocument/2006/relationships/hyperlink" Target="https://commons.wikimedia.org/wiki/File:Syringe_5_With_Drops_(ZaldyImg).jpg" TargetMode="External"/><Relationship Id="rId3" Type="http://schemas.openxmlformats.org/officeDocument/2006/relationships/diagramLayout" Target="../diagrams/layout12.xml"/><Relationship Id="rId7" Type="http://schemas.openxmlformats.org/officeDocument/2006/relationships/image" Target="../media/image13.jpe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openxmlformats.org/officeDocument/2006/relationships/hyperlink" Target="https://en.wikipedia.org/wiki/File:Sharps_container_-_cropped.jpg" TargetMode="External"/><Relationship Id="rId5" Type="http://schemas.openxmlformats.org/officeDocument/2006/relationships/diagramColors" Target="../diagrams/colors12.xml"/><Relationship Id="rId10" Type="http://schemas.openxmlformats.org/officeDocument/2006/relationships/image" Target="../media/image14.jpeg"/><Relationship Id="rId4" Type="http://schemas.openxmlformats.org/officeDocument/2006/relationships/diagramQuickStyle" Target="../diagrams/quickStyle12.xml"/><Relationship Id="rId9" Type="http://schemas.openxmlformats.org/officeDocument/2006/relationships/hyperlink" Target="https://creativecommons.org/licenses/by-sa/3.0/" TargetMode="Externa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hyperlink" Target="https://www.angelo.edu/administrative-support/environmental-health-safety-and-risk-management/accidents-and-incidents.php" TargetMode="Externa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8" Type="http://schemas.openxmlformats.org/officeDocument/2006/relationships/hyperlink" Target="http://education.thedailyoutsider.com/2020/" TargetMode="External"/><Relationship Id="rId3" Type="http://schemas.openxmlformats.org/officeDocument/2006/relationships/diagramLayout" Target="../diagrams/layout15.xml"/><Relationship Id="rId7" Type="http://schemas.openxmlformats.org/officeDocument/2006/relationships/image" Target="../media/image20.jp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 Id="rId9" Type="http://schemas.openxmlformats.org/officeDocument/2006/relationships/hyperlink" Target="https://creativecommons.org/licenses/by/3.0/" TargetMode="Externa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21.png"/><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4.xml.rels><?xml version="1.0" encoding="UTF-8" standalone="yes"?>
<Relationships xmlns="http://schemas.openxmlformats.org/package/2006/relationships"><Relationship Id="rId3" Type="http://schemas.openxmlformats.org/officeDocument/2006/relationships/hyperlink" Target="https://aliensquid.deviantart.com/art/Warning-Sign-Biohazard-441443280"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B05AEF-62BB-43CE-A6A9-719DE684BA73}"/>
              </a:ext>
            </a:extLst>
          </p:cNvPr>
          <p:cNvSpPr>
            <a:spLocks noGrp="1"/>
          </p:cNvSpPr>
          <p:nvPr>
            <p:ph type="body" sz="quarter" idx="11"/>
          </p:nvPr>
        </p:nvSpPr>
        <p:spPr/>
        <p:txBody>
          <a:bodyPr>
            <a:normAutofit lnSpcReduction="10000"/>
          </a:bodyPr>
          <a:lstStyle/>
          <a:p>
            <a:r>
              <a:rPr lang="en-US" dirty="0"/>
              <a:t>Environmental Health, Safety &amp; Risk Management</a:t>
            </a:r>
          </a:p>
        </p:txBody>
      </p:sp>
      <p:sp>
        <p:nvSpPr>
          <p:cNvPr id="3" name="Text Placeholder 2">
            <a:extLst>
              <a:ext uri="{FF2B5EF4-FFF2-40B4-BE49-F238E27FC236}">
                <a16:creationId xmlns:a16="http://schemas.microsoft.com/office/drawing/2014/main" id="{56029E0E-146C-4395-BBCD-3B946AC349F6}"/>
              </a:ext>
            </a:extLst>
          </p:cNvPr>
          <p:cNvSpPr>
            <a:spLocks noGrp="1"/>
          </p:cNvSpPr>
          <p:nvPr>
            <p:ph type="body" sz="quarter" idx="12"/>
          </p:nvPr>
        </p:nvSpPr>
        <p:spPr/>
        <p:txBody>
          <a:bodyPr/>
          <a:lstStyle/>
          <a:p>
            <a:r>
              <a:rPr lang="en-US" sz="4500" dirty="0"/>
              <a:t>Bloodborne Pathogen Safety Awareness Including information regarding MRSA</a:t>
            </a:r>
          </a:p>
        </p:txBody>
      </p:sp>
    </p:spTree>
    <p:extLst>
      <p:ext uri="{BB962C8B-B14F-4D97-AF65-F5344CB8AC3E}">
        <p14:creationId xmlns:p14="http://schemas.microsoft.com/office/powerpoint/2010/main" val="28407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F7DE0-8E29-46C0-A17E-0708E3A58784}"/>
              </a:ext>
            </a:extLst>
          </p:cNvPr>
          <p:cNvSpPr>
            <a:spLocks noGrp="1"/>
          </p:cNvSpPr>
          <p:nvPr>
            <p:ph type="title"/>
          </p:nvPr>
        </p:nvSpPr>
        <p:spPr/>
        <p:txBody>
          <a:bodyPr>
            <a:normAutofit/>
          </a:bodyPr>
          <a:lstStyle/>
          <a:p>
            <a:r>
              <a:rPr lang="en-US" dirty="0"/>
              <a:t>Bloodborne Pathogens Safety Awareness Course Objectives</a:t>
            </a:r>
          </a:p>
        </p:txBody>
      </p:sp>
      <p:graphicFrame>
        <p:nvGraphicFramePr>
          <p:cNvPr id="4" name="Content Placeholder 4">
            <a:extLst>
              <a:ext uri="{FF2B5EF4-FFF2-40B4-BE49-F238E27FC236}">
                <a16:creationId xmlns:a16="http://schemas.microsoft.com/office/drawing/2014/main" id="{0EF95797-62C7-4CA9-833F-8079211E30D4}"/>
              </a:ext>
            </a:extLst>
          </p:cNvPr>
          <p:cNvGraphicFramePr>
            <a:graphicFrameLocks noGrp="1"/>
          </p:cNvGraphicFramePr>
          <p:nvPr>
            <p:ph idx="1"/>
            <p:extLst>
              <p:ext uri="{D42A27DB-BD31-4B8C-83A1-F6EECF244321}">
                <p14:modId xmlns:p14="http://schemas.microsoft.com/office/powerpoint/2010/main" val="283134888"/>
              </p:ext>
            </p:extLst>
          </p:nvPr>
        </p:nvGraphicFramePr>
        <p:xfrm>
          <a:off x="1638300" y="2297670"/>
          <a:ext cx="89154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404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E8A9E-EF72-4F71-88F8-795C7ACC5FBE}"/>
              </a:ext>
            </a:extLst>
          </p:cNvPr>
          <p:cNvSpPr>
            <a:spLocks noGrp="1"/>
          </p:cNvSpPr>
          <p:nvPr>
            <p:ph type="title"/>
          </p:nvPr>
        </p:nvSpPr>
        <p:spPr>
          <a:xfrm>
            <a:off x="838200" y="427037"/>
            <a:ext cx="10515600" cy="1325563"/>
          </a:xfrm>
        </p:spPr>
        <p:txBody>
          <a:bodyPr/>
          <a:lstStyle/>
          <a:p>
            <a:pPr algn="ctr"/>
            <a:r>
              <a:rPr lang="en-US" dirty="0"/>
              <a:t>Bloodborne Pathogens</a:t>
            </a:r>
          </a:p>
        </p:txBody>
      </p:sp>
      <p:graphicFrame>
        <p:nvGraphicFramePr>
          <p:cNvPr id="4" name="Content Placeholder 4">
            <a:extLst>
              <a:ext uri="{FF2B5EF4-FFF2-40B4-BE49-F238E27FC236}">
                <a16:creationId xmlns:a16="http://schemas.microsoft.com/office/drawing/2014/main" id="{C189B904-F146-42A5-847A-FA3AA049B7D6}"/>
              </a:ext>
            </a:extLst>
          </p:cNvPr>
          <p:cNvGraphicFramePr>
            <a:graphicFrameLocks noGrp="1"/>
          </p:cNvGraphicFramePr>
          <p:nvPr>
            <p:ph idx="1"/>
            <p:extLst>
              <p:ext uri="{D42A27DB-BD31-4B8C-83A1-F6EECF244321}">
                <p14:modId xmlns:p14="http://schemas.microsoft.com/office/powerpoint/2010/main" val="4242100835"/>
              </p:ext>
            </p:extLst>
          </p:nvPr>
        </p:nvGraphicFramePr>
        <p:xfrm>
          <a:off x="1638300" y="1752600"/>
          <a:ext cx="89154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6705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11744-7BD2-4E9F-A4B5-6DE4DF6DC47D}"/>
              </a:ext>
            </a:extLst>
          </p:cNvPr>
          <p:cNvSpPr>
            <a:spLocks noGrp="1"/>
          </p:cNvSpPr>
          <p:nvPr>
            <p:ph type="title"/>
          </p:nvPr>
        </p:nvSpPr>
        <p:spPr>
          <a:xfrm>
            <a:off x="0" y="603849"/>
            <a:ext cx="12192000" cy="1235513"/>
          </a:xfrm>
        </p:spPr>
        <p:txBody>
          <a:bodyPr>
            <a:normAutofit fontScale="90000"/>
          </a:bodyPr>
          <a:lstStyle/>
          <a:p>
            <a:pPr algn="ctr"/>
            <a:r>
              <a:rPr lang="en-US" dirty="0"/>
              <a:t>Bloodborne Pathogens – Employee Exposure Determination</a:t>
            </a:r>
          </a:p>
        </p:txBody>
      </p:sp>
      <p:graphicFrame>
        <p:nvGraphicFramePr>
          <p:cNvPr id="4" name="Content Placeholder 4">
            <a:extLst>
              <a:ext uri="{FF2B5EF4-FFF2-40B4-BE49-F238E27FC236}">
                <a16:creationId xmlns:a16="http://schemas.microsoft.com/office/drawing/2014/main" id="{94B8EE05-DD95-49B3-B3F5-E25277197F6E}"/>
              </a:ext>
            </a:extLst>
          </p:cNvPr>
          <p:cNvGraphicFramePr>
            <a:graphicFrameLocks noGrp="1"/>
          </p:cNvGraphicFramePr>
          <p:nvPr>
            <p:ph idx="1"/>
            <p:extLst>
              <p:ext uri="{D42A27DB-BD31-4B8C-83A1-F6EECF244321}">
                <p14:modId xmlns:p14="http://schemas.microsoft.com/office/powerpoint/2010/main" val="2833505682"/>
              </p:ext>
            </p:extLst>
          </p:nvPr>
        </p:nvGraphicFramePr>
        <p:xfrm>
          <a:off x="1600200" y="1839362"/>
          <a:ext cx="8991600" cy="5018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9896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A1358-A991-401B-B0EA-FD693CEAFA39}"/>
              </a:ext>
            </a:extLst>
          </p:cNvPr>
          <p:cNvSpPr>
            <a:spLocks noGrp="1"/>
          </p:cNvSpPr>
          <p:nvPr>
            <p:ph type="title"/>
          </p:nvPr>
        </p:nvSpPr>
        <p:spPr>
          <a:xfrm>
            <a:off x="838199" y="520489"/>
            <a:ext cx="10515600" cy="1325563"/>
          </a:xfrm>
        </p:spPr>
        <p:txBody>
          <a:bodyPr/>
          <a:lstStyle/>
          <a:p>
            <a:pPr algn="ctr"/>
            <a:r>
              <a:rPr lang="en-US" dirty="0"/>
              <a:t>Hepatitis B (HBV)</a:t>
            </a:r>
          </a:p>
        </p:txBody>
      </p:sp>
      <p:graphicFrame>
        <p:nvGraphicFramePr>
          <p:cNvPr id="4" name="Content Placeholder 3">
            <a:extLst>
              <a:ext uri="{FF2B5EF4-FFF2-40B4-BE49-F238E27FC236}">
                <a16:creationId xmlns:a16="http://schemas.microsoft.com/office/drawing/2014/main" id="{CDAB2916-AC61-4C4F-9727-8E5881A35979}"/>
              </a:ext>
            </a:extLst>
          </p:cNvPr>
          <p:cNvGraphicFramePr>
            <a:graphicFrameLocks noGrp="1"/>
          </p:cNvGraphicFramePr>
          <p:nvPr>
            <p:ph idx="1"/>
            <p:extLst>
              <p:ext uri="{D42A27DB-BD31-4B8C-83A1-F6EECF244321}">
                <p14:modId xmlns:p14="http://schemas.microsoft.com/office/powerpoint/2010/main" val="2754973157"/>
              </p:ext>
            </p:extLst>
          </p:nvPr>
        </p:nvGraphicFramePr>
        <p:xfrm>
          <a:off x="1179290" y="1380226"/>
          <a:ext cx="9833419" cy="54777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7893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506D2-BE74-471C-97B2-304B708D9972}"/>
              </a:ext>
            </a:extLst>
          </p:cNvPr>
          <p:cNvSpPr>
            <a:spLocks noGrp="1"/>
          </p:cNvSpPr>
          <p:nvPr>
            <p:ph type="title"/>
          </p:nvPr>
        </p:nvSpPr>
        <p:spPr>
          <a:xfrm>
            <a:off x="838200" y="523533"/>
            <a:ext cx="10515600" cy="1325563"/>
          </a:xfrm>
        </p:spPr>
        <p:txBody>
          <a:bodyPr/>
          <a:lstStyle/>
          <a:p>
            <a:pPr algn="ctr"/>
            <a:r>
              <a:rPr lang="en-US" dirty="0"/>
              <a:t>Hepatitis B Vaccine</a:t>
            </a:r>
          </a:p>
        </p:txBody>
      </p:sp>
      <p:graphicFrame>
        <p:nvGraphicFramePr>
          <p:cNvPr id="4" name="Content Placeholder 4">
            <a:extLst>
              <a:ext uri="{FF2B5EF4-FFF2-40B4-BE49-F238E27FC236}">
                <a16:creationId xmlns:a16="http://schemas.microsoft.com/office/drawing/2014/main" id="{34087FBB-B4E1-4C20-9DE7-E8659D3A71E2}"/>
              </a:ext>
            </a:extLst>
          </p:cNvPr>
          <p:cNvGraphicFramePr>
            <a:graphicFrameLocks noGrp="1"/>
          </p:cNvGraphicFramePr>
          <p:nvPr>
            <p:ph idx="1"/>
            <p:extLst>
              <p:ext uri="{D42A27DB-BD31-4B8C-83A1-F6EECF244321}">
                <p14:modId xmlns:p14="http://schemas.microsoft.com/office/powerpoint/2010/main" val="3014328101"/>
              </p:ext>
            </p:extLst>
          </p:nvPr>
        </p:nvGraphicFramePr>
        <p:xfrm>
          <a:off x="1654834" y="1849096"/>
          <a:ext cx="8882332" cy="48622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9923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E5FD8-D7B2-421E-ADC2-620EBE13351E}"/>
              </a:ext>
            </a:extLst>
          </p:cNvPr>
          <p:cNvSpPr>
            <a:spLocks noGrp="1"/>
          </p:cNvSpPr>
          <p:nvPr>
            <p:ph type="title"/>
          </p:nvPr>
        </p:nvSpPr>
        <p:spPr>
          <a:xfrm>
            <a:off x="838200" y="427037"/>
            <a:ext cx="10515600" cy="1325563"/>
          </a:xfrm>
        </p:spPr>
        <p:txBody>
          <a:bodyPr/>
          <a:lstStyle/>
          <a:p>
            <a:pPr algn="ctr"/>
            <a:r>
              <a:rPr lang="en-US" dirty="0"/>
              <a:t>Hepatitis C (HCV)</a:t>
            </a:r>
          </a:p>
        </p:txBody>
      </p:sp>
      <p:graphicFrame>
        <p:nvGraphicFramePr>
          <p:cNvPr id="7" name="Content Placeholder 2">
            <a:extLst>
              <a:ext uri="{FF2B5EF4-FFF2-40B4-BE49-F238E27FC236}">
                <a16:creationId xmlns:a16="http://schemas.microsoft.com/office/drawing/2014/main" id="{E785347A-1886-42D7-913D-F23744B22EAF}"/>
              </a:ext>
            </a:extLst>
          </p:cNvPr>
          <p:cNvGraphicFramePr>
            <a:graphicFrameLocks noGrp="1"/>
          </p:cNvGraphicFramePr>
          <p:nvPr>
            <p:ph idx="1"/>
            <p:extLst>
              <p:ext uri="{D42A27DB-BD31-4B8C-83A1-F6EECF244321}">
                <p14:modId xmlns:p14="http://schemas.microsoft.com/office/powerpoint/2010/main" val="1852402544"/>
              </p:ext>
            </p:extLst>
          </p:nvPr>
        </p:nvGraphicFramePr>
        <p:xfrm>
          <a:off x="1616734" y="1562819"/>
          <a:ext cx="8958532"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6931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A9ED9B48-2AED-4463-B269-E625025C1696}"/>
              </a:ext>
            </a:extLst>
          </p:cNvPr>
          <p:cNvSpPr>
            <a:spLocks noGrp="1"/>
          </p:cNvSpPr>
          <p:nvPr>
            <p:ph type="title"/>
          </p:nvPr>
        </p:nvSpPr>
        <p:spPr>
          <a:xfrm>
            <a:off x="838200" y="579437"/>
            <a:ext cx="10515600" cy="1325563"/>
          </a:xfrm>
        </p:spPr>
        <p:txBody>
          <a:bodyPr/>
          <a:lstStyle/>
          <a:p>
            <a:pPr algn="ctr"/>
            <a:r>
              <a:rPr lang="en-US" sz="3200" dirty="0"/>
              <a:t>Bloodborne Pathogen Routes of Exposure</a:t>
            </a:r>
            <a:endParaRPr lang="en-US" dirty="0"/>
          </a:p>
        </p:txBody>
      </p:sp>
      <p:graphicFrame>
        <p:nvGraphicFramePr>
          <p:cNvPr id="5" name="Content Placeholder 4">
            <a:extLst>
              <a:ext uri="{FF2B5EF4-FFF2-40B4-BE49-F238E27FC236}">
                <a16:creationId xmlns:a16="http://schemas.microsoft.com/office/drawing/2014/main" id="{2AB33BB1-105C-40D9-9B28-AFB2C1861F3C}"/>
              </a:ext>
            </a:extLst>
          </p:cNvPr>
          <p:cNvGraphicFramePr>
            <a:graphicFrameLocks noGrp="1"/>
          </p:cNvGraphicFramePr>
          <p:nvPr>
            <p:ph idx="1"/>
            <p:extLst>
              <p:ext uri="{D42A27DB-BD31-4B8C-83A1-F6EECF244321}">
                <p14:modId xmlns:p14="http://schemas.microsoft.com/office/powerpoint/2010/main" val="3632215407"/>
              </p:ext>
            </p:extLst>
          </p:nvPr>
        </p:nvGraphicFramePr>
        <p:xfrm>
          <a:off x="1332781" y="1548412"/>
          <a:ext cx="9526438" cy="4720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8985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33EFF-085B-4F6B-A1B4-EAB198E96F6F}"/>
              </a:ext>
            </a:extLst>
          </p:cNvPr>
          <p:cNvSpPr>
            <a:spLocks noGrp="1"/>
          </p:cNvSpPr>
          <p:nvPr>
            <p:ph type="title"/>
          </p:nvPr>
        </p:nvSpPr>
        <p:spPr>
          <a:xfrm>
            <a:off x="838200" y="437270"/>
            <a:ext cx="10515600" cy="1325563"/>
          </a:xfrm>
        </p:spPr>
        <p:txBody>
          <a:bodyPr/>
          <a:lstStyle/>
          <a:p>
            <a:pPr algn="ctr"/>
            <a:r>
              <a:rPr lang="en-US" dirty="0"/>
              <a:t>Exposure Prevention</a:t>
            </a:r>
          </a:p>
        </p:txBody>
      </p:sp>
      <p:graphicFrame>
        <p:nvGraphicFramePr>
          <p:cNvPr id="4" name="Content Placeholder 4">
            <a:extLst>
              <a:ext uri="{FF2B5EF4-FFF2-40B4-BE49-F238E27FC236}">
                <a16:creationId xmlns:a16="http://schemas.microsoft.com/office/drawing/2014/main" id="{FF11039F-4C26-4DF5-B94F-4A5767E691D4}"/>
              </a:ext>
            </a:extLst>
          </p:cNvPr>
          <p:cNvGraphicFramePr>
            <a:graphicFrameLocks noGrp="1"/>
          </p:cNvGraphicFramePr>
          <p:nvPr>
            <p:ph idx="1"/>
            <p:extLst>
              <p:ext uri="{D42A27DB-BD31-4B8C-83A1-F6EECF244321}">
                <p14:modId xmlns:p14="http://schemas.microsoft.com/office/powerpoint/2010/main" val="4148520567"/>
              </p:ext>
            </p:extLst>
          </p:nvPr>
        </p:nvGraphicFramePr>
        <p:xfrm>
          <a:off x="838200" y="1762833"/>
          <a:ext cx="9711906" cy="48852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733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99B82E65-72CA-4D8F-A805-A215C469F30E}"/>
              </a:ext>
            </a:extLst>
          </p:cNvPr>
          <p:cNvSpPr>
            <a:spLocks noGrp="1"/>
          </p:cNvSpPr>
          <p:nvPr>
            <p:ph type="title"/>
          </p:nvPr>
        </p:nvSpPr>
        <p:spPr>
          <a:xfrm>
            <a:off x="838200" y="298689"/>
            <a:ext cx="10515600" cy="1325563"/>
          </a:xfrm>
        </p:spPr>
        <p:txBody>
          <a:bodyPr/>
          <a:lstStyle/>
          <a:p>
            <a:pPr algn="ctr"/>
            <a:r>
              <a:rPr lang="en-US" sz="3200" dirty="0"/>
              <a:t>Exposure Prevention</a:t>
            </a:r>
            <a:endParaRPr lang="en-US" dirty="0"/>
          </a:p>
        </p:txBody>
      </p:sp>
      <p:graphicFrame>
        <p:nvGraphicFramePr>
          <p:cNvPr id="5" name="Content Placeholder 4">
            <a:extLst>
              <a:ext uri="{FF2B5EF4-FFF2-40B4-BE49-F238E27FC236}">
                <a16:creationId xmlns:a16="http://schemas.microsoft.com/office/drawing/2014/main" id="{B3DF050C-C689-434B-8246-030D1A3B16EF}"/>
              </a:ext>
            </a:extLst>
          </p:cNvPr>
          <p:cNvGraphicFramePr>
            <a:graphicFrameLocks noGrp="1"/>
          </p:cNvGraphicFramePr>
          <p:nvPr>
            <p:ph idx="1"/>
            <p:extLst>
              <p:ext uri="{D42A27DB-BD31-4B8C-83A1-F6EECF244321}">
                <p14:modId xmlns:p14="http://schemas.microsoft.com/office/powerpoint/2010/main" val="1483802066"/>
              </p:ext>
            </p:extLst>
          </p:nvPr>
        </p:nvGraphicFramePr>
        <p:xfrm>
          <a:off x="1567851" y="1504232"/>
          <a:ext cx="9056298" cy="505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6015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33DB7F1-6B51-4E4B-9542-507A0487DB56}"/>
              </a:ext>
            </a:extLst>
          </p:cNvPr>
          <p:cNvSpPr>
            <a:spLocks noGrp="1"/>
          </p:cNvSpPr>
          <p:nvPr>
            <p:ph type="title"/>
          </p:nvPr>
        </p:nvSpPr>
        <p:spPr>
          <a:xfrm>
            <a:off x="838200" y="505723"/>
            <a:ext cx="10515600" cy="1325563"/>
          </a:xfrm>
        </p:spPr>
        <p:txBody>
          <a:bodyPr/>
          <a:lstStyle/>
          <a:p>
            <a:pPr algn="ctr"/>
            <a:r>
              <a:rPr lang="en-US" sz="3200" dirty="0"/>
              <a:t>Exposure Prevention</a:t>
            </a:r>
            <a:endParaRPr lang="en-US" dirty="0"/>
          </a:p>
        </p:txBody>
      </p:sp>
      <p:graphicFrame>
        <p:nvGraphicFramePr>
          <p:cNvPr id="5" name="Content Placeholder 4">
            <a:extLst>
              <a:ext uri="{FF2B5EF4-FFF2-40B4-BE49-F238E27FC236}">
                <a16:creationId xmlns:a16="http://schemas.microsoft.com/office/drawing/2014/main" id="{70A0D594-1A00-43D0-ACDD-A62AE0BDE308}"/>
              </a:ext>
            </a:extLst>
          </p:cNvPr>
          <p:cNvGraphicFramePr>
            <a:graphicFrameLocks noGrp="1"/>
          </p:cNvGraphicFramePr>
          <p:nvPr>
            <p:ph idx="1"/>
            <p:extLst>
              <p:ext uri="{D42A27DB-BD31-4B8C-83A1-F6EECF244321}">
                <p14:modId xmlns:p14="http://schemas.microsoft.com/office/powerpoint/2010/main" val="296828046"/>
              </p:ext>
            </p:extLst>
          </p:nvPr>
        </p:nvGraphicFramePr>
        <p:xfrm>
          <a:off x="1339970" y="1168505"/>
          <a:ext cx="9512060" cy="5611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9798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C5A47DD-054E-45E3-8D35-090DB2F852A8}"/>
              </a:ext>
            </a:extLst>
          </p:cNvPr>
          <p:cNvSpPr>
            <a:spLocks noGrp="1"/>
          </p:cNvSpPr>
          <p:nvPr>
            <p:ph type="title"/>
          </p:nvPr>
        </p:nvSpPr>
        <p:spPr>
          <a:xfrm>
            <a:off x="838200" y="350809"/>
            <a:ext cx="10515600" cy="1325563"/>
          </a:xfrm>
        </p:spPr>
        <p:txBody>
          <a:bodyPr/>
          <a:lstStyle/>
          <a:p>
            <a:pPr algn="ctr"/>
            <a:r>
              <a:rPr lang="en-US" sz="3200" dirty="0"/>
              <a:t>Housekeeping</a:t>
            </a:r>
            <a:endParaRPr lang="en-US" dirty="0"/>
          </a:p>
        </p:txBody>
      </p:sp>
      <p:graphicFrame>
        <p:nvGraphicFramePr>
          <p:cNvPr id="5" name="Content Placeholder 4">
            <a:extLst>
              <a:ext uri="{FF2B5EF4-FFF2-40B4-BE49-F238E27FC236}">
                <a16:creationId xmlns:a16="http://schemas.microsoft.com/office/drawing/2014/main" id="{2A9463DA-ED1A-4A75-AA2A-5945FA1E8501}"/>
              </a:ext>
            </a:extLst>
          </p:cNvPr>
          <p:cNvGraphicFramePr>
            <a:graphicFrameLocks noGrp="1"/>
          </p:cNvGraphicFramePr>
          <p:nvPr>
            <p:ph idx="1"/>
            <p:extLst>
              <p:ext uri="{D42A27DB-BD31-4B8C-83A1-F6EECF244321}">
                <p14:modId xmlns:p14="http://schemas.microsoft.com/office/powerpoint/2010/main" val="3787356124"/>
              </p:ext>
            </p:extLst>
          </p:nvPr>
        </p:nvGraphicFramePr>
        <p:xfrm>
          <a:off x="1208417" y="1345720"/>
          <a:ext cx="9775166" cy="5328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3274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31F2C4F-6BB8-413A-B4A1-8F30D9FC9E81}"/>
              </a:ext>
            </a:extLst>
          </p:cNvPr>
          <p:cNvSpPr>
            <a:spLocks noGrp="1"/>
          </p:cNvSpPr>
          <p:nvPr>
            <p:ph type="title"/>
          </p:nvPr>
        </p:nvSpPr>
        <p:spPr>
          <a:xfrm>
            <a:off x="838200" y="389547"/>
            <a:ext cx="10515600" cy="1325563"/>
          </a:xfrm>
        </p:spPr>
        <p:txBody>
          <a:bodyPr/>
          <a:lstStyle/>
          <a:p>
            <a:pPr algn="ctr"/>
            <a:r>
              <a:rPr lang="en-US" sz="3200" dirty="0"/>
              <a:t>Sharps</a:t>
            </a:r>
            <a:endParaRPr lang="en-US" dirty="0"/>
          </a:p>
        </p:txBody>
      </p:sp>
      <p:graphicFrame>
        <p:nvGraphicFramePr>
          <p:cNvPr id="8" name="Content Placeholder 4">
            <a:extLst>
              <a:ext uri="{FF2B5EF4-FFF2-40B4-BE49-F238E27FC236}">
                <a16:creationId xmlns:a16="http://schemas.microsoft.com/office/drawing/2014/main" id="{9806E952-8D2F-4C6F-8DF8-7A4920451411}"/>
              </a:ext>
            </a:extLst>
          </p:cNvPr>
          <p:cNvGraphicFramePr>
            <a:graphicFrameLocks noGrp="1"/>
          </p:cNvGraphicFramePr>
          <p:nvPr>
            <p:ph idx="1"/>
            <p:extLst>
              <p:ext uri="{D42A27DB-BD31-4B8C-83A1-F6EECF244321}">
                <p14:modId xmlns:p14="http://schemas.microsoft.com/office/powerpoint/2010/main" val="2477627490"/>
              </p:ext>
            </p:extLst>
          </p:nvPr>
        </p:nvGraphicFramePr>
        <p:xfrm>
          <a:off x="1638300" y="1676400"/>
          <a:ext cx="8915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descr="Syringe needle">
            <a:extLst>
              <a:ext uri="{FF2B5EF4-FFF2-40B4-BE49-F238E27FC236}">
                <a16:creationId xmlns:a16="http://schemas.microsoft.com/office/drawing/2014/main" id="{2096A552-8DDA-4CBC-93A0-586E27186B18}"/>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318500" y="2113002"/>
            <a:ext cx="1930400" cy="1447800"/>
          </a:xfrm>
          <a:prstGeom prst="rect">
            <a:avLst/>
          </a:prstGeom>
        </p:spPr>
      </p:pic>
      <p:sp>
        <p:nvSpPr>
          <p:cNvPr id="10" name="TextBox 9">
            <a:extLst>
              <a:ext uri="{FF2B5EF4-FFF2-40B4-BE49-F238E27FC236}">
                <a16:creationId xmlns:a16="http://schemas.microsoft.com/office/drawing/2014/main" id="{E9C4D25F-3CB9-4399-9F66-ED81DD3F5636}"/>
              </a:ext>
            </a:extLst>
          </p:cNvPr>
          <p:cNvSpPr txBox="1"/>
          <p:nvPr/>
        </p:nvSpPr>
        <p:spPr>
          <a:xfrm>
            <a:off x="8274627" y="3560802"/>
            <a:ext cx="1905000" cy="369332"/>
          </a:xfrm>
          <a:prstGeom prst="rect">
            <a:avLst/>
          </a:prstGeom>
          <a:noFill/>
        </p:spPr>
        <p:txBody>
          <a:bodyPr wrap="square" rtlCol="0">
            <a:spAutoFit/>
          </a:bodyPr>
          <a:lstStyle/>
          <a:p>
            <a:r>
              <a:rPr lang="en-US" sz="900" dirty="0">
                <a:solidFill>
                  <a:srgbClr val="002060"/>
                </a:solidFill>
                <a:hlinkClick r:id="rId8" tooltip="https://commons.wikimedia.org/wiki/File:Syringe_5_With_Drops_(ZaldyImg).jp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pic>
        <p:nvPicPr>
          <p:cNvPr id="11" name="Picture 10" descr="Sharps object container">
            <a:extLst>
              <a:ext uri="{FF2B5EF4-FFF2-40B4-BE49-F238E27FC236}">
                <a16:creationId xmlns:a16="http://schemas.microsoft.com/office/drawing/2014/main" id="{F5DF974D-C26E-4C0A-AF4A-BFDA5C709498}"/>
              </a:ext>
            </a:extLst>
          </p:cNvPr>
          <p:cNvPicPr>
            <a:picLocks noChangeAspect="1"/>
          </p:cNvPicPr>
          <p:nvPr/>
        </p:nvPicPr>
        <p:blipFill>
          <a:blip r:embed="rId10" cstate="print">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8318500" y="4270093"/>
            <a:ext cx="1930400" cy="1477018"/>
          </a:xfrm>
          <a:prstGeom prst="rect">
            <a:avLst/>
          </a:prstGeom>
        </p:spPr>
      </p:pic>
      <p:sp>
        <p:nvSpPr>
          <p:cNvPr id="12" name="TextBox 11">
            <a:extLst>
              <a:ext uri="{FF2B5EF4-FFF2-40B4-BE49-F238E27FC236}">
                <a16:creationId xmlns:a16="http://schemas.microsoft.com/office/drawing/2014/main" id="{66E4FC94-075C-48D6-9EE2-C40AC0D8DE58}"/>
              </a:ext>
            </a:extLst>
          </p:cNvPr>
          <p:cNvSpPr txBox="1"/>
          <p:nvPr/>
        </p:nvSpPr>
        <p:spPr>
          <a:xfrm>
            <a:off x="8318501" y="5775826"/>
            <a:ext cx="1930399" cy="369332"/>
          </a:xfrm>
          <a:prstGeom prst="rect">
            <a:avLst/>
          </a:prstGeom>
          <a:noFill/>
        </p:spPr>
        <p:txBody>
          <a:bodyPr wrap="square" rtlCol="0">
            <a:spAutoFit/>
          </a:bodyPr>
          <a:lstStyle/>
          <a:p>
            <a:r>
              <a:rPr lang="en-US" sz="900" dirty="0">
                <a:solidFill>
                  <a:srgbClr val="002060"/>
                </a:solidFill>
                <a:hlinkClick r:id="rId11" tooltip="https://en.wikipedia.org/wiki/File:Sharps_container_-_cropped.jp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1447449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16E03A5-763B-4E56-9B3D-A4DB7759CC35}"/>
              </a:ext>
            </a:extLst>
          </p:cNvPr>
          <p:cNvSpPr>
            <a:spLocks noGrp="1"/>
          </p:cNvSpPr>
          <p:nvPr>
            <p:ph type="title"/>
          </p:nvPr>
        </p:nvSpPr>
        <p:spPr>
          <a:xfrm>
            <a:off x="838200" y="274637"/>
            <a:ext cx="10515600" cy="1325563"/>
          </a:xfrm>
        </p:spPr>
        <p:txBody>
          <a:bodyPr/>
          <a:lstStyle/>
          <a:p>
            <a:pPr algn="ctr"/>
            <a:r>
              <a:rPr lang="en-US" sz="3200" dirty="0"/>
              <a:t>Labeling</a:t>
            </a:r>
            <a:endParaRPr lang="en-US" dirty="0"/>
          </a:p>
        </p:txBody>
      </p:sp>
      <p:graphicFrame>
        <p:nvGraphicFramePr>
          <p:cNvPr id="5" name="Content Placeholder 4">
            <a:extLst>
              <a:ext uri="{FF2B5EF4-FFF2-40B4-BE49-F238E27FC236}">
                <a16:creationId xmlns:a16="http://schemas.microsoft.com/office/drawing/2014/main" id="{BFD53692-1E82-42F1-9825-2C0C7AA612EC}"/>
              </a:ext>
            </a:extLst>
          </p:cNvPr>
          <p:cNvGraphicFramePr>
            <a:graphicFrameLocks noGrp="1"/>
          </p:cNvGraphicFramePr>
          <p:nvPr>
            <p:ph idx="1"/>
            <p:extLst>
              <p:ext uri="{D42A27DB-BD31-4B8C-83A1-F6EECF244321}">
                <p14:modId xmlns:p14="http://schemas.microsoft.com/office/powerpoint/2010/main" val="2667158456"/>
              </p:ext>
            </p:extLst>
          </p:nvPr>
        </p:nvGraphicFramePr>
        <p:xfrm>
          <a:off x="1600200" y="1554163"/>
          <a:ext cx="89916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2679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6C23C48-7C51-41BB-A35C-3F62E52D5E1F}"/>
              </a:ext>
            </a:extLst>
          </p:cNvPr>
          <p:cNvSpPr>
            <a:spLocks noGrp="1"/>
          </p:cNvSpPr>
          <p:nvPr>
            <p:ph type="title"/>
          </p:nvPr>
        </p:nvSpPr>
        <p:spPr>
          <a:xfrm>
            <a:off x="838199" y="574634"/>
            <a:ext cx="10515600" cy="1325563"/>
          </a:xfrm>
        </p:spPr>
        <p:txBody>
          <a:bodyPr/>
          <a:lstStyle/>
          <a:p>
            <a:pPr algn="ctr"/>
            <a:r>
              <a:rPr lang="en-US" sz="3200" dirty="0"/>
              <a:t>What to do if exposed to blood:</a:t>
            </a:r>
            <a:endParaRPr lang="en-US" dirty="0"/>
          </a:p>
        </p:txBody>
      </p:sp>
      <p:graphicFrame>
        <p:nvGraphicFramePr>
          <p:cNvPr id="5" name="Content Placeholder 5">
            <a:extLst>
              <a:ext uri="{FF2B5EF4-FFF2-40B4-BE49-F238E27FC236}">
                <a16:creationId xmlns:a16="http://schemas.microsoft.com/office/drawing/2014/main" id="{90AADDA5-13F3-491C-B23B-4EAA67BFE279}"/>
              </a:ext>
            </a:extLst>
          </p:cNvPr>
          <p:cNvGraphicFramePr>
            <a:graphicFrameLocks noGrp="1"/>
          </p:cNvGraphicFramePr>
          <p:nvPr>
            <p:ph idx="1"/>
            <p:extLst>
              <p:ext uri="{D42A27DB-BD31-4B8C-83A1-F6EECF244321}">
                <p14:modId xmlns:p14="http://schemas.microsoft.com/office/powerpoint/2010/main" val="2315135844"/>
              </p:ext>
            </p:extLst>
          </p:nvPr>
        </p:nvGraphicFramePr>
        <p:xfrm>
          <a:off x="1819746" y="1997180"/>
          <a:ext cx="8552507" cy="417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EEF252A7-2F45-4371-893B-D2A802582027}"/>
              </a:ext>
            </a:extLst>
          </p:cNvPr>
          <p:cNvSpPr txBox="1"/>
          <p:nvPr/>
        </p:nvSpPr>
        <p:spPr>
          <a:xfrm>
            <a:off x="5067299" y="1530865"/>
            <a:ext cx="2057400" cy="369332"/>
          </a:xfrm>
          <a:prstGeom prst="rect">
            <a:avLst/>
          </a:prstGeom>
          <a:noFill/>
        </p:spPr>
        <p:txBody>
          <a:bodyPr wrap="square" rtlCol="0">
            <a:spAutoFit/>
          </a:bodyPr>
          <a:lstStyle/>
          <a:p>
            <a:pPr algn="ctr"/>
            <a:r>
              <a:rPr lang="en-US" dirty="0">
                <a:solidFill>
                  <a:srgbClr val="002060"/>
                </a:solidFill>
                <a:hlinkClick r:id="rId7">
                  <a:extLst>
                    <a:ext uri="{A12FA001-AC4F-418D-AE19-62706E023703}">
                      <ahyp:hlinkClr xmlns:ahyp="http://schemas.microsoft.com/office/drawing/2018/hyperlinkcolor" val="tx"/>
                    </a:ext>
                  </a:extLst>
                </a:hlinkClick>
              </a:rPr>
              <a:t>Incident Reporting</a:t>
            </a:r>
            <a:endParaRPr lang="en-US" dirty="0">
              <a:solidFill>
                <a:srgbClr val="002060"/>
              </a:solidFill>
            </a:endParaRPr>
          </a:p>
        </p:txBody>
      </p:sp>
    </p:spTree>
    <p:extLst>
      <p:ext uri="{BB962C8B-B14F-4D97-AF65-F5344CB8AC3E}">
        <p14:creationId xmlns:p14="http://schemas.microsoft.com/office/powerpoint/2010/main" val="3526363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DAC2EFD4-9652-4669-8E58-834392E77D4B}"/>
              </a:ext>
            </a:extLst>
          </p:cNvPr>
          <p:cNvSpPr>
            <a:spLocks noGrp="1"/>
          </p:cNvSpPr>
          <p:nvPr>
            <p:ph type="title"/>
          </p:nvPr>
        </p:nvSpPr>
        <p:spPr>
          <a:xfrm>
            <a:off x="838200" y="459374"/>
            <a:ext cx="10515600" cy="1325563"/>
          </a:xfrm>
        </p:spPr>
        <p:txBody>
          <a:bodyPr/>
          <a:lstStyle/>
          <a:p>
            <a:pPr algn="ctr"/>
            <a:r>
              <a:rPr lang="en-US" sz="3200" dirty="0"/>
              <a:t>Hand Washing</a:t>
            </a:r>
            <a:endParaRPr lang="en-US" dirty="0"/>
          </a:p>
        </p:txBody>
      </p:sp>
      <p:graphicFrame>
        <p:nvGraphicFramePr>
          <p:cNvPr id="5" name="Content Placeholder 4">
            <a:extLst>
              <a:ext uri="{FF2B5EF4-FFF2-40B4-BE49-F238E27FC236}">
                <a16:creationId xmlns:a16="http://schemas.microsoft.com/office/drawing/2014/main" id="{5A056AF7-99C5-4B2B-9834-97454D6E4F2C}"/>
              </a:ext>
            </a:extLst>
          </p:cNvPr>
          <p:cNvGraphicFramePr>
            <a:graphicFrameLocks noGrp="1"/>
          </p:cNvGraphicFramePr>
          <p:nvPr>
            <p:ph idx="1"/>
            <p:extLst>
              <p:ext uri="{D42A27DB-BD31-4B8C-83A1-F6EECF244321}">
                <p14:modId xmlns:p14="http://schemas.microsoft.com/office/powerpoint/2010/main" val="1527161307"/>
              </p:ext>
            </p:extLst>
          </p:nvPr>
        </p:nvGraphicFramePr>
        <p:xfrm>
          <a:off x="1485711" y="1606584"/>
          <a:ext cx="9220578" cy="1062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11192CD8-EDF2-44EB-BDA6-2D44F25932B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695511" y="2753024"/>
            <a:ext cx="4496602" cy="2982820"/>
          </a:xfrm>
          <a:prstGeom prst="rect">
            <a:avLst/>
          </a:prstGeom>
        </p:spPr>
      </p:pic>
      <p:sp>
        <p:nvSpPr>
          <p:cNvPr id="7" name="TextBox 6">
            <a:extLst>
              <a:ext uri="{FF2B5EF4-FFF2-40B4-BE49-F238E27FC236}">
                <a16:creationId xmlns:a16="http://schemas.microsoft.com/office/drawing/2014/main" id="{2804033F-B6EC-4062-B915-C1540AE95323}"/>
              </a:ext>
            </a:extLst>
          </p:cNvPr>
          <p:cNvSpPr txBox="1"/>
          <p:nvPr/>
        </p:nvSpPr>
        <p:spPr>
          <a:xfrm>
            <a:off x="3695511" y="5774506"/>
            <a:ext cx="4487892" cy="230832"/>
          </a:xfrm>
          <a:prstGeom prst="rect">
            <a:avLst/>
          </a:prstGeom>
          <a:noFill/>
        </p:spPr>
        <p:txBody>
          <a:bodyPr wrap="square" rtlCol="0">
            <a:spAutoFit/>
          </a:bodyPr>
          <a:lstStyle/>
          <a:p>
            <a:pPr algn="ctr"/>
            <a:r>
              <a:rPr lang="en-US" sz="900" dirty="0">
                <a:solidFill>
                  <a:srgbClr val="002060"/>
                </a:solidFill>
                <a:hlinkClick r:id="rId8" tooltip="http://education.thedailyoutsider.com/2020/">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755457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A6ED92DA-54B8-4FAA-9E5C-DCA1FCF196B3}"/>
              </a:ext>
            </a:extLst>
          </p:cNvPr>
          <p:cNvSpPr>
            <a:spLocks noGrp="1"/>
          </p:cNvSpPr>
          <p:nvPr>
            <p:ph type="title"/>
          </p:nvPr>
        </p:nvSpPr>
        <p:spPr>
          <a:xfrm>
            <a:off x="838200" y="427037"/>
            <a:ext cx="10515600" cy="1325563"/>
          </a:xfrm>
        </p:spPr>
        <p:txBody>
          <a:bodyPr/>
          <a:lstStyle/>
          <a:p>
            <a:pPr algn="ctr"/>
            <a:r>
              <a:rPr lang="en-US" sz="3200" dirty="0"/>
              <a:t>Hand Washing Technique</a:t>
            </a:r>
            <a:endParaRPr lang="en-US" dirty="0"/>
          </a:p>
        </p:txBody>
      </p:sp>
      <p:graphicFrame>
        <p:nvGraphicFramePr>
          <p:cNvPr id="5" name="Content Placeholder 4">
            <a:extLst>
              <a:ext uri="{FF2B5EF4-FFF2-40B4-BE49-F238E27FC236}">
                <a16:creationId xmlns:a16="http://schemas.microsoft.com/office/drawing/2014/main" id="{20A0A915-AE33-4F37-839F-F1C404055AFD}"/>
              </a:ext>
            </a:extLst>
          </p:cNvPr>
          <p:cNvGraphicFramePr>
            <a:graphicFrameLocks noGrp="1"/>
          </p:cNvGraphicFramePr>
          <p:nvPr>
            <p:ph idx="1"/>
            <p:extLst>
              <p:ext uri="{D42A27DB-BD31-4B8C-83A1-F6EECF244321}">
                <p14:modId xmlns:p14="http://schemas.microsoft.com/office/powerpoint/2010/main" val="1234718893"/>
              </p:ext>
            </p:extLst>
          </p:nvPr>
        </p:nvGraphicFramePr>
        <p:xfrm>
          <a:off x="1403230" y="1449238"/>
          <a:ext cx="9385540" cy="52103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5499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C71C15E0-66DD-4997-A69A-4E12A08F1FC2}"/>
              </a:ext>
            </a:extLst>
          </p:cNvPr>
          <p:cNvSpPr>
            <a:spLocks noGrp="1"/>
          </p:cNvSpPr>
          <p:nvPr>
            <p:ph type="title"/>
          </p:nvPr>
        </p:nvSpPr>
        <p:spPr>
          <a:xfrm>
            <a:off x="838200" y="631180"/>
            <a:ext cx="10515600" cy="1325563"/>
          </a:xfrm>
        </p:spPr>
        <p:txBody>
          <a:bodyPr/>
          <a:lstStyle/>
          <a:p>
            <a:r>
              <a:rPr lang="en-US" sz="2800" dirty="0"/>
              <a:t>Methicillin-Resistant Staphylococcus Aureus (MRSA)</a:t>
            </a:r>
            <a:endParaRPr lang="en-US" sz="3200" dirty="0"/>
          </a:p>
        </p:txBody>
      </p:sp>
      <p:graphicFrame>
        <p:nvGraphicFramePr>
          <p:cNvPr id="5" name="Diagram 4">
            <a:extLst>
              <a:ext uri="{FF2B5EF4-FFF2-40B4-BE49-F238E27FC236}">
                <a16:creationId xmlns:a16="http://schemas.microsoft.com/office/drawing/2014/main" id="{AA2C5B97-DCCE-42EE-8C67-2C36F46FE3E4}"/>
              </a:ext>
            </a:extLst>
          </p:cNvPr>
          <p:cNvGraphicFramePr/>
          <p:nvPr>
            <p:extLst>
              <p:ext uri="{D42A27DB-BD31-4B8C-83A1-F6EECF244321}">
                <p14:modId xmlns:p14="http://schemas.microsoft.com/office/powerpoint/2010/main" val="4236043207"/>
              </p:ext>
            </p:extLst>
          </p:nvPr>
        </p:nvGraphicFramePr>
        <p:xfrm>
          <a:off x="1143000" y="1293962"/>
          <a:ext cx="9906000" cy="52135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8534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52649DC-08DE-4E3B-921F-BCDD8C3D2946}"/>
              </a:ext>
            </a:extLst>
          </p:cNvPr>
          <p:cNvSpPr>
            <a:spLocks noGrp="1"/>
          </p:cNvSpPr>
          <p:nvPr>
            <p:ph type="title"/>
          </p:nvPr>
        </p:nvSpPr>
        <p:spPr>
          <a:xfrm>
            <a:off x="838199" y="567375"/>
            <a:ext cx="10515600" cy="1325563"/>
          </a:xfrm>
        </p:spPr>
        <p:txBody>
          <a:bodyPr/>
          <a:lstStyle/>
          <a:p>
            <a:pPr algn="ctr"/>
            <a:r>
              <a:rPr lang="en-US" sz="3200" dirty="0"/>
              <a:t>The Problem of Antibiotic Resistance</a:t>
            </a:r>
            <a:endParaRPr lang="en-US" dirty="0"/>
          </a:p>
        </p:txBody>
      </p:sp>
      <p:graphicFrame>
        <p:nvGraphicFramePr>
          <p:cNvPr id="5" name="Diagram 4">
            <a:extLst>
              <a:ext uri="{FF2B5EF4-FFF2-40B4-BE49-F238E27FC236}">
                <a16:creationId xmlns:a16="http://schemas.microsoft.com/office/drawing/2014/main" id="{8CC58BFC-7FED-46C1-A22D-CB3B3711406C}"/>
              </a:ext>
            </a:extLst>
          </p:cNvPr>
          <p:cNvGraphicFramePr/>
          <p:nvPr>
            <p:extLst>
              <p:ext uri="{D42A27DB-BD31-4B8C-83A1-F6EECF244321}">
                <p14:modId xmlns:p14="http://schemas.microsoft.com/office/powerpoint/2010/main" val="2290887345"/>
              </p:ext>
            </p:extLst>
          </p:nvPr>
        </p:nvGraphicFramePr>
        <p:xfrm>
          <a:off x="2095500" y="5551411"/>
          <a:ext cx="8077200" cy="64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Infographic of how antibiotic resistance happens. ">
            <a:extLst>
              <a:ext uri="{FF2B5EF4-FFF2-40B4-BE49-F238E27FC236}">
                <a16:creationId xmlns:a16="http://schemas.microsoft.com/office/drawing/2014/main" id="{59908D83-87E8-4CDF-BC47-E351C80F9152}"/>
              </a:ext>
            </a:extLst>
          </p:cNvPr>
          <p:cNvPicPr>
            <a:picLocks noChangeAspect="1"/>
          </p:cNvPicPr>
          <p:nvPr/>
        </p:nvPicPr>
        <p:blipFill>
          <a:blip r:embed="rId7"/>
          <a:stretch>
            <a:fillRect/>
          </a:stretch>
        </p:blipFill>
        <p:spPr>
          <a:xfrm>
            <a:off x="2413470" y="1676167"/>
            <a:ext cx="7365059" cy="3429234"/>
          </a:xfrm>
          <a:prstGeom prst="rect">
            <a:avLst/>
          </a:prstGeom>
        </p:spPr>
      </p:pic>
      <p:sp>
        <p:nvSpPr>
          <p:cNvPr id="7" name="TextBox 6">
            <a:extLst>
              <a:ext uri="{FF2B5EF4-FFF2-40B4-BE49-F238E27FC236}">
                <a16:creationId xmlns:a16="http://schemas.microsoft.com/office/drawing/2014/main" id="{FF00B615-7412-4C8C-B12E-E0D4D51C095B}"/>
              </a:ext>
            </a:extLst>
          </p:cNvPr>
          <p:cNvSpPr txBox="1"/>
          <p:nvPr/>
        </p:nvSpPr>
        <p:spPr>
          <a:xfrm>
            <a:off x="4229099" y="4951512"/>
            <a:ext cx="3810002" cy="307777"/>
          </a:xfrm>
          <a:prstGeom prst="rect">
            <a:avLst/>
          </a:prstGeom>
          <a:noFill/>
        </p:spPr>
        <p:txBody>
          <a:bodyPr wrap="square" rtlCol="0">
            <a:spAutoFit/>
          </a:bodyPr>
          <a:lstStyle/>
          <a:p>
            <a:r>
              <a:rPr lang="en-US" sz="1400" dirty="0"/>
              <a:t>Source:  https://www.cdc.gov/narms/faq.html</a:t>
            </a:r>
          </a:p>
        </p:txBody>
      </p:sp>
    </p:spTree>
    <p:extLst>
      <p:ext uri="{BB962C8B-B14F-4D97-AF65-F5344CB8AC3E}">
        <p14:creationId xmlns:p14="http://schemas.microsoft.com/office/powerpoint/2010/main" val="754412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17C11C3B-2E8B-412D-941C-72C5CA417A76}"/>
              </a:ext>
            </a:extLst>
          </p:cNvPr>
          <p:cNvSpPr>
            <a:spLocks noGrp="1"/>
          </p:cNvSpPr>
          <p:nvPr>
            <p:ph type="title"/>
          </p:nvPr>
        </p:nvSpPr>
        <p:spPr>
          <a:xfrm>
            <a:off x="838199" y="782517"/>
            <a:ext cx="10515600" cy="1325563"/>
          </a:xfrm>
        </p:spPr>
        <p:txBody>
          <a:bodyPr/>
          <a:lstStyle/>
          <a:p>
            <a:pPr algn="ctr"/>
            <a:r>
              <a:rPr lang="en-US" sz="3200" dirty="0"/>
              <a:t>How is MRSA Spread?</a:t>
            </a:r>
            <a:endParaRPr lang="en-US" dirty="0"/>
          </a:p>
        </p:txBody>
      </p:sp>
      <p:graphicFrame>
        <p:nvGraphicFramePr>
          <p:cNvPr id="5" name="Content Placeholder 2">
            <a:extLst>
              <a:ext uri="{FF2B5EF4-FFF2-40B4-BE49-F238E27FC236}">
                <a16:creationId xmlns:a16="http://schemas.microsoft.com/office/drawing/2014/main" id="{3BDBD9F3-5EE6-4114-9E0A-9C85D0B72FAC}"/>
              </a:ext>
            </a:extLst>
          </p:cNvPr>
          <p:cNvGraphicFramePr>
            <a:graphicFrameLocks noGrp="1"/>
          </p:cNvGraphicFramePr>
          <p:nvPr>
            <p:ph idx="1"/>
            <p:extLst>
              <p:ext uri="{D42A27DB-BD31-4B8C-83A1-F6EECF244321}">
                <p14:modId xmlns:p14="http://schemas.microsoft.com/office/powerpoint/2010/main" val="2258374309"/>
              </p:ext>
            </p:extLst>
          </p:nvPr>
        </p:nvGraphicFramePr>
        <p:xfrm>
          <a:off x="653091" y="1796781"/>
          <a:ext cx="10885817" cy="4278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4899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7162E13E-4A81-4AE2-8A91-F58AE03AEA82}"/>
              </a:ext>
            </a:extLst>
          </p:cNvPr>
          <p:cNvSpPr>
            <a:spLocks noGrp="1"/>
          </p:cNvSpPr>
          <p:nvPr>
            <p:ph type="title"/>
          </p:nvPr>
        </p:nvSpPr>
        <p:spPr>
          <a:xfrm>
            <a:off x="838200" y="457200"/>
            <a:ext cx="10515600" cy="1325563"/>
          </a:xfrm>
        </p:spPr>
        <p:txBody>
          <a:bodyPr/>
          <a:lstStyle/>
          <a:p>
            <a:pPr algn="ctr"/>
            <a:r>
              <a:rPr lang="en-US" sz="3200" dirty="0"/>
              <a:t>How Do You Know You’re Infected?</a:t>
            </a:r>
            <a:endParaRPr lang="en-US" dirty="0"/>
          </a:p>
        </p:txBody>
      </p:sp>
      <p:graphicFrame>
        <p:nvGraphicFramePr>
          <p:cNvPr id="5" name="Content Placeholder 2">
            <a:extLst>
              <a:ext uri="{FF2B5EF4-FFF2-40B4-BE49-F238E27FC236}">
                <a16:creationId xmlns:a16="http://schemas.microsoft.com/office/drawing/2014/main" id="{8BA865EA-8B1B-4E07-8BF3-745C2803F6A9}"/>
              </a:ext>
            </a:extLst>
          </p:cNvPr>
          <p:cNvGraphicFramePr>
            <a:graphicFrameLocks noGrp="1"/>
          </p:cNvGraphicFramePr>
          <p:nvPr>
            <p:ph idx="1"/>
            <p:extLst>
              <p:ext uri="{D42A27DB-BD31-4B8C-83A1-F6EECF244321}">
                <p14:modId xmlns:p14="http://schemas.microsoft.com/office/powerpoint/2010/main" val="2817985988"/>
              </p:ext>
            </p:extLst>
          </p:nvPr>
        </p:nvGraphicFramePr>
        <p:xfrm>
          <a:off x="1403828" y="1500996"/>
          <a:ext cx="9384344" cy="489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0473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0235C6A-DD48-4054-BDF0-75527C9715C5}"/>
              </a:ext>
            </a:extLst>
          </p:cNvPr>
          <p:cNvSpPr>
            <a:spLocks noGrp="1"/>
          </p:cNvSpPr>
          <p:nvPr>
            <p:ph type="title"/>
          </p:nvPr>
        </p:nvSpPr>
        <p:spPr>
          <a:xfrm>
            <a:off x="838199" y="624007"/>
            <a:ext cx="10515600" cy="1325563"/>
          </a:xfrm>
        </p:spPr>
        <p:txBody>
          <a:bodyPr/>
          <a:lstStyle/>
          <a:p>
            <a:pPr algn="ctr"/>
            <a:r>
              <a:rPr lang="en-US" sz="3200" dirty="0"/>
              <a:t>How are Infections Treated?</a:t>
            </a:r>
            <a:endParaRPr lang="en-US" dirty="0"/>
          </a:p>
        </p:txBody>
      </p:sp>
      <p:graphicFrame>
        <p:nvGraphicFramePr>
          <p:cNvPr id="5" name="Content Placeholder 2">
            <a:extLst>
              <a:ext uri="{FF2B5EF4-FFF2-40B4-BE49-F238E27FC236}">
                <a16:creationId xmlns:a16="http://schemas.microsoft.com/office/drawing/2014/main" id="{BE385B26-8515-43CC-9CD4-98D18D03D725}"/>
              </a:ext>
            </a:extLst>
          </p:cNvPr>
          <p:cNvGraphicFramePr>
            <a:graphicFrameLocks noGrp="1"/>
          </p:cNvGraphicFramePr>
          <p:nvPr>
            <p:ph idx="1"/>
            <p:extLst>
              <p:ext uri="{D42A27DB-BD31-4B8C-83A1-F6EECF244321}">
                <p14:modId xmlns:p14="http://schemas.microsoft.com/office/powerpoint/2010/main" val="1987886306"/>
              </p:ext>
            </p:extLst>
          </p:nvPr>
        </p:nvGraphicFramePr>
        <p:xfrm>
          <a:off x="608444" y="1949570"/>
          <a:ext cx="10975109" cy="4153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7461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40EA2CD7-1127-421E-B0D2-6D859C143803}"/>
              </a:ext>
            </a:extLst>
          </p:cNvPr>
          <p:cNvSpPr>
            <a:spLocks noGrp="1"/>
          </p:cNvSpPr>
          <p:nvPr>
            <p:ph type="title"/>
          </p:nvPr>
        </p:nvSpPr>
        <p:spPr>
          <a:xfrm>
            <a:off x="838200" y="971549"/>
            <a:ext cx="10515600" cy="1325563"/>
          </a:xfrm>
        </p:spPr>
        <p:txBody>
          <a:bodyPr/>
          <a:lstStyle/>
          <a:p>
            <a:pPr algn="ctr"/>
            <a:r>
              <a:rPr lang="en-US" sz="3200" dirty="0"/>
              <a:t>Preventing Transmission of MRSA</a:t>
            </a:r>
            <a:endParaRPr lang="en-US" dirty="0"/>
          </a:p>
        </p:txBody>
      </p:sp>
      <p:graphicFrame>
        <p:nvGraphicFramePr>
          <p:cNvPr id="6" name="Content Placeholder 2">
            <a:extLst>
              <a:ext uri="{FF2B5EF4-FFF2-40B4-BE49-F238E27FC236}">
                <a16:creationId xmlns:a16="http://schemas.microsoft.com/office/drawing/2014/main" id="{27246630-4F7F-475E-BB4F-F36BA1FA09DF}"/>
              </a:ext>
            </a:extLst>
          </p:cNvPr>
          <p:cNvGraphicFramePr>
            <a:graphicFrameLocks noGrp="1"/>
          </p:cNvGraphicFramePr>
          <p:nvPr>
            <p:ph idx="1"/>
            <p:extLst>
              <p:ext uri="{D42A27DB-BD31-4B8C-83A1-F6EECF244321}">
                <p14:modId xmlns:p14="http://schemas.microsoft.com/office/powerpoint/2010/main" val="88383756"/>
              </p:ext>
            </p:extLst>
          </p:nvPr>
        </p:nvGraphicFramePr>
        <p:xfrm>
          <a:off x="640532" y="1634331"/>
          <a:ext cx="10910936" cy="4591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5585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8E91-C598-4BBE-8F1D-B2093375C718}"/>
              </a:ext>
            </a:extLst>
          </p:cNvPr>
          <p:cNvSpPr>
            <a:spLocks noGrp="1"/>
          </p:cNvSpPr>
          <p:nvPr>
            <p:ph type="title"/>
          </p:nvPr>
        </p:nvSpPr>
        <p:spPr>
          <a:xfrm>
            <a:off x="0" y="787740"/>
            <a:ext cx="12192000" cy="1325563"/>
          </a:xfrm>
        </p:spPr>
        <p:txBody>
          <a:bodyPr>
            <a:normAutofit fontScale="90000"/>
          </a:bodyPr>
          <a:lstStyle/>
          <a:p>
            <a:pPr algn="ctr"/>
            <a:r>
              <a:rPr lang="en-US" dirty="0"/>
              <a:t>Bloodborne Pathogen Safety Awareness Including information regarding MRSA</a:t>
            </a:r>
          </a:p>
        </p:txBody>
      </p:sp>
      <p:sp>
        <p:nvSpPr>
          <p:cNvPr id="7" name="Subtitle 2">
            <a:extLst>
              <a:ext uri="{FF2B5EF4-FFF2-40B4-BE49-F238E27FC236}">
                <a16:creationId xmlns:a16="http://schemas.microsoft.com/office/drawing/2014/main" id="{24F69650-0D84-47AC-88C0-E0C3DF38B5D3}"/>
              </a:ext>
            </a:extLst>
          </p:cNvPr>
          <p:cNvSpPr txBox="1">
            <a:spLocks/>
          </p:cNvSpPr>
          <p:nvPr/>
        </p:nvSpPr>
        <p:spPr>
          <a:xfrm>
            <a:off x="3659675" y="5138680"/>
            <a:ext cx="4953000" cy="609600"/>
          </a:xfrm>
          <a:prstGeom prst="rect">
            <a:avLst/>
          </a:prstGeom>
        </p:spPr>
        <p:txBody>
          <a:bodyPr rtlCol="0">
            <a:normAutofit/>
          </a:bodyPr>
          <a:lstStyle>
            <a:lvl1pPr marL="342900" indent="-342900" algn="l" rtl="0" fontAlgn="base">
              <a:spcBef>
                <a:spcPct val="20000"/>
              </a:spcBef>
              <a:spcAft>
                <a:spcPct val="0"/>
              </a:spcAft>
              <a:buChar char="•"/>
              <a:defRPr sz="3200" baseline="0">
                <a:solidFill>
                  <a:srgbClr val="002F66"/>
                </a:solidFill>
                <a:latin typeface="+mn-lt"/>
                <a:ea typeface="+mn-ea"/>
                <a:cs typeface="+mn-cs"/>
              </a:defRPr>
            </a:lvl1pPr>
            <a:lvl2pPr marL="742950" indent="-285750" algn="l" rtl="0" fontAlgn="base">
              <a:spcBef>
                <a:spcPct val="20000"/>
              </a:spcBef>
              <a:spcAft>
                <a:spcPct val="0"/>
              </a:spcAft>
              <a:buChar char="–"/>
              <a:defRPr sz="2800" baseline="0">
                <a:solidFill>
                  <a:srgbClr val="002F66"/>
                </a:solidFill>
                <a:latin typeface="+mn-lt"/>
              </a:defRPr>
            </a:lvl2pPr>
            <a:lvl3pPr marL="1143000" indent="-228600" algn="l" rtl="0" fontAlgn="base">
              <a:spcBef>
                <a:spcPct val="20000"/>
              </a:spcBef>
              <a:spcAft>
                <a:spcPct val="0"/>
              </a:spcAft>
              <a:buChar char="•"/>
              <a:defRPr sz="2400" baseline="0">
                <a:solidFill>
                  <a:srgbClr val="002F66"/>
                </a:solidFill>
                <a:latin typeface="+mn-lt"/>
              </a:defRPr>
            </a:lvl3pPr>
            <a:lvl4pPr marL="1600200" indent="-228600" algn="l" rtl="0" fontAlgn="base">
              <a:spcBef>
                <a:spcPct val="20000"/>
              </a:spcBef>
              <a:spcAft>
                <a:spcPct val="0"/>
              </a:spcAft>
              <a:buChar char="–"/>
              <a:defRPr sz="2000" baseline="0">
                <a:solidFill>
                  <a:srgbClr val="002F66"/>
                </a:solidFill>
                <a:latin typeface="+mn-lt"/>
              </a:defRPr>
            </a:lvl4pPr>
            <a:lvl5pPr marL="2057400" indent="-228600" algn="l" rtl="0" fontAlgn="base">
              <a:spcBef>
                <a:spcPct val="20000"/>
              </a:spcBef>
              <a:spcAft>
                <a:spcPct val="0"/>
              </a:spcAft>
              <a:buChar char="»"/>
              <a:defRPr sz="2000" baseline="0">
                <a:solidFill>
                  <a:srgbClr val="002F66"/>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ctr" fontAlgn="auto">
              <a:spcAft>
                <a:spcPts val="0"/>
              </a:spcAft>
              <a:buFont typeface="Arial"/>
              <a:buNone/>
              <a:defRPr/>
            </a:pPr>
            <a:r>
              <a:rPr lang="en-US" sz="2800" b="1" kern="0"/>
              <a:t>Angelo State University</a:t>
            </a:r>
            <a:endParaRPr lang="en-US" sz="2800" kern="0" dirty="0"/>
          </a:p>
        </p:txBody>
      </p:sp>
      <p:sp>
        <p:nvSpPr>
          <p:cNvPr id="8" name="Subtitle 6">
            <a:extLst>
              <a:ext uri="{FF2B5EF4-FFF2-40B4-BE49-F238E27FC236}">
                <a16:creationId xmlns:a16="http://schemas.microsoft.com/office/drawing/2014/main" id="{4F41CCA6-7E41-4A38-B176-F57069AAD260}"/>
              </a:ext>
            </a:extLst>
          </p:cNvPr>
          <p:cNvSpPr txBox="1">
            <a:spLocks/>
          </p:cNvSpPr>
          <p:nvPr/>
        </p:nvSpPr>
        <p:spPr>
          <a:xfrm>
            <a:off x="1885950" y="5651160"/>
            <a:ext cx="8686800" cy="419100"/>
          </a:xfrm>
          <a:prstGeom prst="rect">
            <a:avLst/>
          </a:prstGeom>
        </p:spPr>
        <p:txBody>
          <a:bodyPr>
            <a:normAutofit/>
          </a:bodyPr>
          <a:lstStyle>
            <a:lvl1pPr marL="0" indent="0" algn="ctr" rtl="0" fontAlgn="base">
              <a:spcBef>
                <a:spcPct val="20000"/>
              </a:spcBef>
              <a:spcAft>
                <a:spcPct val="0"/>
              </a:spcAft>
              <a:buNone/>
              <a:defRPr sz="3200" baseline="0">
                <a:solidFill>
                  <a:srgbClr val="002F66"/>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defRPr>
            </a:lvl2pPr>
            <a:lvl3pPr marL="914400" indent="0" algn="ctr" rtl="0" fontAlgn="base">
              <a:spcBef>
                <a:spcPct val="20000"/>
              </a:spcBef>
              <a:spcAft>
                <a:spcPct val="0"/>
              </a:spcAft>
              <a:buNone/>
              <a:defRPr sz="2400">
                <a:solidFill>
                  <a:schemeClr val="tx1"/>
                </a:solidFill>
                <a:latin typeface="+mn-lt"/>
              </a:defRPr>
            </a:lvl3pPr>
            <a:lvl4pPr marL="1371600" indent="0" algn="ctr" rtl="0" fontAlgn="base">
              <a:spcBef>
                <a:spcPct val="20000"/>
              </a:spcBef>
              <a:spcAft>
                <a:spcPct val="0"/>
              </a:spcAft>
              <a:buNone/>
              <a:defRPr sz="2000">
                <a:solidFill>
                  <a:schemeClr val="tx1"/>
                </a:solidFill>
                <a:latin typeface="+mn-lt"/>
              </a:defRPr>
            </a:lvl4pPr>
            <a:lvl5pPr marL="1828800" indent="0" algn="ctr" rtl="0" fontAlgn="base">
              <a:spcBef>
                <a:spcPct val="20000"/>
              </a:spcBef>
              <a:spcAft>
                <a:spcPct val="0"/>
              </a:spcAft>
              <a:buNone/>
              <a:defRPr sz="2000">
                <a:solidFill>
                  <a:schemeClr val="tx1"/>
                </a:solidFill>
                <a:latin typeface="+mn-lt"/>
              </a:defRPr>
            </a:lvl5pPr>
            <a:lvl6pPr marL="2286000" indent="0" algn="ctr" rtl="0" eaLnBrk="1" fontAlgn="base" hangingPunct="1">
              <a:spcBef>
                <a:spcPct val="20000"/>
              </a:spcBef>
              <a:spcAft>
                <a:spcPct val="0"/>
              </a:spcAft>
              <a:buNone/>
              <a:defRPr sz="2000">
                <a:solidFill>
                  <a:schemeClr val="tx1"/>
                </a:solidFill>
                <a:latin typeface="+mn-lt"/>
              </a:defRPr>
            </a:lvl6pPr>
            <a:lvl7pPr marL="2743200" indent="0" algn="ctr" rtl="0" eaLnBrk="1" fontAlgn="base" hangingPunct="1">
              <a:spcBef>
                <a:spcPct val="20000"/>
              </a:spcBef>
              <a:spcAft>
                <a:spcPct val="0"/>
              </a:spcAft>
              <a:buNone/>
              <a:defRPr sz="2000">
                <a:solidFill>
                  <a:schemeClr val="tx1"/>
                </a:solidFill>
                <a:latin typeface="+mn-lt"/>
              </a:defRPr>
            </a:lvl7pPr>
            <a:lvl8pPr marL="3200400" indent="0" algn="ctr" rtl="0" eaLnBrk="1" fontAlgn="base" hangingPunct="1">
              <a:spcBef>
                <a:spcPct val="20000"/>
              </a:spcBef>
              <a:spcAft>
                <a:spcPct val="0"/>
              </a:spcAft>
              <a:buNone/>
              <a:defRPr sz="2000">
                <a:solidFill>
                  <a:schemeClr val="tx1"/>
                </a:solidFill>
                <a:latin typeface="+mn-lt"/>
              </a:defRPr>
            </a:lvl8pPr>
            <a:lvl9pPr marL="3657600" indent="0" algn="ctr" rtl="0" eaLnBrk="1" fontAlgn="base" hangingPunct="1">
              <a:spcBef>
                <a:spcPct val="20000"/>
              </a:spcBef>
              <a:spcAft>
                <a:spcPct val="0"/>
              </a:spcAft>
              <a:buNone/>
              <a:defRPr sz="2000">
                <a:solidFill>
                  <a:schemeClr val="tx1"/>
                </a:solidFill>
                <a:latin typeface="+mn-lt"/>
              </a:defRPr>
            </a:lvl9pPr>
          </a:lstStyle>
          <a:p>
            <a:r>
              <a:rPr lang="en-US" sz="1800" kern="0" dirty="0"/>
              <a:t>Presented by the Department of Environmental Health, Safety &amp; Risk Management</a:t>
            </a:r>
          </a:p>
        </p:txBody>
      </p:sp>
      <p:pic>
        <p:nvPicPr>
          <p:cNvPr id="9" name="Picture 8" descr="Yellow Biohazard  Sign">
            <a:extLst>
              <a:ext uri="{FF2B5EF4-FFF2-40B4-BE49-F238E27FC236}">
                <a16:creationId xmlns:a16="http://schemas.microsoft.com/office/drawing/2014/main" id="{2F674754-F23C-46E2-A7F5-DD5ECB91EF9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19650" y="2260915"/>
            <a:ext cx="2552700" cy="2667000"/>
          </a:xfrm>
          <a:prstGeom prst="rect">
            <a:avLst/>
          </a:prstGeom>
        </p:spPr>
      </p:pic>
      <p:sp>
        <p:nvSpPr>
          <p:cNvPr id="10" name="TextBox 9">
            <a:extLst>
              <a:ext uri="{FF2B5EF4-FFF2-40B4-BE49-F238E27FC236}">
                <a16:creationId xmlns:a16="http://schemas.microsoft.com/office/drawing/2014/main" id="{B3C5F978-04C1-44A6-A6D0-7BE12E12217D}"/>
              </a:ext>
            </a:extLst>
          </p:cNvPr>
          <p:cNvSpPr txBox="1"/>
          <p:nvPr/>
        </p:nvSpPr>
        <p:spPr>
          <a:xfrm>
            <a:off x="4362450" y="4907848"/>
            <a:ext cx="3467100" cy="230832"/>
          </a:xfrm>
          <a:prstGeom prst="rect">
            <a:avLst/>
          </a:prstGeom>
          <a:noFill/>
        </p:spPr>
        <p:txBody>
          <a:bodyPr wrap="square" rtlCol="0">
            <a:spAutoFit/>
          </a:bodyPr>
          <a:lstStyle/>
          <a:p>
            <a:r>
              <a:rPr lang="en-US" sz="900" dirty="0">
                <a:solidFill>
                  <a:srgbClr val="002060"/>
                </a:solidFill>
                <a:hlinkClick r:id="rId3" tooltip="https://aliensquid.deviantart.com/art/Warning-Sign-Biohazard-441443280">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4"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762390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1455</Words>
  <Application>Microsoft Office PowerPoint</Application>
  <PresentationFormat>Widescreen</PresentationFormat>
  <Paragraphs>141</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Arial Black</vt:lpstr>
      <vt:lpstr>Calibri</vt:lpstr>
      <vt:lpstr>Calibri Light</vt:lpstr>
      <vt:lpstr>Office Theme</vt:lpstr>
      <vt:lpstr>PowerPoint Presentation</vt:lpstr>
      <vt:lpstr>Bloodborne Pathogens Safety Awareness Course Objectives</vt:lpstr>
      <vt:lpstr>Bloodborne Pathogens</vt:lpstr>
      <vt:lpstr>Bloodborne Pathogens – Employee Exposure Determination</vt:lpstr>
      <vt:lpstr>Hepatitis B (HBV)</vt:lpstr>
      <vt:lpstr>Hepatitis B Vaccine</vt:lpstr>
      <vt:lpstr>Hepatitis C (HCV)</vt:lpstr>
      <vt:lpstr>Bloodborne Pathogen Routes of Exposure</vt:lpstr>
      <vt:lpstr>Exposure Prevention</vt:lpstr>
      <vt:lpstr>Exposure Prevention</vt:lpstr>
      <vt:lpstr>Exposure Prevention</vt:lpstr>
      <vt:lpstr>Housekeeping</vt:lpstr>
      <vt:lpstr>Sharps</vt:lpstr>
      <vt:lpstr>Labeling</vt:lpstr>
      <vt:lpstr>What to do if exposed to blood:</vt:lpstr>
      <vt:lpstr>Hand Washing</vt:lpstr>
      <vt:lpstr>Hand Washing Technique</vt:lpstr>
      <vt:lpstr>Methicillin-Resistant Staphylococcus Aureus (MRSA)</vt:lpstr>
      <vt:lpstr>The Problem of Antibiotic Resistance</vt:lpstr>
      <vt:lpstr>How is MRSA Spread?</vt:lpstr>
      <vt:lpstr>How Do You Know You’re Infected?</vt:lpstr>
      <vt:lpstr>How are Infections Treated?</vt:lpstr>
      <vt:lpstr>Preventing Transmission of MRSA</vt:lpstr>
      <vt:lpstr>Bloodborne Pathogen Safety Awareness Including information regarding MRSA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Rust</dc:creator>
  <cp:lastModifiedBy>Carlos Rodriguez</cp:lastModifiedBy>
  <cp:revision>36</cp:revision>
  <dcterms:created xsi:type="dcterms:W3CDTF">2023-05-17T15:17:16Z</dcterms:created>
  <dcterms:modified xsi:type="dcterms:W3CDTF">2023-08-28T21:02:57Z</dcterms:modified>
</cp:coreProperties>
</file>