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F65"/>
    <a:srgbClr val="00529B"/>
    <a:srgbClr val="FFC42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12" autoAdjust="0"/>
    <p:restoredTop sz="94660"/>
  </p:normalViewPr>
  <p:slideViewPr>
    <p:cSldViewPr snapToGrid="0">
      <p:cViewPr varScale="1">
        <p:scale>
          <a:sx n="111" d="100"/>
          <a:sy n="111" d="100"/>
        </p:scale>
        <p:origin x="888"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_rels/data42.xml.rels><?xml version="1.0" encoding="UTF-8" standalone="yes"?>
<Relationships xmlns="http://schemas.openxmlformats.org/package/2006/relationships"><Relationship Id="rId1" Type="http://schemas.openxmlformats.org/officeDocument/2006/relationships/hyperlink" Target="http://chemicalsafety.com/sds-search/" TargetMode="External"/></Relationships>
</file>

<file path=ppt/diagrams/_rels/drawing42.xml.rels><?xml version="1.0" encoding="UTF-8" standalone="yes"?>
<Relationships xmlns="http://schemas.openxmlformats.org/package/2006/relationships"><Relationship Id="rId1" Type="http://schemas.openxmlformats.org/officeDocument/2006/relationships/hyperlink" Target="http://chemicalsafety.com/sds-search/"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9677E0-1BAA-46E5-9EB7-66F73AD1AEB0}"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DDE8ACA9-69CA-43C6-A46F-F6D86E515CF6}">
      <dgm:prSet/>
      <dgm:spPr>
        <a:solidFill>
          <a:srgbClr val="002060"/>
        </a:solidFill>
      </dgm:spPr>
      <dgm:t>
        <a:bodyPr/>
        <a:lstStyle/>
        <a:p>
          <a:r>
            <a:rPr lang="en-US" dirty="0"/>
            <a:t>ASU students who successfully complete this training will be able to:</a:t>
          </a:r>
        </a:p>
      </dgm:t>
    </dgm:pt>
    <dgm:pt modelId="{97D9C95F-D179-4E8B-8094-D4E4AF2A60A5}" type="parTrans" cxnId="{6AB2E0F6-0980-46AD-96F8-7CCF6602DF9D}">
      <dgm:prSet/>
      <dgm:spPr/>
      <dgm:t>
        <a:bodyPr/>
        <a:lstStyle/>
        <a:p>
          <a:endParaRPr lang="en-US"/>
        </a:p>
      </dgm:t>
    </dgm:pt>
    <dgm:pt modelId="{1A26828F-3BCB-4B41-BB22-5F50CD727BB9}" type="sibTrans" cxnId="{6AB2E0F6-0980-46AD-96F8-7CCF6602DF9D}">
      <dgm:prSet/>
      <dgm:spPr/>
      <dgm:t>
        <a:bodyPr/>
        <a:lstStyle/>
        <a:p>
          <a:endParaRPr lang="en-US"/>
        </a:p>
      </dgm:t>
    </dgm:pt>
    <dgm:pt modelId="{C5E05C65-E7CD-4DC5-8BDF-0A542C3815DF}">
      <dgm:prSet/>
      <dgm:spPr>
        <a:solidFill>
          <a:srgbClr val="002060">
            <a:alpha val="90000"/>
          </a:srgbClr>
        </a:solidFill>
      </dgm:spPr>
      <dgm:t>
        <a:bodyPr/>
        <a:lstStyle/>
        <a:p>
          <a:r>
            <a:rPr lang="en-US" dirty="0">
              <a:solidFill>
                <a:schemeClr val="bg1"/>
              </a:solidFill>
            </a:rPr>
            <a:t>Define a hazardous chemical</a:t>
          </a:r>
        </a:p>
      </dgm:t>
    </dgm:pt>
    <dgm:pt modelId="{16299918-FB7B-497A-846E-269B34D3D56E}" type="parTrans" cxnId="{166583C5-6C16-4ED6-8B8A-9E64109D8C82}">
      <dgm:prSet/>
      <dgm:spPr/>
      <dgm:t>
        <a:bodyPr/>
        <a:lstStyle/>
        <a:p>
          <a:endParaRPr lang="en-US"/>
        </a:p>
      </dgm:t>
    </dgm:pt>
    <dgm:pt modelId="{BD67055B-BC9D-43E8-8E49-7BE5AFC211AA}" type="sibTrans" cxnId="{166583C5-6C16-4ED6-8B8A-9E64109D8C82}">
      <dgm:prSet/>
      <dgm:spPr/>
      <dgm:t>
        <a:bodyPr/>
        <a:lstStyle/>
        <a:p>
          <a:endParaRPr lang="en-US"/>
        </a:p>
      </dgm:t>
    </dgm:pt>
    <dgm:pt modelId="{E1EF7BC6-7AE3-41A0-B657-0780C30A2460}">
      <dgm:prSet/>
      <dgm:spPr>
        <a:solidFill>
          <a:srgbClr val="002060">
            <a:alpha val="90000"/>
          </a:srgbClr>
        </a:solidFill>
      </dgm:spPr>
      <dgm:t>
        <a:bodyPr/>
        <a:lstStyle/>
        <a:p>
          <a:r>
            <a:rPr lang="en-US" dirty="0">
              <a:solidFill>
                <a:schemeClr val="bg1"/>
              </a:solidFill>
            </a:rPr>
            <a:t>Identify and read Globally Harmonized System (GHS) labels and Safety Data Sheets</a:t>
          </a:r>
        </a:p>
      </dgm:t>
    </dgm:pt>
    <dgm:pt modelId="{E723A29C-3079-46B3-A7A0-16CCA5FD3869}" type="parTrans" cxnId="{093252E0-2741-4D67-9B88-D9FE1C289FED}">
      <dgm:prSet/>
      <dgm:spPr/>
      <dgm:t>
        <a:bodyPr/>
        <a:lstStyle/>
        <a:p>
          <a:endParaRPr lang="en-US"/>
        </a:p>
      </dgm:t>
    </dgm:pt>
    <dgm:pt modelId="{17310E7E-BC65-4CE5-8F89-5FE0D6724E92}" type="sibTrans" cxnId="{093252E0-2741-4D67-9B88-D9FE1C289FED}">
      <dgm:prSet/>
      <dgm:spPr/>
      <dgm:t>
        <a:bodyPr/>
        <a:lstStyle/>
        <a:p>
          <a:endParaRPr lang="en-US"/>
        </a:p>
      </dgm:t>
    </dgm:pt>
    <dgm:pt modelId="{D461A0BD-1D73-4F20-850C-5D27F470C1E3}">
      <dgm:prSet/>
      <dgm:spPr>
        <a:solidFill>
          <a:srgbClr val="002060">
            <a:alpha val="90000"/>
          </a:srgbClr>
        </a:solidFill>
      </dgm:spPr>
      <dgm:t>
        <a:bodyPr/>
        <a:lstStyle/>
        <a:p>
          <a:r>
            <a:rPr lang="en-US" dirty="0">
              <a:solidFill>
                <a:schemeClr val="bg1"/>
              </a:solidFill>
            </a:rPr>
            <a:t>Classify the types of chemicals</a:t>
          </a:r>
        </a:p>
      </dgm:t>
    </dgm:pt>
    <dgm:pt modelId="{4CF1286D-0968-4BF4-A4AF-5C44A8911847}" type="parTrans" cxnId="{B61B9BE3-BEBA-414B-B4E7-D8673378D60F}">
      <dgm:prSet/>
      <dgm:spPr/>
      <dgm:t>
        <a:bodyPr/>
        <a:lstStyle/>
        <a:p>
          <a:endParaRPr lang="en-US"/>
        </a:p>
      </dgm:t>
    </dgm:pt>
    <dgm:pt modelId="{5F392B61-7FA6-44E1-B138-63905CC23FC6}" type="sibTrans" cxnId="{B61B9BE3-BEBA-414B-B4E7-D8673378D60F}">
      <dgm:prSet/>
      <dgm:spPr/>
      <dgm:t>
        <a:bodyPr/>
        <a:lstStyle/>
        <a:p>
          <a:endParaRPr lang="en-US"/>
        </a:p>
      </dgm:t>
    </dgm:pt>
    <dgm:pt modelId="{37A8945E-1DEA-4DEF-BFAB-EE43309D7DE6}">
      <dgm:prSet/>
      <dgm:spPr>
        <a:solidFill>
          <a:srgbClr val="002060">
            <a:alpha val="90000"/>
          </a:srgbClr>
        </a:solidFill>
      </dgm:spPr>
      <dgm:t>
        <a:bodyPr/>
        <a:lstStyle/>
        <a:p>
          <a:r>
            <a:rPr lang="en-US" dirty="0">
              <a:solidFill>
                <a:schemeClr val="bg1"/>
              </a:solidFill>
            </a:rPr>
            <a:t>Identify hazardous chemical routes of entry into the body</a:t>
          </a:r>
        </a:p>
      </dgm:t>
    </dgm:pt>
    <dgm:pt modelId="{41713D05-740A-45CC-BC6B-CCB3707AB593}" type="parTrans" cxnId="{1106D622-F8FD-4FFB-9C40-DEB91D3A6720}">
      <dgm:prSet/>
      <dgm:spPr/>
      <dgm:t>
        <a:bodyPr/>
        <a:lstStyle/>
        <a:p>
          <a:endParaRPr lang="en-US"/>
        </a:p>
      </dgm:t>
    </dgm:pt>
    <dgm:pt modelId="{18B3FEA2-BB03-463F-91C8-9DD524D045A8}" type="sibTrans" cxnId="{1106D622-F8FD-4FFB-9C40-DEB91D3A6720}">
      <dgm:prSet/>
      <dgm:spPr/>
      <dgm:t>
        <a:bodyPr/>
        <a:lstStyle/>
        <a:p>
          <a:endParaRPr lang="en-US"/>
        </a:p>
      </dgm:t>
    </dgm:pt>
    <dgm:pt modelId="{2FF66196-EDF1-4C88-AA52-39C36555B47A}">
      <dgm:prSet/>
      <dgm:spPr>
        <a:solidFill>
          <a:srgbClr val="002060">
            <a:alpha val="90000"/>
          </a:srgbClr>
        </a:solidFill>
      </dgm:spPr>
      <dgm:t>
        <a:bodyPr/>
        <a:lstStyle/>
        <a:p>
          <a:r>
            <a:rPr lang="en-US" dirty="0">
              <a:solidFill>
                <a:schemeClr val="bg1"/>
              </a:solidFill>
            </a:rPr>
            <a:t>Properly prepare for work with hazardous chemicals</a:t>
          </a:r>
        </a:p>
      </dgm:t>
    </dgm:pt>
    <dgm:pt modelId="{58CCE7D2-492F-4FD8-9E82-488BDFC2D075}" type="parTrans" cxnId="{27C6E09B-9CB8-424A-842D-8653279CD10F}">
      <dgm:prSet/>
      <dgm:spPr/>
      <dgm:t>
        <a:bodyPr/>
        <a:lstStyle/>
        <a:p>
          <a:endParaRPr lang="en-US"/>
        </a:p>
      </dgm:t>
    </dgm:pt>
    <dgm:pt modelId="{8DAAFFEC-1C45-4F0E-A1D8-75426A085BA3}" type="sibTrans" cxnId="{27C6E09B-9CB8-424A-842D-8653279CD10F}">
      <dgm:prSet/>
      <dgm:spPr/>
      <dgm:t>
        <a:bodyPr/>
        <a:lstStyle/>
        <a:p>
          <a:endParaRPr lang="en-US"/>
        </a:p>
      </dgm:t>
    </dgm:pt>
    <dgm:pt modelId="{5BBAFDA4-E1BF-4787-9CF9-7D90C8730220}">
      <dgm:prSet/>
      <dgm:spPr>
        <a:solidFill>
          <a:srgbClr val="002060">
            <a:alpha val="90000"/>
          </a:srgbClr>
        </a:solidFill>
      </dgm:spPr>
      <dgm:t>
        <a:bodyPr/>
        <a:lstStyle/>
        <a:p>
          <a:r>
            <a:rPr lang="en-US" dirty="0">
              <a:solidFill>
                <a:schemeClr val="bg1"/>
              </a:solidFill>
            </a:rPr>
            <a:t>Determine appropriate emergency responses</a:t>
          </a:r>
        </a:p>
      </dgm:t>
    </dgm:pt>
    <dgm:pt modelId="{DF42CCB2-A1C1-44F1-A8AB-431A2F656350}" type="parTrans" cxnId="{0173356B-A553-47C6-BA40-79FF750BDF50}">
      <dgm:prSet/>
      <dgm:spPr/>
      <dgm:t>
        <a:bodyPr/>
        <a:lstStyle/>
        <a:p>
          <a:endParaRPr lang="en-US"/>
        </a:p>
      </dgm:t>
    </dgm:pt>
    <dgm:pt modelId="{8C55F4E5-0C89-4474-A0BC-84F02396EF83}" type="sibTrans" cxnId="{0173356B-A553-47C6-BA40-79FF750BDF50}">
      <dgm:prSet/>
      <dgm:spPr/>
      <dgm:t>
        <a:bodyPr/>
        <a:lstStyle/>
        <a:p>
          <a:endParaRPr lang="en-US"/>
        </a:p>
      </dgm:t>
    </dgm:pt>
    <dgm:pt modelId="{C6985632-28CB-4E6D-93DF-D43F8D9054F2}" type="pres">
      <dgm:prSet presAssocID="{9F9677E0-1BAA-46E5-9EB7-66F73AD1AEB0}" presName="Name0" presStyleCnt="0">
        <dgm:presLayoutVars>
          <dgm:dir/>
          <dgm:animLvl val="lvl"/>
          <dgm:resizeHandles val="exact"/>
        </dgm:presLayoutVars>
      </dgm:prSet>
      <dgm:spPr/>
    </dgm:pt>
    <dgm:pt modelId="{4F7A85CD-7F15-4CF0-BDDC-E4049EB1BB0B}" type="pres">
      <dgm:prSet presAssocID="{DDE8ACA9-69CA-43C6-A46F-F6D86E515CF6}" presName="linNode" presStyleCnt="0"/>
      <dgm:spPr/>
    </dgm:pt>
    <dgm:pt modelId="{2B8A3892-113D-4682-AA5A-BE8963608603}" type="pres">
      <dgm:prSet presAssocID="{DDE8ACA9-69CA-43C6-A46F-F6D86E515CF6}" presName="parentText" presStyleLbl="node1" presStyleIdx="0" presStyleCnt="1">
        <dgm:presLayoutVars>
          <dgm:chMax val="1"/>
          <dgm:bulletEnabled val="1"/>
        </dgm:presLayoutVars>
      </dgm:prSet>
      <dgm:spPr/>
    </dgm:pt>
    <dgm:pt modelId="{088D9E1B-BEDA-443C-A059-AD85599509C7}" type="pres">
      <dgm:prSet presAssocID="{DDE8ACA9-69CA-43C6-A46F-F6D86E515CF6}" presName="descendantText" presStyleLbl="alignAccFollowNode1" presStyleIdx="0" presStyleCnt="1">
        <dgm:presLayoutVars>
          <dgm:bulletEnabled val="1"/>
        </dgm:presLayoutVars>
      </dgm:prSet>
      <dgm:spPr/>
    </dgm:pt>
  </dgm:ptLst>
  <dgm:cxnLst>
    <dgm:cxn modelId="{D3A16B01-C8B5-4369-8FA8-A8DEA8BB3955}" type="presOf" srcId="{C5E05C65-E7CD-4DC5-8BDF-0A542C3815DF}" destId="{088D9E1B-BEDA-443C-A059-AD85599509C7}" srcOrd="0" destOrd="0" presId="urn:microsoft.com/office/officeart/2005/8/layout/vList5"/>
    <dgm:cxn modelId="{BE233B0A-3863-4A3B-B574-2B05A814A4E5}" type="presOf" srcId="{37A8945E-1DEA-4DEF-BFAB-EE43309D7DE6}" destId="{088D9E1B-BEDA-443C-A059-AD85599509C7}" srcOrd="0" destOrd="3" presId="urn:microsoft.com/office/officeart/2005/8/layout/vList5"/>
    <dgm:cxn modelId="{1106D622-F8FD-4FFB-9C40-DEB91D3A6720}" srcId="{DDE8ACA9-69CA-43C6-A46F-F6D86E515CF6}" destId="{37A8945E-1DEA-4DEF-BFAB-EE43309D7DE6}" srcOrd="3" destOrd="0" parTransId="{41713D05-740A-45CC-BC6B-CCB3707AB593}" sibTransId="{18B3FEA2-BB03-463F-91C8-9DD524D045A8}"/>
    <dgm:cxn modelId="{4328B631-765C-4C1B-8047-487A0DC8BCD7}" type="presOf" srcId="{9F9677E0-1BAA-46E5-9EB7-66F73AD1AEB0}" destId="{C6985632-28CB-4E6D-93DF-D43F8D9054F2}" srcOrd="0" destOrd="0" presId="urn:microsoft.com/office/officeart/2005/8/layout/vList5"/>
    <dgm:cxn modelId="{135C2540-BB5B-4882-9903-1C0D606F39DE}" type="presOf" srcId="{D461A0BD-1D73-4F20-850C-5D27F470C1E3}" destId="{088D9E1B-BEDA-443C-A059-AD85599509C7}" srcOrd="0" destOrd="2" presId="urn:microsoft.com/office/officeart/2005/8/layout/vList5"/>
    <dgm:cxn modelId="{9C307546-A383-4D77-ADC7-10388AE941C0}" type="presOf" srcId="{2FF66196-EDF1-4C88-AA52-39C36555B47A}" destId="{088D9E1B-BEDA-443C-A059-AD85599509C7}" srcOrd="0" destOrd="4" presId="urn:microsoft.com/office/officeart/2005/8/layout/vList5"/>
    <dgm:cxn modelId="{0173356B-A553-47C6-BA40-79FF750BDF50}" srcId="{DDE8ACA9-69CA-43C6-A46F-F6D86E515CF6}" destId="{5BBAFDA4-E1BF-4787-9CF9-7D90C8730220}" srcOrd="5" destOrd="0" parTransId="{DF42CCB2-A1C1-44F1-A8AB-431A2F656350}" sibTransId="{8C55F4E5-0C89-4474-A0BC-84F02396EF83}"/>
    <dgm:cxn modelId="{27C6E09B-9CB8-424A-842D-8653279CD10F}" srcId="{DDE8ACA9-69CA-43C6-A46F-F6D86E515CF6}" destId="{2FF66196-EDF1-4C88-AA52-39C36555B47A}" srcOrd="4" destOrd="0" parTransId="{58CCE7D2-492F-4FD8-9E82-488BDFC2D075}" sibTransId="{8DAAFFEC-1C45-4F0E-A1D8-75426A085BA3}"/>
    <dgm:cxn modelId="{21CC86AB-674D-4CA6-9AFD-3916335F4A63}" type="presOf" srcId="{E1EF7BC6-7AE3-41A0-B657-0780C30A2460}" destId="{088D9E1B-BEDA-443C-A059-AD85599509C7}" srcOrd="0" destOrd="1" presId="urn:microsoft.com/office/officeart/2005/8/layout/vList5"/>
    <dgm:cxn modelId="{DE9523B9-B9F1-4CC9-988F-11C66399A2E6}" type="presOf" srcId="{DDE8ACA9-69CA-43C6-A46F-F6D86E515CF6}" destId="{2B8A3892-113D-4682-AA5A-BE8963608603}" srcOrd="0" destOrd="0" presId="urn:microsoft.com/office/officeart/2005/8/layout/vList5"/>
    <dgm:cxn modelId="{166583C5-6C16-4ED6-8B8A-9E64109D8C82}" srcId="{DDE8ACA9-69CA-43C6-A46F-F6D86E515CF6}" destId="{C5E05C65-E7CD-4DC5-8BDF-0A542C3815DF}" srcOrd="0" destOrd="0" parTransId="{16299918-FB7B-497A-846E-269B34D3D56E}" sibTransId="{BD67055B-BC9D-43E8-8E49-7BE5AFC211AA}"/>
    <dgm:cxn modelId="{093252E0-2741-4D67-9B88-D9FE1C289FED}" srcId="{DDE8ACA9-69CA-43C6-A46F-F6D86E515CF6}" destId="{E1EF7BC6-7AE3-41A0-B657-0780C30A2460}" srcOrd="1" destOrd="0" parTransId="{E723A29C-3079-46B3-A7A0-16CCA5FD3869}" sibTransId="{17310E7E-BC65-4CE5-8F89-5FE0D6724E92}"/>
    <dgm:cxn modelId="{B61B9BE3-BEBA-414B-B4E7-D8673378D60F}" srcId="{DDE8ACA9-69CA-43C6-A46F-F6D86E515CF6}" destId="{D461A0BD-1D73-4F20-850C-5D27F470C1E3}" srcOrd="2" destOrd="0" parTransId="{4CF1286D-0968-4BF4-A4AF-5C44A8911847}" sibTransId="{5F392B61-7FA6-44E1-B138-63905CC23FC6}"/>
    <dgm:cxn modelId="{6AB2E0F6-0980-46AD-96F8-7CCF6602DF9D}" srcId="{9F9677E0-1BAA-46E5-9EB7-66F73AD1AEB0}" destId="{DDE8ACA9-69CA-43C6-A46F-F6D86E515CF6}" srcOrd="0" destOrd="0" parTransId="{97D9C95F-D179-4E8B-8094-D4E4AF2A60A5}" sibTransId="{1A26828F-3BCB-4B41-BB22-5F50CD727BB9}"/>
    <dgm:cxn modelId="{BDA5F5F9-DCD4-49B7-8E10-70967D51FD87}" type="presOf" srcId="{5BBAFDA4-E1BF-4787-9CF9-7D90C8730220}" destId="{088D9E1B-BEDA-443C-A059-AD85599509C7}" srcOrd="0" destOrd="5" presId="urn:microsoft.com/office/officeart/2005/8/layout/vList5"/>
    <dgm:cxn modelId="{BE6748EB-75F2-42B8-8CD1-CF9A48141D4F}" type="presParOf" srcId="{C6985632-28CB-4E6D-93DF-D43F8D9054F2}" destId="{4F7A85CD-7F15-4CF0-BDDC-E4049EB1BB0B}" srcOrd="0" destOrd="0" presId="urn:microsoft.com/office/officeart/2005/8/layout/vList5"/>
    <dgm:cxn modelId="{4C4A5BB1-251F-4E07-B26A-C9BB6BCE1F2F}" type="presParOf" srcId="{4F7A85CD-7F15-4CF0-BDDC-E4049EB1BB0B}" destId="{2B8A3892-113D-4682-AA5A-BE8963608603}" srcOrd="0" destOrd="0" presId="urn:microsoft.com/office/officeart/2005/8/layout/vList5"/>
    <dgm:cxn modelId="{B14B7B92-CB76-4305-A671-47D27577C435}" type="presParOf" srcId="{4F7A85CD-7F15-4CF0-BDDC-E4049EB1BB0B}" destId="{088D9E1B-BEDA-443C-A059-AD85599509C7}"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4C40AE2-36BE-4424-B971-503913FC1E91}" type="doc">
      <dgm:prSet loTypeId="urn:microsoft.com/office/officeart/2005/8/layout/hList3" loCatId="list" qsTypeId="urn:microsoft.com/office/officeart/2005/8/quickstyle/simple3" qsCatId="simple" csTypeId="urn:microsoft.com/office/officeart/2005/8/colors/colorful2" csCatId="colorful" phldr="1"/>
      <dgm:spPr/>
      <dgm:t>
        <a:bodyPr/>
        <a:lstStyle/>
        <a:p>
          <a:endParaRPr lang="en-US"/>
        </a:p>
      </dgm:t>
    </dgm:pt>
    <dgm:pt modelId="{475F17DF-C22A-4048-93F4-6D4BBA6B9473}">
      <dgm:prSet/>
      <dgm:spPr/>
      <dgm:t>
        <a:bodyPr/>
        <a:lstStyle/>
        <a:p>
          <a:r>
            <a:rPr lang="en-US" dirty="0">
              <a:solidFill>
                <a:schemeClr val="bg1"/>
              </a:solidFill>
            </a:rPr>
            <a:t>People who work with Hazardous Chemical have a </a:t>
          </a:r>
          <a:r>
            <a:rPr lang="ja-JP" dirty="0">
              <a:solidFill>
                <a:schemeClr val="bg1"/>
              </a:solidFill>
            </a:rPr>
            <a:t>“</a:t>
          </a:r>
          <a:r>
            <a:rPr lang="en-US" u="sng" dirty="0">
              <a:solidFill>
                <a:schemeClr val="bg1"/>
              </a:solidFill>
            </a:rPr>
            <a:t>Right to Know</a:t>
          </a:r>
          <a:r>
            <a:rPr lang="ja-JP" dirty="0">
              <a:solidFill>
                <a:schemeClr val="bg1"/>
              </a:solidFill>
            </a:rPr>
            <a:t>”</a:t>
          </a:r>
          <a:r>
            <a:rPr lang="en-US" dirty="0">
              <a:solidFill>
                <a:schemeClr val="bg1"/>
              </a:solidFill>
            </a:rPr>
            <a:t>:</a:t>
          </a:r>
        </a:p>
      </dgm:t>
    </dgm:pt>
    <dgm:pt modelId="{EBD87DC4-4419-4F6C-BF5D-A85BEB5EB4E2}" type="parTrans" cxnId="{C2F0DCFC-9BFF-485E-A30F-5B8F9793A225}">
      <dgm:prSet/>
      <dgm:spPr/>
      <dgm:t>
        <a:bodyPr/>
        <a:lstStyle/>
        <a:p>
          <a:endParaRPr lang="en-US">
            <a:solidFill>
              <a:schemeClr val="bg1"/>
            </a:solidFill>
          </a:endParaRPr>
        </a:p>
      </dgm:t>
    </dgm:pt>
    <dgm:pt modelId="{EED15B50-E305-4176-ACA6-C642F6800A60}" type="sibTrans" cxnId="{C2F0DCFC-9BFF-485E-A30F-5B8F9793A225}">
      <dgm:prSet/>
      <dgm:spPr/>
      <dgm:t>
        <a:bodyPr/>
        <a:lstStyle/>
        <a:p>
          <a:endParaRPr lang="en-US">
            <a:solidFill>
              <a:schemeClr val="bg1"/>
            </a:solidFill>
          </a:endParaRPr>
        </a:p>
      </dgm:t>
    </dgm:pt>
    <dgm:pt modelId="{CFC77D1F-BCA7-4DA4-B323-8642A045043A}">
      <dgm:prSet/>
      <dgm:spPr>
        <a:solidFill>
          <a:srgbClr val="002060"/>
        </a:solidFill>
      </dgm:spPr>
      <dgm:t>
        <a:bodyPr/>
        <a:lstStyle/>
        <a:p>
          <a:r>
            <a:rPr lang="en-US" dirty="0">
              <a:solidFill>
                <a:schemeClr val="bg1"/>
              </a:solidFill>
            </a:rPr>
            <a:t>What those chemicals are </a:t>
          </a:r>
        </a:p>
      </dgm:t>
    </dgm:pt>
    <dgm:pt modelId="{735A474D-FFB4-4194-B4D5-DCDA63A9887D}" type="parTrans" cxnId="{7C7C99F6-84CE-412D-8BF2-39C825C7D382}">
      <dgm:prSet/>
      <dgm:spPr/>
      <dgm:t>
        <a:bodyPr/>
        <a:lstStyle/>
        <a:p>
          <a:endParaRPr lang="en-US">
            <a:solidFill>
              <a:schemeClr val="bg1"/>
            </a:solidFill>
          </a:endParaRPr>
        </a:p>
      </dgm:t>
    </dgm:pt>
    <dgm:pt modelId="{069ECA2D-41EB-4F32-B5BC-11EB12C12E13}" type="sibTrans" cxnId="{7C7C99F6-84CE-412D-8BF2-39C825C7D382}">
      <dgm:prSet/>
      <dgm:spPr/>
      <dgm:t>
        <a:bodyPr/>
        <a:lstStyle/>
        <a:p>
          <a:endParaRPr lang="en-US">
            <a:solidFill>
              <a:schemeClr val="bg1"/>
            </a:solidFill>
          </a:endParaRPr>
        </a:p>
      </dgm:t>
    </dgm:pt>
    <dgm:pt modelId="{0C0A607A-F362-4511-ABBB-EA1512F5B8EA}">
      <dgm:prSet/>
      <dgm:spPr>
        <a:solidFill>
          <a:srgbClr val="002060"/>
        </a:solidFill>
      </dgm:spPr>
      <dgm:t>
        <a:bodyPr/>
        <a:lstStyle/>
        <a:p>
          <a:r>
            <a:rPr lang="en-US" dirty="0">
              <a:solidFill>
                <a:schemeClr val="bg1"/>
              </a:solidFill>
            </a:rPr>
            <a:t>What hazards are associated with those chemicals </a:t>
          </a:r>
        </a:p>
      </dgm:t>
    </dgm:pt>
    <dgm:pt modelId="{048F48DA-4A22-4D6E-9FB5-BD55B85E4160}" type="parTrans" cxnId="{BB5BC0EA-0EC3-41C9-8B3B-DE01B9BA12CB}">
      <dgm:prSet/>
      <dgm:spPr/>
      <dgm:t>
        <a:bodyPr/>
        <a:lstStyle/>
        <a:p>
          <a:endParaRPr lang="en-US">
            <a:solidFill>
              <a:schemeClr val="bg1"/>
            </a:solidFill>
          </a:endParaRPr>
        </a:p>
      </dgm:t>
    </dgm:pt>
    <dgm:pt modelId="{119D4547-AD06-4B76-AB36-2D119E8D756A}" type="sibTrans" cxnId="{BB5BC0EA-0EC3-41C9-8B3B-DE01B9BA12CB}">
      <dgm:prSet/>
      <dgm:spPr/>
      <dgm:t>
        <a:bodyPr/>
        <a:lstStyle/>
        <a:p>
          <a:endParaRPr lang="en-US">
            <a:solidFill>
              <a:schemeClr val="bg1"/>
            </a:solidFill>
          </a:endParaRPr>
        </a:p>
      </dgm:t>
    </dgm:pt>
    <dgm:pt modelId="{61476B65-8943-4B15-A8C9-57D6B218D16F}">
      <dgm:prSet/>
      <dgm:spPr>
        <a:solidFill>
          <a:srgbClr val="002060"/>
        </a:solidFill>
      </dgm:spPr>
      <dgm:t>
        <a:bodyPr/>
        <a:lstStyle/>
        <a:p>
          <a:r>
            <a:rPr lang="en-US" dirty="0">
              <a:solidFill>
                <a:schemeClr val="bg1"/>
              </a:solidFill>
            </a:rPr>
            <a:t>What they can do to protect themselves</a:t>
          </a:r>
        </a:p>
      </dgm:t>
    </dgm:pt>
    <dgm:pt modelId="{A0C09F90-E1B2-4638-A04A-EA37497CD505}" type="parTrans" cxnId="{DF3D8211-16AC-471A-BF16-830FAF668F17}">
      <dgm:prSet/>
      <dgm:spPr/>
      <dgm:t>
        <a:bodyPr/>
        <a:lstStyle/>
        <a:p>
          <a:endParaRPr lang="en-US">
            <a:solidFill>
              <a:schemeClr val="bg1"/>
            </a:solidFill>
          </a:endParaRPr>
        </a:p>
      </dgm:t>
    </dgm:pt>
    <dgm:pt modelId="{98674FDC-286A-46BC-BB33-1272132257D3}" type="sibTrans" cxnId="{DF3D8211-16AC-471A-BF16-830FAF668F17}">
      <dgm:prSet/>
      <dgm:spPr/>
      <dgm:t>
        <a:bodyPr/>
        <a:lstStyle/>
        <a:p>
          <a:endParaRPr lang="en-US">
            <a:solidFill>
              <a:schemeClr val="bg1"/>
            </a:solidFill>
          </a:endParaRPr>
        </a:p>
      </dgm:t>
    </dgm:pt>
    <dgm:pt modelId="{7D532D44-7C28-4728-99B6-2548B271AAF2}">
      <dgm:prSet/>
      <dgm:spPr>
        <a:solidFill>
          <a:srgbClr val="002060"/>
        </a:solidFill>
      </dgm:spPr>
      <dgm:t>
        <a:bodyPr/>
        <a:lstStyle/>
        <a:p>
          <a:r>
            <a:rPr lang="en-US" dirty="0">
              <a:solidFill>
                <a:schemeClr val="bg1"/>
              </a:solidFill>
            </a:rPr>
            <a:t>How to handle and store products they work with</a:t>
          </a:r>
        </a:p>
      </dgm:t>
    </dgm:pt>
    <dgm:pt modelId="{3869C604-5BC2-4BD5-99EA-DFF414FE5612}" type="parTrans" cxnId="{0474DDBA-46C1-4EE4-9B2F-A5B8EC771446}">
      <dgm:prSet/>
      <dgm:spPr/>
      <dgm:t>
        <a:bodyPr/>
        <a:lstStyle/>
        <a:p>
          <a:endParaRPr lang="en-US">
            <a:solidFill>
              <a:schemeClr val="bg1"/>
            </a:solidFill>
          </a:endParaRPr>
        </a:p>
      </dgm:t>
    </dgm:pt>
    <dgm:pt modelId="{B5E3FD48-533D-46BA-81F4-2051D45F0014}" type="sibTrans" cxnId="{0474DDBA-46C1-4EE4-9B2F-A5B8EC771446}">
      <dgm:prSet/>
      <dgm:spPr/>
      <dgm:t>
        <a:bodyPr/>
        <a:lstStyle/>
        <a:p>
          <a:endParaRPr lang="en-US">
            <a:solidFill>
              <a:schemeClr val="bg1"/>
            </a:solidFill>
          </a:endParaRPr>
        </a:p>
      </dgm:t>
    </dgm:pt>
    <dgm:pt modelId="{A7C1655A-696A-419A-99E8-3C8D78A9AB65}">
      <dgm:prSet/>
      <dgm:spPr>
        <a:solidFill>
          <a:srgbClr val="002060"/>
        </a:solidFill>
      </dgm:spPr>
      <dgm:t>
        <a:bodyPr/>
        <a:lstStyle/>
        <a:p>
          <a:r>
            <a:rPr lang="en-US">
              <a:solidFill>
                <a:schemeClr val="bg1"/>
              </a:solidFill>
            </a:rPr>
            <a:t>What to do if they have an emergency working with those chemicals</a:t>
          </a:r>
        </a:p>
      </dgm:t>
    </dgm:pt>
    <dgm:pt modelId="{B63EC5F2-74AA-4CBD-92FA-844BB4F8004D}" type="parTrans" cxnId="{9BF50914-5AC7-4CEF-8108-4CDEA40D13A3}">
      <dgm:prSet/>
      <dgm:spPr/>
      <dgm:t>
        <a:bodyPr/>
        <a:lstStyle/>
        <a:p>
          <a:endParaRPr lang="en-US">
            <a:solidFill>
              <a:schemeClr val="bg1"/>
            </a:solidFill>
          </a:endParaRPr>
        </a:p>
      </dgm:t>
    </dgm:pt>
    <dgm:pt modelId="{20D43D6D-3CD7-4D9D-B3A3-9A712FDD971D}" type="sibTrans" cxnId="{9BF50914-5AC7-4CEF-8108-4CDEA40D13A3}">
      <dgm:prSet/>
      <dgm:spPr/>
      <dgm:t>
        <a:bodyPr/>
        <a:lstStyle/>
        <a:p>
          <a:endParaRPr lang="en-US">
            <a:solidFill>
              <a:schemeClr val="bg1"/>
            </a:solidFill>
          </a:endParaRPr>
        </a:p>
      </dgm:t>
    </dgm:pt>
    <dgm:pt modelId="{C7246FF2-F7E2-497F-8ED9-9916C6D45838}" type="pres">
      <dgm:prSet presAssocID="{A4C40AE2-36BE-4424-B971-503913FC1E91}" presName="composite" presStyleCnt="0">
        <dgm:presLayoutVars>
          <dgm:chMax val="1"/>
          <dgm:dir/>
          <dgm:resizeHandles val="exact"/>
        </dgm:presLayoutVars>
      </dgm:prSet>
      <dgm:spPr/>
    </dgm:pt>
    <dgm:pt modelId="{36565B71-83E5-451E-B750-AE0AD9DA8741}" type="pres">
      <dgm:prSet presAssocID="{475F17DF-C22A-4048-93F4-6D4BBA6B9473}" presName="roof" presStyleLbl="dkBgShp" presStyleIdx="0" presStyleCnt="2"/>
      <dgm:spPr/>
    </dgm:pt>
    <dgm:pt modelId="{A59AE1C4-4073-4A4F-9673-37C36E9E8CA6}" type="pres">
      <dgm:prSet presAssocID="{475F17DF-C22A-4048-93F4-6D4BBA6B9473}" presName="pillars" presStyleCnt="0"/>
      <dgm:spPr/>
    </dgm:pt>
    <dgm:pt modelId="{B2B2DA0D-47A0-4173-954B-CBDBEE009450}" type="pres">
      <dgm:prSet presAssocID="{475F17DF-C22A-4048-93F4-6D4BBA6B9473}" presName="pillar1" presStyleLbl="node1" presStyleIdx="0" presStyleCnt="5">
        <dgm:presLayoutVars>
          <dgm:bulletEnabled val="1"/>
        </dgm:presLayoutVars>
      </dgm:prSet>
      <dgm:spPr/>
    </dgm:pt>
    <dgm:pt modelId="{E9B0713F-6679-44B4-864C-1934867290BD}" type="pres">
      <dgm:prSet presAssocID="{0C0A607A-F362-4511-ABBB-EA1512F5B8EA}" presName="pillarX" presStyleLbl="node1" presStyleIdx="1" presStyleCnt="5">
        <dgm:presLayoutVars>
          <dgm:bulletEnabled val="1"/>
        </dgm:presLayoutVars>
      </dgm:prSet>
      <dgm:spPr/>
    </dgm:pt>
    <dgm:pt modelId="{C12BB484-B37F-4C7A-B4B4-123F4FF06F73}" type="pres">
      <dgm:prSet presAssocID="{61476B65-8943-4B15-A8C9-57D6B218D16F}" presName="pillarX" presStyleLbl="node1" presStyleIdx="2" presStyleCnt="5">
        <dgm:presLayoutVars>
          <dgm:bulletEnabled val="1"/>
        </dgm:presLayoutVars>
      </dgm:prSet>
      <dgm:spPr/>
    </dgm:pt>
    <dgm:pt modelId="{9714DA6E-7012-4896-8A16-AB9FC7FB142D}" type="pres">
      <dgm:prSet presAssocID="{7D532D44-7C28-4728-99B6-2548B271AAF2}" presName="pillarX" presStyleLbl="node1" presStyleIdx="3" presStyleCnt="5">
        <dgm:presLayoutVars>
          <dgm:bulletEnabled val="1"/>
        </dgm:presLayoutVars>
      </dgm:prSet>
      <dgm:spPr/>
    </dgm:pt>
    <dgm:pt modelId="{F28E508E-615C-4FF3-A010-5957F6EE014C}" type="pres">
      <dgm:prSet presAssocID="{A7C1655A-696A-419A-99E8-3C8D78A9AB65}" presName="pillarX" presStyleLbl="node1" presStyleIdx="4" presStyleCnt="5">
        <dgm:presLayoutVars>
          <dgm:bulletEnabled val="1"/>
        </dgm:presLayoutVars>
      </dgm:prSet>
      <dgm:spPr/>
    </dgm:pt>
    <dgm:pt modelId="{B042C481-E500-43D6-8210-0497DAF35BE0}" type="pres">
      <dgm:prSet presAssocID="{475F17DF-C22A-4048-93F4-6D4BBA6B9473}" presName="base" presStyleLbl="dkBgShp" presStyleIdx="1" presStyleCnt="2"/>
      <dgm:spPr/>
    </dgm:pt>
  </dgm:ptLst>
  <dgm:cxnLst>
    <dgm:cxn modelId="{DF3D8211-16AC-471A-BF16-830FAF668F17}" srcId="{475F17DF-C22A-4048-93F4-6D4BBA6B9473}" destId="{61476B65-8943-4B15-A8C9-57D6B218D16F}" srcOrd="2" destOrd="0" parTransId="{A0C09F90-E1B2-4638-A04A-EA37497CD505}" sibTransId="{98674FDC-286A-46BC-BB33-1272132257D3}"/>
    <dgm:cxn modelId="{9BF50914-5AC7-4CEF-8108-4CDEA40D13A3}" srcId="{475F17DF-C22A-4048-93F4-6D4BBA6B9473}" destId="{A7C1655A-696A-419A-99E8-3C8D78A9AB65}" srcOrd="4" destOrd="0" parTransId="{B63EC5F2-74AA-4CBD-92FA-844BB4F8004D}" sibTransId="{20D43D6D-3CD7-4D9D-B3A3-9A712FDD971D}"/>
    <dgm:cxn modelId="{B2975919-BD22-485D-B6AF-DD6E3F3FC9D6}" type="presOf" srcId="{CFC77D1F-BCA7-4DA4-B323-8642A045043A}" destId="{B2B2DA0D-47A0-4173-954B-CBDBEE009450}" srcOrd="0" destOrd="0" presId="urn:microsoft.com/office/officeart/2005/8/layout/hList3"/>
    <dgm:cxn modelId="{18605D1E-8649-40B2-BE50-64751EAE601C}" type="presOf" srcId="{61476B65-8943-4B15-A8C9-57D6B218D16F}" destId="{C12BB484-B37F-4C7A-B4B4-123F4FF06F73}" srcOrd="0" destOrd="0" presId="urn:microsoft.com/office/officeart/2005/8/layout/hList3"/>
    <dgm:cxn modelId="{5A479325-50C3-471F-AAC7-9BBC3A3EA377}" type="presOf" srcId="{475F17DF-C22A-4048-93F4-6D4BBA6B9473}" destId="{36565B71-83E5-451E-B750-AE0AD9DA8741}" srcOrd="0" destOrd="0" presId="urn:microsoft.com/office/officeart/2005/8/layout/hList3"/>
    <dgm:cxn modelId="{3CA340AB-787B-4DAA-852A-9F3B6C56622B}" type="presOf" srcId="{A7C1655A-696A-419A-99E8-3C8D78A9AB65}" destId="{F28E508E-615C-4FF3-A010-5957F6EE014C}" srcOrd="0" destOrd="0" presId="urn:microsoft.com/office/officeart/2005/8/layout/hList3"/>
    <dgm:cxn modelId="{BF6850AF-A116-40EA-B45D-8783E1562C7C}" type="presOf" srcId="{7D532D44-7C28-4728-99B6-2548B271AAF2}" destId="{9714DA6E-7012-4896-8A16-AB9FC7FB142D}" srcOrd="0" destOrd="0" presId="urn:microsoft.com/office/officeart/2005/8/layout/hList3"/>
    <dgm:cxn modelId="{0474DDBA-46C1-4EE4-9B2F-A5B8EC771446}" srcId="{475F17DF-C22A-4048-93F4-6D4BBA6B9473}" destId="{7D532D44-7C28-4728-99B6-2548B271AAF2}" srcOrd="3" destOrd="0" parTransId="{3869C604-5BC2-4BD5-99EA-DFF414FE5612}" sibTransId="{B5E3FD48-533D-46BA-81F4-2051D45F0014}"/>
    <dgm:cxn modelId="{1EE0E1C0-1902-4F3E-8FE4-DF9DDABC4E42}" type="presOf" srcId="{0C0A607A-F362-4511-ABBB-EA1512F5B8EA}" destId="{E9B0713F-6679-44B4-864C-1934867290BD}" srcOrd="0" destOrd="0" presId="urn:microsoft.com/office/officeart/2005/8/layout/hList3"/>
    <dgm:cxn modelId="{280DD7E5-3069-4A66-B1FA-178BF53EFBB1}" type="presOf" srcId="{A4C40AE2-36BE-4424-B971-503913FC1E91}" destId="{C7246FF2-F7E2-497F-8ED9-9916C6D45838}" srcOrd="0" destOrd="0" presId="urn:microsoft.com/office/officeart/2005/8/layout/hList3"/>
    <dgm:cxn modelId="{BB5BC0EA-0EC3-41C9-8B3B-DE01B9BA12CB}" srcId="{475F17DF-C22A-4048-93F4-6D4BBA6B9473}" destId="{0C0A607A-F362-4511-ABBB-EA1512F5B8EA}" srcOrd="1" destOrd="0" parTransId="{048F48DA-4A22-4D6E-9FB5-BD55B85E4160}" sibTransId="{119D4547-AD06-4B76-AB36-2D119E8D756A}"/>
    <dgm:cxn modelId="{7C7C99F6-84CE-412D-8BF2-39C825C7D382}" srcId="{475F17DF-C22A-4048-93F4-6D4BBA6B9473}" destId="{CFC77D1F-BCA7-4DA4-B323-8642A045043A}" srcOrd="0" destOrd="0" parTransId="{735A474D-FFB4-4194-B4D5-DCDA63A9887D}" sibTransId="{069ECA2D-41EB-4F32-B5BC-11EB12C12E13}"/>
    <dgm:cxn modelId="{C2F0DCFC-9BFF-485E-A30F-5B8F9793A225}" srcId="{A4C40AE2-36BE-4424-B971-503913FC1E91}" destId="{475F17DF-C22A-4048-93F4-6D4BBA6B9473}" srcOrd="0" destOrd="0" parTransId="{EBD87DC4-4419-4F6C-BF5D-A85BEB5EB4E2}" sibTransId="{EED15B50-E305-4176-ACA6-C642F6800A60}"/>
    <dgm:cxn modelId="{82EB7068-6300-47A8-BF0C-C57F730E7305}" type="presParOf" srcId="{C7246FF2-F7E2-497F-8ED9-9916C6D45838}" destId="{36565B71-83E5-451E-B750-AE0AD9DA8741}" srcOrd="0" destOrd="0" presId="urn:microsoft.com/office/officeart/2005/8/layout/hList3"/>
    <dgm:cxn modelId="{A58931B3-3041-4435-A1D3-0F500F544F06}" type="presParOf" srcId="{C7246FF2-F7E2-497F-8ED9-9916C6D45838}" destId="{A59AE1C4-4073-4A4F-9673-37C36E9E8CA6}" srcOrd="1" destOrd="0" presId="urn:microsoft.com/office/officeart/2005/8/layout/hList3"/>
    <dgm:cxn modelId="{1056334D-0A8B-42D2-B471-68DF3C5FB17C}" type="presParOf" srcId="{A59AE1C4-4073-4A4F-9673-37C36E9E8CA6}" destId="{B2B2DA0D-47A0-4173-954B-CBDBEE009450}" srcOrd="0" destOrd="0" presId="urn:microsoft.com/office/officeart/2005/8/layout/hList3"/>
    <dgm:cxn modelId="{5A29D78D-EA78-4045-95A7-7D4BE46BE399}" type="presParOf" srcId="{A59AE1C4-4073-4A4F-9673-37C36E9E8CA6}" destId="{E9B0713F-6679-44B4-864C-1934867290BD}" srcOrd="1" destOrd="0" presId="urn:microsoft.com/office/officeart/2005/8/layout/hList3"/>
    <dgm:cxn modelId="{5A57330D-5CB7-4D05-8CFA-C41384D97F3F}" type="presParOf" srcId="{A59AE1C4-4073-4A4F-9673-37C36E9E8CA6}" destId="{C12BB484-B37F-4C7A-B4B4-123F4FF06F73}" srcOrd="2" destOrd="0" presId="urn:microsoft.com/office/officeart/2005/8/layout/hList3"/>
    <dgm:cxn modelId="{D40ED795-92A8-4B96-92CC-691005D8EC57}" type="presParOf" srcId="{A59AE1C4-4073-4A4F-9673-37C36E9E8CA6}" destId="{9714DA6E-7012-4896-8A16-AB9FC7FB142D}" srcOrd="3" destOrd="0" presId="urn:microsoft.com/office/officeart/2005/8/layout/hList3"/>
    <dgm:cxn modelId="{24BBB7FA-CA42-4A8D-BAB2-82A050F07A0C}" type="presParOf" srcId="{A59AE1C4-4073-4A4F-9673-37C36E9E8CA6}" destId="{F28E508E-615C-4FF3-A010-5957F6EE014C}" srcOrd="4" destOrd="0" presId="urn:microsoft.com/office/officeart/2005/8/layout/hList3"/>
    <dgm:cxn modelId="{3283CA43-9B47-412C-A8EC-FA612D305E51}" type="presParOf" srcId="{C7246FF2-F7E2-497F-8ED9-9916C6D45838}" destId="{B042C481-E500-43D6-8210-0497DAF35BE0}"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B4260B1-2C13-442E-BEF3-DD71593B5632}" type="doc">
      <dgm:prSet loTypeId="urn:microsoft.com/office/officeart/2005/8/layout/cycle3" loCatId="cycle" qsTypeId="urn:microsoft.com/office/officeart/2005/8/quickstyle/3d1" qsCatId="3D" csTypeId="urn:microsoft.com/office/officeart/2005/8/colors/colorful2" csCatId="colorful" phldr="1"/>
      <dgm:spPr/>
      <dgm:t>
        <a:bodyPr/>
        <a:lstStyle/>
        <a:p>
          <a:endParaRPr lang="en-US"/>
        </a:p>
      </dgm:t>
    </dgm:pt>
    <dgm:pt modelId="{E05895D8-C081-4E09-A352-334D47814080}">
      <dgm:prSet/>
      <dgm:spPr>
        <a:solidFill>
          <a:srgbClr val="002060"/>
        </a:solidFill>
      </dgm:spPr>
      <dgm:t>
        <a:bodyPr/>
        <a:lstStyle/>
        <a:p>
          <a:r>
            <a:rPr lang="en-US" dirty="0"/>
            <a:t>Globally Harmonized System (GHS) of Classification and Labeling of Chemicals - Needed because of global economy</a:t>
          </a:r>
        </a:p>
      </dgm:t>
    </dgm:pt>
    <dgm:pt modelId="{B6631FB3-726C-48F6-8BAF-35D0CA5D04C0}" type="parTrans" cxnId="{64CD095F-0309-4165-B2A9-9C59C5FBF7E3}">
      <dgm:prSet/>
      <dgm:spPr/>
      <dgm:t>
        <a:bodyPr/>
        <a:lstStyle/>
        <a:p>
          <a:endParaRPr lang="en-US"/>
        </a:p>
      </dgm:t>
    </dgm:pt>
    <dgm:pt modelId="{8576BCE2-1F84-42E1-A18F-89899198CBF0}" type="sibTrans" cxnId="{64CD095F-0309-4165-B2A9-9C59C5FBF7E3}">
      <dgm:prSet/>
      <dgm:spPr/>
      <dgm:t>
        <a:bodyPr/>
        <a:lstStyle/>
        <a:p>
          <a:endParaRPr lang="en-US"/>
        </a:p>
      </dgm:t>
    </dgm:pt>
    <dgm:pt modelId="{893F2011-14FE-4BF1-B107-4FA753AF686F}">
      <dgm:prSet/>
      <dgm:spPr>
        <a:solidFill>
          <a:srgbClr val="002060"/>
        </a:solidFill>
      </dgm:spPr>
      <dgm:t>
        <a:bodyPr/>
        <a:lstStyle/>
        <a:p>
          <a:r>
            <a:rPr lang="en-US" dirty="0"/>
            <a:t>Internationally Developed System to protect workers by using the same criteria (testing procedures, exposure limits, etc.) to determine the hazards of chemicals</a:t>
          </a:r>
        </a:p>
      </dgm:t>
    </dgm:pt>
    <dgm:pt modelId="{6479204C-1F0B-4B42-88C3-A2628D3476C9}" type="parTrans" cxnId="{CFD81E48-7979-4E07-84B5-4DA407637503}">
      <dgm:prSet/>
      <dgm:spPr/>
      <dgm:t>
        <a:bodyPr/>
        <a:lstStyle/>
        <a:p>
          <a:endParaRPr lang="en-US"/>
        </a:p>
      </dgm:t>
    </dgm:pt>
    <dgm:pt modelId="{D919DEEB-9C44-422D-8E87-660E68206B03}" type="sibTrans" cxnId="{CFD81E48-7979-4E07-84B5-4DA407637503}">
      <dgm:prSet/>
      <dgm:spPr/>
      <dgm:t>
        <a:bodyPr/>
        <a:lstStyle/>
        <a:p>
          <a:endParaRPr lang="en-US"/>
        </a:p>
      </dgm:t>
    </dgm:pt>
    <dgm:pt modelId="{C719F0EE-C3F5-4872-A113-53EF791BC52B}">
      <dgm:prSet/>
      <dgm:spPr>
        <a:solidFill>
          <a:srgbClr val="002060"/>
        </a:solidFill>
      </dgm:spPr>
      <dgm:t>
        <a:bodyPr/>
        <a:lstStyle/>
        <a:p>
          <a:r>
            <a:rPr lang="en-US" dirty="0"/>
            <a:t>Safety Data Sheets must be created based on the same 16 part format</a:t>
          </a:r>
        </a:p>
      </dgm:t>
    </dgm:pt>
    <dgm:pt modelId="{13F1820A-7278-489E-8D27-950BA06C084F}" type="parTrans" cxnId="{BE77DF26-19DC-4359-8BB3-497A7ABF4C44}">
      <dgm:prSet/>
      <dgm:spPr/>
      <dgm:t>
        <a:bodyPr/>
        <a:lstStyle/>
        <a:p>
          <a:endParaRPr lang="en-US"/>
        </a:p>
      </dgm:t>
    </dgm:pt>
    <dgm:pt modelId="{AF7AE15B-5F9F-4474-B2C8-2B8253870134}" type="sibTrans" cxnId="{BE77DF26-19DC-4359-8BB3-497A7ABF4C44}">
      <dgm:prSet/>
      <dgm:spPr/>
      <dgm:t>
        <a:bodyPr/>
        <a:lstStyle/>
        <a:p>
          <a:endParaRPr lang="en-US"/>
        </a:p>
      </dgm:t>
    </dgm:pt>
    <dgm:pt modelId="{691DFA68-F684-40E9-AA51-C9BCA462D7BD}">
      <dgm:prSet/>
      <dgm:spPr>
        <a:solidFill>
          <a:srgbClr val="002060"/>
        </a:solidFill>
      </dgm:spPr>
      <dgm:t>
        <a:bodyPr/>
        <a:lstStyle/>
        <a:p>
          <a:r>
            <a:rPr lang="en-US" dirty="0"/>
            <a:t>The use of visually based warning symbols (pictograms) on product labels so workers can immediately identify the hazards associated with the products they use</a:t>
          </a:r>
        </a:p>
      </dgm:t>
    </dgm:pt>
    <dgm:pt modelId="{4863F967-DF81-453E-B3A9-C4D36DB1DF75}" type="parTrans" cxnId="{3FE961E1-4E90-432B-B8EB-C0A340FE7B06}">
      <dgm:prSet/>
      <dgm:spPr/>
      <dgm:t>
        <a:bodyPr/>
        <a:lstStyle/>
        <a:p>
          <a:endParaRPr lang="en-US"/>
        </a:p>
      </dgm:t>
    </dgm:pt>
    <dgm:pt modelId="{0580311E-EE52-455C-BDC6-C80C140D20F9}" type="sibTrans" cxnId="{3FE961E1-4E90-432B-B8EB-C0A340FE7B06}">
      <dgm:prSet/>
      <dgm:spPr/>
      <dgm:t>
        <a:bodyPr/>
        <a:lstStyle/>
        <a:p>
          <a:endParaRPr lang="en-US"/>
        </a:p>
      </dgm:t>
    </dgm:pt>
    <dgm:pt modelId="{B9C5064A-8F81-4898-98AD-CFC3F17289C3}" type="pres">
      <dgm:prSet presAssocID="{BB4260B1-2C13-442E-BEF3-DD71593B5632}" presName="Name0" presStyleCnt="0">
        <dgm:presLayoutVars>
          <dgm:dir/>
          <dgm:resizeHandles val="exact"/>
        </dgm:presLayoutVars>
      </dgm:prSet>
      <dgm:spPr/>
    </dgm:pt>
    <dgm:pt modelId="{194A43C8-7D2E-4D60-9C00-08150335B3EA}" type="pres">
      <dgm:prSet presAssocID="{BB4260B1-2C13-442E-BEF3-DD71593B5632}" presName="cycle" presStyleCnt="0"/>
      <dgm:spPr/>
    </dgm:pt>
    <dgm:pt modelId="{C8CF597C-4282-44D6-9339-7B703A42B8EE}" type="pres">
      <dgm:prSet presAssocID="{E05895D8-C081-4E09-A352-334D47814080}" presName="nodeFirstNode" presStyleLbl="node1" presStyleIdx="0" presStyleCnt="4">
        <dgm:presLayoutVars>
          <dgm:bulletEnabled val="1"/>
        </dgm:presLayoutVars>
      </dgm:prSet>
      <dgm:spPr/>
    </dgm:pt>
    <dgm:pt modelId="{61B79B9E-40E4-40CF-85D4-44799C9CCBDF}" type="pres">
      <dgm:prSet presAssocID="{8576BCE2-1F84-42E1-A18F-89899198CBF0}" presName="sibTransFirstNode" presStyleLbl="bgShp" presStyleIdx="0" presStyleCnt="1"/>
      <dgm:spPr/>
    </dgm:pt>
    <dgm:pt modelId="{29792CA0-AFB6-4D5B-A20A-42641E1FB354}" type="pres">
      <dgm:prSet presAssocID="{893F2011-14FE-4BF1-B107-4FA753AF686F}" presName="nodeFollowingNodes" presStyleLbl="node1" presStyleIdx="1" presStyleCnt="4">
        <dgm:presLayoutVars>
          <dgm:bulletEnabled val="1"/>
        </dgm:presLayoutVars>
      </dgm:prSet>
      <dgm:spPr/>
    </dgm:pt>
    <dgm:pt modelId="{37E6981A-A37A-4FF9-8E00-04A342AD2BDE}" type="pres">
      <dgm:prSet presAssocID="{C719F0EE-C3F5-4872-A113-53EF791BC52B}" presName="nodeFollowingNodes" presStyleLbl="node1" presStyleIdx="2" presStyleCnt="4">
        <dgm:presLayoutVars>
          <dgm:bulletEnabled val="1"/>
        </dgm:presLayoutVars>
      </dgm:prSet>
      <dgm:spPr/>
    </dgm:pt>
    <dgm:pt modelId="{0B7F49A6-129D-4F51-8934-F6A59E7E9A1C}" type="pres">
      <dgm:prSet presAssocID="{691DFA68-F684-40E9-AA51-C9BCA462D7BD}" presName="nodeFollowingNodes" presStyleLbl="node1" presStyleIdx="3" presStyleCnt="4">
        <dgm:presLayoutVars>
          <dgm:bulletEnabled val="1"/>
        </dgm:presLayoutVars>
      </dgm:prSet>
      <dgm:spPr/>
    </dgm:pt>
  </dgm:ptLst>
  <dgm:cxnLst>
    <dgm:cxn modelId="{BE77DF26-19DC-4359-8BB3-497A7ABF4C44}" srcId="{BB4260B1-2C13-442E-BEF3-DD71593B5632}" destId="{C719F0EE-C3F5-4872-A113-53EF791BC52B}" srcOrd="2" destOrd="0" parTransId="{13F1820A-7278-489E-8D27-950BA06C084F}" sibTransId="{AF7AE15B-5F9F-4474-B2C8-2B8253870134}"/>
    <dgm:cxn modelId="{64CD095F-0309-4165-B2A9-9C59C5FBF7E3}" srcId="{BB4260B1-2C13-442E-BEF3-DD71593B5632}" destId="{E05895D8-C081-4E09-A352-334D47814080}" srcOrd="0" destOrd="0" parTransId="{B6631FB3-726C-48F6-8BAF-35D0CA5D04C0}" sibTransId="{8576BCE2-1F84-42E1-A18F-89899198CBF0}"/>
    <dgm:cxn modelId="{CFD81E48-7979-4E07-84B5-4DA407637503}" srcId="{BB4260B1-2C13-442E-BEF3-DD71593B5632}" destId="{893F2011-14FE-4BF1-B107-4FA753AF686F}" srcOrd="1" destOrd="0" parTransId="{6479204C-1F0B-4B42-88C3-A2628D3476C9}" sibTransId="{D919DEEB-9C44-422D-8E87-660E68206B03}"/>
    <dgm:cxn modelId="{3B105770-BAFA-4324-B66D-05C63623C59F}" type="presOf" srcId="{BB4260B1-2C13-442E-BEF3-DD71593B5632}" destId="{B9C5064A-8F81-4898-98AD-CFC3F17289C3}" srcOrd="0" destOrd="0" presId="urn:microsoft.com/office/officeart/2005/8/layout/cycle3"/>
    <dgm:cxn modelId="{A9967483-CD55-4560-8ABE-3E0D58396529}" type="presOf" srcId="{691DFA68-F684-40E9-AA51-C9BCA462D7BD}" destId="{0B7F49A6-129D-4F51-8934-F6A59E7E9A1C}" srcOrd="0" destOrd="0" presId="urn:microsoft.com/office/officeart/2005/8/layout/cycle3"/>
    <dgm:cxn modelId="{A2BCB584-AE4C-413E-8D42-E7DFB759B934}" type="presOf" srcId="{E05895D8-C081-4E09-A352-334D47814080}" destId="{C8CF597C-4282-44D6-9339-7B703A42B8EE}" srcOrd="0" destOrd="0" presId="urn:microsoft.com/office/officeart/2005/8/layout/cycle3"/>
    <dgm:cxn modelId="{94172E96-FECD-41CB-A038-CAD2B667396A}" type="presOf" srcId="{C719F0EE-C3F5-4872-A113-53EF791BC52B}" destId="{37E6981A-A37A-4FF9-8E00-04A342AD2BDE}" srcOrd="0" destOrd="0" presId="urn:microsoft.com/office/officeart/2005/8/layout/cycle3"/>
    <dgm:cxn modelId="{48FDD3A5-E16F-4DB9-9B45-362F7F383BCA}" type="presOf" srcId="{8576BCE2-1F84-42E1-A18F-89899198CBF0}" destId="{61B79B9E-40E4-40CF-85D4-44799C9CCBDF}" srcOrd="0" destOrd="0" presId="urn:microsoft.com/office/officeart/2005/8/layout/cycle3"/>
    <dgm:cxn modelId="{10A2DCB3-FCBC-4056-9CFD-CFB38D1C38D8}" type="presOf" srcId="{893F2011-14FE-4BF1-B107-4FA753AF686F}" destId="{29792CA0-AFB6-4D5B-A20A-42641E1FB354}" srcOrd="0" destOrd="0" presId="urn:microsoft.com/office/officeart/2005/8/layout/cycle3"/>
    <dgm:cxn modelId="{3FE961E1-4E90-432B-B8EB-C0A340FE7B06}" srcId="{BB4260B1-2C13-442E-BEF3-DD71593B5632}" destId="{691DFA68-F684-40E9-AA51-C9BCA462D7BD}" srcOrd="3" destOrd="0" parTransId="{4863F967-DF81-453E-B3A9-C4D36DB1DF75}" sibTransId="{0580311E-EE52-455C-BDC6-C80C140D20F9}"/>
    <dgm:cxn modelId="{4DD2C5C8-855E-4B28-9798-F1E5A32D5FA7}" type="presParOf" srcId="{B9C5064A-8F81-4898-98AD-CFC3F17289C3}" destId="{194A43C8-7D2E-4D60-9C00-08150335B3EA}" srcOrd="0" destOrd="0" presId="urn:microsoft.com/office/officeart/2005/8/layout/cycle3"/>
    <dgm:cxn modelId="{78B01388-86F2-40AE-8669-31665E7A0481}" type="presParOf" srcId="{194A43C8-7D2E-4D60-9C00-08150335B3EA}" destId="{C8CF597C-4282-44D6-9339-7B703A42B8EE}" srcOrd="0" destOrd="0" presId="urn:microsoft.com/office/officeart/2005/8/layout/cycle3"/>
    <dgm:cxn modelId="{0F297567-636B-4964-A4CB-EC87F0CC5856}" type="presParOf" srcId="{194A43C8-7D2E-4D60-9C00-08150335B3EA}" destId="{61B79B9E-40E4-40CF-85D4-44799C9CCBDF}" srcOrd="1" destOrd="0" presId="urn:microsoft.com/office/officeart/2005/8/layout/cycle3"/>
    <dgm:cxn modelId="{FEB9DC83-8F27-4B70-9694-0DA65DB480E7}" type="presParOf" srcId="{194A43C8-7D2E-4D60-9C00-08150335B3EA}" destId="{29792CA0-AFB6-4D5B-A20A-42641E1FB354}" srcOrd="2" destOrd="0" presId="urn:microsoft.com/office/officeart/2005/8/layout/cycle3"/>
    <dgm:cxn modelId="{866EB24F-5D11-49D6-BB82-D61F7EA9C297}" type="presParOf" srcId="{194A43C8-7D2E-4D60-9C00-08150335B3EA}" destId="{37E6981A-A37A-4FF9-8E00-04A342AD2BDE}" srcOrd="3" destOrd="0" presId="urn:microsoft.com/office/officeart/2005/8/layout/cycle3"/>
    <dgm:cxn modelId="{B56907CD-A744-49E7-8E33-836A86B18CBB}" type="presParOf" srcId="{194A43C8-7D2E-4D60-9C00-08150335B3EA}" destId="{0B7F49A6-129D-4F51-8934-F6A59E7E9A1C}" srcOrd="4" destOrd="0" presId="urn:microsoft.com/office/officeart/2005/8/layout/cycle3"/>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5F8D93D-BBA0-4D51-91A5-E14614286452}" type="doc">
      <dgm:prSet loTypeId="urn:microsoft.com/office/officeart/2005/8/layout/vList5" loCatId="list" qsTypeId="urn:microsoft.com/office/officeart/2005/8/quickstyle/simple3" qsCatId="simple" csTypeId="urn:microsoft.com/office/officeart/2005/8/colors/colorful2" csCatId="colorful" phldr="1"/>
      <dgm:spPr/>
      <dgm:t>
        <a:bodyPr/>
        <a:lstStyle/>
        <a:p>
          <a:endParaRPr lang="en-US"/>
        </a:p>
      </dgm:t>
    </dgm:pt>
    <dgm:pt modelId="{374EC802-D27A-469E-8834-6538CC517686}">
      <dgm:prSet/>
      <dgm:spPr>
        <a:solidFill>
          <a:srgbClr val="002060"/>
        </a:solidFill>
      </dgm:spPr>
      <dgm:t>
        <a:bodyPr/>
        <a:lstStyle/>
        <a:p>
          <a:r>
            <a:rPr lang="en-US" dirty="0">
              <a:solidFill>
                <a:schemeClr val="bg1"/>
              </a:solidFill>
            </a:rPr>
            <a:t>A hazardous chemical is defined by the Occupational Safety and Health Administration (OSHA) as any chemical that is a health hazard or a physical hazard </a:t>
          </a:r>
        </a:p>
      </dgm:t>
    </dgm:pt>
    <dgm:pt modelId="{F172CDD9-8026-4380-8433-C63CBE085DD9}" type="parTrans" cxnId="{6A689BAB-6FC4-4384-90DF-01DFAC058386}">
      <dgm:prSet/>
      <dgm:spPr/>
      <dgm:t>
        <a:bodyPr/>
        <a:lstStyle/>
        <a:p>
          <a:endParaRPr lang="en-US"/>
        </a:p>
      </dgm:t>
    </dgm:pt>
    <dgm:pt modelId="{096F9242-96BD-45AE-8B74-B87C9D88FFD6}" type="sibTrans" cxnId="{6A689BAB-6FC4-4384-90DF-01DFAC058386}">
      <dgm:prSet/>
      <dgm:spPr/>
      <dgm:t>
        <a:bodyPr/>
        <a:lstStyle/>
        <a:p>
          <a:endParaRPr lang="en-US"/>
        </a:p>
      </dgm:t>
    </dgm:pt>
    <dgm:pt modelId="{59205688-7285-4CF9-AA77-02FF0D465FFD}" type="pres">
      <dgm:prSet presAssocID="{25F8D93D-BBA0-4D51-91A5-E14614286452}" presName="Name0" presStyleCnt="0">
        <dgm:presLayoutVars>
          <dgm:dir/>
          <dgm:animLvl val="lvl"/>
          <dgm:resizeHandles val="exact"/>
        </dgm:presLayoutVars>
      </dgm:prSet>
      <dgm:spPr/>
    </dgm:pt>
    <dgm:pt modelId="{9189E117-228B-4313-BB1B-39CAA925F2D8}" type="pres">
      <dgm:prSet presAssocID="{374EC802-D27A-469E-8834-6538CC517686}" presName="linNode" presStyleCnt="0"/>
      <dgm:spPr/>
    </dgm:pt>
    <dgm:pt modelId="{9816960D-9365-49EF-9937-FDE058807116}" type="pres">
      <dgm:prSet presAssocID="{374EC802-D27A-469E-8834-6538CC517686}" presName="parentText" presStyleLbl="node1" presStyleIdx="0" presStyleCnt="1" custScaleX="242593">
        <dgm:presLayoutVars>
          <dgm:chMax val="1"/>
          <dgm:bulletEnabled val="1"/>
        </dgm:presLayoutVars>
      </dgm:prSet>
      <dgm:spPr/>
    </dgm:pt>
  </dgm:ptLst>
  <dgm:cxnLst>
    <dgm:cxn modelId="{E8AB2715-4160-443F-BCA9-6C8E360E1562}" type="presOf" srcId="{374EC802-D27A-469E-8834-6538CC517686}" destId="{9816960D-9365-49EF-9937-FDE058807116}" srcOrd="0" destOrd="0" presId="urn:microsoft.com/office/officeart/2005/8/layout/vList5"/>
    <dgm:cxn modelId="{6A689BAB-6FC4-4384-90DF-01DFAC058386}" srcId="{25F8D93D-BBA0-4D51-91A5-E14614286452}" destId="{374EC802-D27A-469E-8834-6538CC517686}" srcOrd="0" destOrd="0" parTransId="{F172CDD9-8026-4380-8433-C63CBE085DD9}" sibTransId="{096F9242-96BD-45AE-8B74-B87C9D88FFD6}"/>
    <dgm:cxn modelId="{CA97F1B0-606D-4443-8841-FF223343AF27}" type="presOf" srcId="{25F8D93D-BBA0-4D51-91A5-E14614286452}" destId="{59205688-7285-4CF9-AA77-02FF0D465FFD}" srcOrd="0" destOrd="0" presId="urn:microsoft.com/office/officeart/2005/8/layout/vList5"/>
    <dgm:cxn modelId="{FF4FCA6C-2E57-4D17-9179-EBCF670C03A0}" type="presParOf" srcId="{59205688-7285-4CF9-AA77-02FF0D465FFD}" destId="{9189E117-228B-4313-BB1B-39CAA925F2D8}" srcOrd="0" destOrd="0" presId="urn:microsoft.com/office/officeart/2005/8/layout/vList5"/>
    <dgm:cxn modelId="{C776110F-DE7C-4B5A-B77E-E3D9B0351882}" type="presParOf" srcId="{9189E117-228B-4313-BB1B-39CAA925F2D8}" destId="{9816960D-9365-49EF-9937-FDE058807116}" srcOrd="0" destOrd="0" presId="urn:microsoft.com/office/officeart/2005/8/layout/vList5"/>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D83F959-498C-44B3-B7C9-0B781EA1519D}" type="doc">
      <dgm:prSet loTypeId="urn:microsoft.com/office/officeart/2005/8/layout/list1" loCatId="list" qsTypeId="urn:microsoft.com/office/officeart/2005/8/quickstyle/simple1" qsCatId="simple" csTypeId="urn:microsoft.com/office/officeart/2005/8/colors/accent2_1" csCatId="accent2" phldr="1"/>
      <dgm:spPr/>
      <dgm:t>
        <a:bodyPr/>
        <a:lstStyle/>
        <a:p>
          <a:endParaRPr lang="en-US"/>
        </a:p>
      </dgm:t>
    </dgm:pt>
    <dgm:pt modelId="{5A720E8D-C0A0-4191-AFD6-78F4E9EA4499}">
      <dgm:prSet custT="1"/>
      <dgm:spPr/>
      <dgm:t>
        <a:bodyPr/>
        <a:lstStyle/>
        <a:p>
          <a:r>
            <a:rPr lang="en-US" sz="2400" dirty="0"/>
            <a:t>The affect a certain chemical has on the body </a:t>
          </a:r>
          <a:br>
            <a:rPr lang="en-US" sz="2400" dirty="0"/>
          </a:br>
          <a:r>
            <a:rPr lang="en-US" sz="2400" dirty="0"/>
            <a:t>depends on several factors</a:t>
          </a:r>
          <a:r>
            <a:rPr lang="en-US" sz="1900" dirty="0"/>
            <a:t>:</a:t>
          </a:r>
        </a:p>
      </dgm:t>
    </dgm:pt>
    <dgm:pt modelId="{4586CCFC-11CC-476A-B04C-9E812C542F6D}" type="parTrans" cxnId="{E8284632-B3B1-4939-8E73-D06B5EAF1886}">
      <dgm:prSet/>
      <dgm:spPr/>
      <dgm:t>
        <a:bodyPr/>
        <a:lstStyle/>
        <a:p>
          <a:endParaRPr lang="en-US"/>
        </a:p>
      </dgm:t>
    </dgm:pt>
    <dgm:pt modelId="{2B8413B3-5DAE-4E4C-A33F-56FBEEC877D2}" type="sibTrans" cxnId="{E8284632-B3B1-4939-8E73-D06B5EAF1886}">
      <dgm:prSet/>
      <dgm:spPr/>
      <dgm:t>
        <a:bodyPr/>
        <a:lstStyle/>
        <a:p>
          <a:endParaRPr lang="en-US"/>
        </a:p>
      </dgm:t>
    </dgm:pt>
    <dgm:pt modelId="{125AFD29-50B6-468E-A648-6D1EB7FB1DE0}">
      <dgm:prSet custT="1"/>
      <dgm:spPr>
        <a:solidFill>
          <a:schemeClr val="bg1">
            <a:alpha val="90000"/>
          </a:schemeClr>
        </a:solidFill>
      </dgm:spPr>
      <dgm:t>
        <a:bodyPr/>
        <a:lstStyle/>
        <a:p>
          <a:r>
            <a:rPr lang="en-US" sz="2400" dirty="0"/>
            <a:t>The physical form of the chemical</a:t>
          </a:r>
        </a:p>
      </dgm:t>
    </dgm:pt>
    <dgm:pt modelId="{ED218803-8D98-434F-BD5B-A10CDE193FE4}" type="parTrans" cxnId="{FCDBC916-9CC7-4732-8169-48E87575D66A}">
      <dgm:prSet/>
      <dgm:spPr/>
      <dgm:t>
        <a:bodyPr/>
        <a:lstStyle/>
        <a:p>
          <a:endParaRPr lang="en-US"/>
        </a:p>
      </dgm:t>
    </dgm:pt>
    <dgm:pt modelId="{19FA1728-CE95-4C2E-96D2-38B76111B2A9}" type="sibTrans" cxnId="{FCDBC916-9CC7-4732-8169-48E87575D66A}">
      <dgm:prSet/>
      <dgm:spPr/>
      <dgm:t>
        <a:bodyPr/>
        <a:lstStyle/>
        <a:p>
          <a:endParaRPr lang="en-US"/>
        </a:p>
      </dgm:t>
    </dgm:pt>
    <dgm:pt modelId="{66228F18-F497-4D70-9D17-93979879AAD8}">
      <dgm:prSet custT="1"/>
      <dgm:spPr>
        <a:solidFill>
          <a:schemeClr val="bg1">
            <a:alpha val="90000"/>
          </a:schemeClr>
        </a:solidFill>
      </dgm:spPr>
      <dgm:t>
        <a:bodyPr/>
        <a:lstStyle/>
        <a:p>
          <a:r>
            <a:rPr lang="en-US" sz="2400" dirty="0"/>
            <a:t>How the chemical enters the body</a:t>
          </a:r>
        </a:p>
      </dgm:t>
    </dgm:pt>
    <dgm:pt modelId="{7C9F38F1-C3A5-499F-9AB8-71CE949A59B7}" type="parTrans" cxnId="{49477820-D9CA-4583-A286-4A60878D6034}">
      <dgm:prSet/>
      <dgm:spPr/>
      <dgm:t>
        <a:bodyPr/>
        <a:lstStyle/>
        <a:p>
          <a:endParaRPr lang="en-US"/>
        </a:p>
      </dgm:t>
    </dgm:pt>
    <dgm:pt modelId="{D5B90D8B-ADE6-4BE9-8585-D520AE6A2176}" type="sibTrans" cxnId="{49477820-D9CA-4583-A286-4A60878D6034}">
      <dgm:prSet/>
      <dgm:spPr/>
      <dgm:t>
        <a:bodyPr/>
        <a:lstStyle/>
        <a:p>
          <a:endParaRPr lang="en-US"/>
        </a:p>
      </dgm:t>
    </dgm:pt>
    <dgm:pt modelId="{556C4324-8352-4FEF-89DB-0C16F6A31551}">
      <dgm:prSet custT="1"/>
      <dgm:spPr>
        <a:solidFill>
          <a:schemeClr val="bg1">
            <a:alpha val="90000"/>
          </a:schemeClr>
        </a:solidFill>
      </dgm:spPr>
      <dgm:t>
        <a:bodyPr/>
        <a:lstStyle/>
        <a:p>
          <a:r>
            <a:rPr lang="en-US" sz="2400" dirty="0"/>
            <a:t>The amount of chemical that actually enters the body - the dose</a:t>
          </a:r>
        </a:p>
      </dgm:t>
    </dgm:pt>
    <dgm:pt modelId="{D857F27C-03D7-474E-B94F-C4AAB8556C4E}" type="parTrans" cxnId="{DBF25A8F-0ABA-4DA9-80F8-305FB77B4D69}">
      <dgm:prSet/>
      <dgm:spPr/>
      <dgm:t>
        <a:bodyPr/>
        <a:lstStyle/>
        <a:p>
          <a:endParaRPr lang="en-US"/>
        </a:p>
      </dgm:t>
    </dgm:pt>
    <dgm:pt modelId="{5EDF9CA8-9BE2-4497-8934-F806A37B2645}" type="sibTrans" cxnId="{DBF25A8F-0ABA-4DA9-80F8-305FB77B4D69}">
      <dgm:prSet/>
      <dgm:spPr/>
      <dgm:t>
        <a:bodyPr/>
        <a:lstStyle/>
        <a:p>
          <a:endParaRPr lang="en-US"/>
        </a:p>
      </dgm:t>
    </dgm:pt>
    <dgm:pt modelId="{5936B443-4AA4-4C6A-AC5E-17EB81452FA3}">
      <dgm:prSet custT="1"/>
      <dgm:spPr>
        <a:solidFill>
          <a:schemeClr val="bg1">
            <a:alpha val="90000"/>
          </a:schemeClr>
        </a:solidFill>
      </dgm:spPr>
      <dgm:t>
        <a:bodyPr/>
        <a:lstStyle/>
        <a:p>
          <a:r>
            <a:rPr lang="en-US" sz="2400" dirty="0"/>
            <a:t>How toxic (poisonous) the chemical is</a:t>
          </a:r>
        </a:p>
      </dgm:t>
    </dgm:pt>
    <dgm:pt modelId="{D12B01F4-4537-463F-B074-F703B843F616}" type="parTrans" cxnId="{F91B6972-8F75-42D1-9D39-7B6BB9B884CE}">
      <dgm:prSet/>
      <dgm:spPr/>
      <dgm:t>
        <a:bodyPr/>
        <a:lstStyle/>
        <a:p>
          <a:endParaRPr lang="en-US"/>
        </a:p>
      </dgm:t>
    </dgm:pt>
    <dgm:pt modelId="{71D98EC3-9D52-4221-A60A-B60FDFE1CB95}" type="sibTrans" cxnId="{F91B6972-8F75-42D1-9D39-7B6BB9B884CE}">
      <dgm:prSet/>
      <dgm:spPr/>
      <dgm:t>
        <a:bodyPr/>
        <a:lstStyle/>
        <a:p>
          <a:endParaRPr lang="en-US"/>
        </a:p>
      </dgm:t>
    </dgm:pt>
    <dgm:pt modelId="{75916933-56CB-4876-B28C-97A21BFE5C8C}" type="pres">
      <dgm:prSet presAssocID="{CD83F959-498C-44B3-B7C9-0B781EA1519D}" presName="linear" presStyleCnt="0">
        <dgm:presLayoutVars>
          <dgm:dir/>
          <dgm:animLvl val="lvl"/>
          <dgm:resizeHandles val="exact"/>
        </dgm:presLayoutVars>
      </dgm:prSet>
      <dgm:spPr/>
    </dgm:pt>
    <dgm:pt modelId="{7B21D497-DB58-4510-8C99-0AEA598ACBA8}" type="pres">
      <dgm:prSet presAssocID="{5A720E8D-C0A0-4191-AFD6-78F4E9EA4499}" presName="parentLin" presStyleCnt="0"/>
      <dgm:spPr/>
    </dgm:pt>
    <dgm:pt modelId="{C03502D8-ABBD-46D0-8348-C3657BABDF93}" type="pres">
      <dgm:prSet presAssocID="{5A720E8D-C0A0-4191-AFD6-78F4E9EA4499}" presName="parentLeftMargin" presStyleLbl="node1" presStyleIdx="0" presStyleCnt="1"/>
      <dgm:spPr/>
    </dgm:pt>
    <dgm:pt modelId="{FDB20AF6-9036-4CDC-B9BB-34855F3E18B8}" type="pres">
      <dgm:prSet presAssocID="{5A720E8D-C0A0-4191-AFD6-78F4E9EA4499}" presName="parentText" presStyleLbl="node1" presStyleIdx="0" presStyleCnt="1" custScaleX="119748">
        <dgm:presLayoutVars>
          <dgm:chMax val="0"/>
          <dgm:bulletEnabled val="1"/>
        </dgm:presLayoutVars>
      </dgm:prSet>
      <dgm:spPr/>
    </dgm:pt>
    <dgm:pt modelId="{7C5478D7-28A2-4FFA-9AFB-365C868104E7}" type="pres">
      <dgm:prSet presAssocID="{5A720E8D-C0A0-4191-AFD6-78F4E9EA4499}" presName="negativeSpace" presStyleCnt="0"/>
      <dgm:spPr/>
    </dgm:pt>
    <dgm:pt modelId="{C5A7241D-4E60-45E5-8FA9-F0B2309A5E8D}" type="pres">
      <dgm:prSet presAssocID="{5A720E8D-C0A0-4191-AFD6-78F4E9EA4499}" presName="childText" presStyleLbl="conFgAcc1" presStyleIdx="0" presStyleCnt="1">
        <dgm:presLayoutVars>
          <dgm:bulletEnabled val="1"/>
        </dgm:presLayoutVars>
      </dgm:prSet>
      <dgm:spPr/>
    </dgm:pt>
  </dgm:ptLst>
  <dgm:cxnLst>
    <dgm:cxn modelId="{056D1413-74FE-4AB1-8096-06B1D496052D}" type="presOf" srcId="{5A720E8D-C0A0-4191-AFD6-78F4E9EA4499}" destId="{FDB20AF6-9036-4CDC-B9BB-34855F3E18B8}" srcOrd="1" destOrd="0" presId="urn:microsoft.com/office/officeart/2005/8/layout/list1"/>
    <dgm:cxn modelId="{FCDBC916-9CC7-4732-8169-48E87575D66A}" srcId="{5A720E8D-C0A0-4191-AFD6-78F4E9EA4499}" destId="{125AFD29-50B6-468E-A648-6D1EB7FB1DE0}" srcOrd="0" destOrd="0" parTransId="{ED218803-8D98-434F-BD5B-A10CDE193FE4}" sibTransId="{19FA1728-CE95-4C2E-96D2-38B76111B2A9}"/>
    <dgm:cxn modelId="{49477820-D9CA-4583-A286-4A60878D6034}" srcId="{5A720E8D-C0A0-4191-AFD6-78F4E9EA4499}" destId="{66228F18-F497-4D70-9D17-93979879AAD8}" srcOrd="1" destOrd="0" parTransId="{7C9F38F1-C3A5-499F-9AB8-71CE949A59B7}" sibTransId="{D5B90D8B-ADE6-4BE9-8585-D520AE6A2176}"/>
    <dgm:cxn modelId="{E8284632-B3B1-4939-8E73-D06B5EAF1886}" srcId="{CD83F959-498C-44B3-B7C9-0B781EA1519D}" destId="{5A720E8D-C0A0-4191-AFD6-78F4E9EA4499}" srcOrd="0" destOrd="0" parTransId="{4586CCFC-11CC-476A-B04C-9E812C542F6D}" sibTransId="{2B8413B3-5DAE-4E4C-A33F-56FBEEC877D2}"/>
    <dgm:cxn modelId="{F91B6972-8F75-42D1-9D39-7B6BB9B884CE}" srcId="{5A720E8D-C0A0-4191-AFD6-78F4E9EA4499}" destId="{5936B443-4AA4-4C6A-AC5E-17EB81452FA3}" srcOrd="3" destOrd="0" parTransId="{D12B01F4-4537-463F-B074-F703B843F616}" sibTransId="{71D98EC3-9D52-4221-A60A-B60FDFE1CB95}"/>
    <dgm:cxn modelId="{391CBC53-4787-4A73-A2D2-B4449D64AF0F}" type="presOf" srcId="{125AFD29-50B6-468E-A648-6D1EB7FB1DE0}" destId="{C5A7241D-4E60-45E5-8FA9-F0B2309A5E8D}" srcOrd="0" destOrd="0" presId="urn:microsoft.com/office/officeart/2005/8/layout/list1"/>
    <dgm:cxn modelId="{A2F15176-3F15-4D7A-8785-662598F0B555}" type="presOf" srcId="{5936B443-4AA4-4C6A-AC5E-17EB81452FA3}" destId="{C5A7241D-4E60-45E5-8FA9-F0B2309A5E8D}" srcOrd="0" destOrd="3" presId="urn:microsoft.com/office/officeart/2005/8/layout/list1"/>
    <dgm:cxn modelId="{DBF25A8F-0ABA-4DA9-80F8-305FB77B4D69}" srcId="{5A720E8D-C0A0-4191-AFD6-78F4E9EA4499}" destId="{556C4324-8352-4FEF-89DB-0C16F6A31551}" srcOrd="2" destOrd="0" parTransId="{D857F27C-03D7-474E-B94F-C4AAB8556C4E}" sibTransId="{5EDF9CA8-9BE2-4497-8934-F806A37B2645}"/>
    <dgm:cxn modelId="{10BADD92-F2D9-40FA-B017-C2959BABBE70}" type="presOf" srcId="{5A720E8D-C0A0-4191-AFD6-78F4E9EA4499}" destId="{C03502D8-ABBD-46D0-8348-C3657BABDF93}" srcOrd="0" destOrd="0" presId="urn:microsoft.com/office/officeart/2005/8/layout/list1"/>
    <dgm:cxn modelId="{8ADE24A1-86C9-491B-9F97-5BDFE4335D6F}" type="presOf" srcId="{66228F18-F497-4D70-9D17-93979879AAD8}" destId="{C5A7241D-4E60-45E5-8FA9-F0B2309A5E8D}" srcOrd="0" destOrd="1" presId="urn:microsoft.com/office/officeart/2005/8/layout/list1"/>
    <dgm:cxn modelId="{D4FE1DA5-534A-46FF-92DA-35280B41B76D}" type="presOf" srcId="{CD83F959-498C-44B3-B7C9-0B781EA1519D}" destId="{75916933-56CB-4876-B28C-97A21BFE5C8C}" srcOrd="0" destOrd="0" presId="urn:microsoft.com/office/officeart/2005/8/layout/list1"/>
    <dgm:cxn modelId="{586B98DB-F090-4A96-8699-9DAF74C1D8DF}" type="presOf" srcId="{556C4324-8352-4FEF-89DB-0C16F6A31551}" destId="{C5A7241D-4E60-45E5-8FA9-F0B2309A5E8D}" srcOrd="0" destOrd="2" presId="urn:microsoft.com/office/officeart/2005/8/layout/list1"/>
    <dgm:cxn modelId="{96936F88-DDEE-49A9-8D7A-656CFF65ECBD}" type="presParOf" srcId="{75916933-56CB-4876-B28C-97A21BFE5C8C}" destId="{7B21D497-DB58-4510-8C99-0AEA598ACBA8}" srcOrd="0" destOrd="0" presId="urn:microsoft.com/office/officeart/2005/8/layout/list1"/>
    <dgm:cxn modelId="{482AF465-759A-4AAE-8122-20C4440CE694}" type="presParOf" srcId="{7B21D497-DB58-4510-8C99-0AEA598ACBA8}" destId="{C03502D8-ABBD-46D0-8348-C3657BABDF93}" srcOrd="0" destOrd="0" presId="urn:microsoft.com/office/officeart/2005/8/layout/list1"/>
    <dgm:cxn modelId="{D89FB35F-2AB1-4243-8E3E-782EE50C98C5}" type="presParOf" srcId="{7B21D497-DB58-4510-8C99-0AEA598ACBA8}" destId="{FDB20AF6-9036-4CDC-B9BB-34855F3E18B8}" srcOrd="1" destOrd="0" presId="urn:microsoft.com/office/officeart/2005/8/layout/list1"/>
    <dgm:cxn modelId="{F888F8CA-309E-43FC-B945-A4D32AE55469}" type="presParOf" srcId="{75916933-56CB-4876-B28C-97A21BFE5C8C}" destId="{7C5478D7-28A2-4FFA-9AFB-365C868104E7}" srcOrd="1" destOrd="0" presId="urn:microsoft.com/office/officeart/2005/8/layout/list1"/>
    <dgm:cxn modelId="{A8004197-2925-48A9-BAE3-C3ECDD1F4CBB}" type="presParOf" srcId="{75916933-56CB-4876-B28C-97A21BFE5C8C}" destId="{C5A7241D-4E60-45E5-8FA9-F0B2309A5E8D}" srcOrd="2"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D32A88D-FAC5-4705-B5C5-0E786AF690A3}" type="doc">
      <dgm:prSet loTypeId="urn:microsoft.com/office/officeart/2005/8/layout/hierarchy1" loCatId="hierarchy" qsTypeId="urn:microsoft.com/office/officeart/2005/8/quickstyle/simple3" qsCatId="simple" csTypeId="urn:microsoft.com/office/officeart/2005/8/colors/colorful5" csCatId="colorful"/>
      <dgm:spPr/>
      <dgm:t>
        <a:bodyPr/>
        <a:lstStyle/>
        <a:p>
          <a:endParaRPr lang="en-US"/>
        </a:p>
      </dgm:t>
    </dgm:pt>
    <dgm:pt modelId="{8A407D63-8CA3-4F6E-AAFB-395BD4472695}">
      <dgm:prSet/>
      <dgm:spPr/>
      <dgm:t>
        <a:bodyPr/>
        <a:lstStyle/>
        <a:p>
          <a:r>
            <a:rPr lang="en-US" dirty="0"/>
            <a:t>All chemicals exist in one of three forms:</a:t>
          </a:r>
        </a:p>
      </dgm:t>
    </dgm:pt>
    <dgm:pt modelId="{D21E6042-145D-45A5-809E-045A546DB63C}" type="parTrans" cxnId="{450E7DBF-E355-4258-AB91-22B1025633F5}">
      <dgm:prSet/>
      <dgm:spPr/>
      <dgm:t>
        <a:bodyPr/>
        <a:lstStyle/>
        <a:p>
          <a:endParaRPr lang="en-US"/>
        </a:p>
      </dgm:t>
    </dgm:pt>
    <dgm:pt modelId="{D9CBE710-DE0D-4469-B96A-8AB2DE2E5B57}" type="sibTrans" cxnId="{450E7DBF-E355-4258-AB91-22B1025633F5}">
      <dgm:prSet/>
      <dgm:spPr/>
      <dgm:t>
        <a:bodyPr/>
        <a:lstStyle/>
        <a:p>
          <a:endParaRPr lang="en-US"/>
        </a:p>
      </dgm:t>
    </dgm:pt>
    <dgm:pt modelId="{99E3856B-1490-4A64-BFE6-E0AF114B6F7C}">
      <dgm:prSet/>
      <dgm:spPr/>
      <dgm:t>
        <a:bodyPr/>
        <a:lstStyle/>
        <a:p>
          <a:r>
            <a:rPr lang="en-US"/>
            <a:t>Solid                  </a:t>
          </a:r>
        </a:p>
      </dgm:t>
    </dgm:pt>
    <dgm:pt modelId="{18F005C7-3D08-44CF-9243-B47262C458A7}" type="parTrans" cxnId="{543915CB-45B9-4F5F-AFE6-718D6A638C46}">
      <dgm:prSet/>
      <dgm:spPr/>
      <dgm:t>
        <a:bodyPr/>
        <a:lstStyle/>
        <a:p>
          <a:endParaRPr lang="en-US"/>
        </a:p>
      </dgm:t>
    </dgm:pt>
    <dgm:pt modelId="{B217D6AE-B633-4055-B227-30DC62F5DF7F}" type="sibTrans" cxnId="{543915CB-45B9-4F5F-AFE6-718D6A638C46}">
      <dgm:prSet/>
      <dgm:spPr/>
      <dgm:t>
        <a:bodyPr/>
        <a:lstStyle/>
        <a:p>
          <a:endParaRPr lang="en-US"/>
        </a:p>
      </dgm:t>
    </dgm:pt>
    <dgm:pt modelId="{7D6E8EB0-9D91-4C5D-819B-C21E61FBE717}">
      <dgm:prSet/>
      <dgm:spPr/>
      <dgm:t>
        <a:bodyPr/>
        <a:lstStyle/>
        <a:p>
          <a:r>
            <a:rPr lang="en-US"/>
            <a:t>Liquid</a:t>
          </a:r>
        </a:p>
      </dgm:t>
    </dgm:pt>
    <dgm:pt modelId="{E0E57E56-CC91-46F9-9D25-19B24EAAFF74}" type="parTrans" cxnId="{4DC0941A-9B9A-4BD4-8EC1-F6F13B8AC64E}">
      <dgm:prSet/>
      <dgm:spPr/>
      <dgm:t>
        <a:bodyPr/>
        <a:lstStyle/>
        <a:p>
          <a:endParaRPr lang="en-US"/>
        </a:p>
      </dgm:t>
    </dgm:pt>
    <dgm:pt modelId="{33757319-207C-4B71-AEC8-9D41BAF465AB}" type="sibTrans" cxnId="{4DC0941A-9B9A-4BD4-8EC1-F6F13B8AC64E}">
      <dgm:prSet/>
      <dgm:spPr/>
      <dgm:t>
        <a:bodyPr/>
        <a:lstStyle/>
        <a:p>
          <a:endParaRPr lang="en-US"/>
        </a:p>
      </dgm:t>
    </dgm:pt>
    <dgm:pt modelId="{9E188808-965B-4D90-B06B-B1B5D713EEA4}">
      <dgm:prSet/>
      <dgm:spPr/>
      <dgm:t>
        <a:bodyPr/>
        <a:lstStyle/>
        <a:p>
          <a:r>
            <a:rPr lang="en-US"/>
            <a:t>Gas</a:t>
          </a:r>
        </a:p>
      </dgm:t>
    </dgm:pt>
    <dgm:pt modelId="{BFD0802D-012A-4983-81E7-79FE8A76DD91}" type="parTrans" cxnId="{E9800931-8182-4410-B5B5-271095724D79}">
      <dgm:prSet/>
      <dgm:spPr/>
      <dgm:t>
        <a:bodyPr/>
        <a:lstStyle/>
        <a:p>
          <a:endParaRPr lang="en-US"/>
        </a:p>
      </dgm:t>
    </dgm:pt>
    <dgm:pt modelId="{C2A73515-9364-426F-9CE8-AF2BCA03ED97}" type="sibTrans" cxnId="{E9800931-8182-4410-B5B5-271095724D79}">
      <dgm:prSet/>
      <dgm:spPr/>
      <dgm:t>
        <a:bodyPr/>
        <a:lstStyle/>
        <a:p>
          <a:endParaRPr lang="en-US"/>
        </a:p>
      </dgm:t>
    </dgm:pt>
    <dgm:pt modelId="{051EEFE8-1B4E-4BB2-8772-F11AFC230575}" type="pres">
      <dgm:prSet presAssocID="{9D32A88D-FAC5-4705-B5C5-0E786AF690A3}" presName="hierChild1" presStyleCnt="0">
        <dgm:presLayoutVars>
          <dgm:chPref val="1"/>
          <dgm:dir/>
          <dgm:animOne val="branch"/>
          <dgm:animLvl val="lvl"/>
          <dgm:resizeHandles/>
        </dgm:presLayoutVars>
      </dgm:prSet>
      <dgm:spPr/>
    </dgm:pt>
    <dgm:pt modelId="{4EF31443-1472-4CA6-8A18-92B71CCE8542}" type="pres">
      <dgm:prSet presAssocID="{8A407D63-8CA3-4F6E-AAFB-395BD4472695}" presName="hierRoot1" presStyleCnt="0"/>
      <dgm:spPr/>
    </dgm:pt>
    <dgm:pt modelId="{AD6F18D4-3809-4A1B-88A1-FCBF8BD3CAE5}" type="pres">
      <dgm:prSet presAssocID="{8A407D63-8CA3-4F6E-AAFB-395BD4472695}" presName="composite" presStyleCnt="0"/>
      <dgm:spPr/>
    </dgm:pt>
    <dgm:pt modelId="{74B8611F-14B5-4FFF-AF82-AF270EF7592D}" type="pres">
      <dgm:prSet presAssocID="{8A407D63-8CA3-4F6E-AAFB-395BD4472695}" presName="background" presStyleLbl="node0" presStyleIdx="0" presStyleCnt="1"/>
      <dgm:spPr>
        <a:solidFill>
          <a:srgbClr val="00B0F0"/>
        </a:solidFill>
      </dgm:spPr>
    </dgm:pt>
    <dgm:pt modelId="{8F1002B9-2387-4EC5-B6A6-C98FDC935F7A}" type="pres">
      <dgm:prSet presAssocID="{8A407D63-8CA3-4F6E-AAFB-395BD4472695}" presName="text" presStyleLbl="fgAcc0" presStyleIdx="0" presStyleCnt="1">
        <dgm:presLayoutVars>
          <dgm:chPref val="3"/>
        </dgm:presLayoutVars>
      </dgm:prSet>
      <dgm:spPr/>
    </dgm:pt>
    <dgm:pt modelId="{A5F78A76-DE4E-44E7-8B66-0A2CB499B3B5}" type="pres">
      <dgm:prSet presAssocID="{8A407D63-8CA3-4F6E-AAFB-395BD4472695}" presName="hierChild2" presStyleCnt="0"/>
      <dgm:spPr/>
    </dgm:pt>
    <dgm:pt modelId="{2E2FDF8E-E726-44E4-A0D9-785F7B65AA57}" type="pres">
      <dgm:prSet presAssocID="{18F005C7-3D08-44CF-9243-B47262C458A7}" presName="Name10" presStyleLbl="parChTrans1D2" presStyleIdx="0" presStyleCnt="3"/>
      <dgm:spPr/>
    </dgm:pt>
    <dgm:pt modelId="{B2679F63-6055-48D3-A9F0-B774A6E9D6B1}" type="pres">
      <dgm:prSet presAssocID="{99E3856B-1490-4A64-BFE6-E0AF114B6F7C}" presName="hierRoot2" presStyleCnt="0"/>
      <dgm:spPr/>
    </dgm:pt>
    <dgm:pt modelId="{0534EF4E-3C04-4222-A572-CC768485C8B6}" type="pres">
      <dgm:prSet presAssocID="{99E3856B-1490-4A64-BFE6-E0AF114B6F7C}" presName="composite2" presStyleCnt="0"/>
      <dgm:spPr/>
    </dgm:pt>
    <dgm:pt modelId="{225AEAB2-3A30-4ABA-BBF2-66D4E12B7FB1}" type="pres">
      <dgm:prSet presAssocID="{99E3856B-1490-4A64-BFE6-E0AF114B6F7C}" presName="background2" presStyleLbl="node2" presStyleIdx="0" presStyleCnt="3"/>
      <dgm:spPr>
        <a:solidFill>
          <a:srgbClr val="00B0F0"/>
        </a:solidFill>
      </dgm:spPr>
    </dgm:pt>
    <dgm:pt modelId="{917F5B7A-C5FB-4323-A74B-9170A6E15EB2}" type="pres">
      <dgm:prSet presAssocID="{99E3856B-1490-4A64-BFE6-E0AF114B6F7C}" presName="text2" presStyleLbl="fgAcc2" presStyleIdx="0" presStyleCnt="3">
        <dgm:presLayoutVars>
          <dgm:chPref val="3"/>
        </dgm:presLayoutVars>
      </dgm:prSet>
      <dgm:spPr/>
    </dgm:pt>
    <dgm:pt modelId="{53C053D7-EC91-4D3C-AB97-7BD17934B81E}" type="pres">
      <dgm:prSet presAssocID="{99E3856B-1490-4A64-BFE6-E0AF114B6F7C}" presName="hierChild3" presStyleCnt="0"/>
      <dgm:spPr/>
    </dgm:pt>
    <dgm:pt modelId="{CB40BD22-476D-45C7-B9B0-ED217AE0B964}" type="pres">
      <dgm:prSet presAssocID="{E0E57E56-CC91-46F9-9D25-19B24EAAFF74}" presName="Name10" presStyleLbl="parChTrans1D2" presStyleIdx="1" presStyleCnt="3"/>
      <dgm:spPr/>
    </dgm:pt>
    <dgm:pt modelId="{8026789D-1C9A-499E-A900-596FE2C425AC}" type="pres">
      <dgm:prSet presAssocID="{7D6E8EB0-9D91-4C5D-819B-C21E61FBE717}" presName="hierRoot2" presStyleCnt="0"/>
      <dgm:spPr/>
    </dgm:pt>
    <dgm:pt modelId="{5CDB3432-7FEF-45CF-B08C-1DEC3704A53B}" type="pres">
      <dgm:prSet presAssocID="{7D6E8EB0-9D91-4C5D-819B-C21E61FBE717}" presName="composite2" presStyleCnt="0"/>
      <dgm:spPr/>
    </dgm:pt>
    <dgm:pt modelId="{2A1BDEA9-7493-4C34-A113-66E1452DB42D}" type="pres">
      <dgm:prSet presAssocID="{7D6E8EB0-9D91-4C5D-819B-C21E61FBE717}" presName="background2" presStyleLbl="node2" presStyleIdx="1" presStyleCnt="3"/>
      <dgm:spPr>
        <a:solidFill>
          <a:srgbClr val="00B0F0"/>
        </a:solidFill>
      </dgm:spPr>
    </dgm:pt>
    <dgm:pt modelId="{9526AE8A-C728-457E-B6B7-AC9909DC0F2E}" type="pres">
      <dgm:prSet presAssocID="{7D6E8EB0-9D91-4C5D-819B-C21E61FBE717}" presName="text2" presStyleLbl="fgAcc2" presStyleIdx="1" presStyleCnt="3">
        <dgm:presLayoutVars>
          <dgm:chPref val="3"/>
        </dgm:presLayoutVars>
      </dgm:prSet>
      <dgm:spPr/>
    </dgm:pt>
    <dgm:pt modelId="{B753AD5F-A0F4-439C-AB28-E5B74CC2DDF9}" type="pres">
      <dgm:prSet presAssocID="{7D6E8EB0-9D91-4C5D-819B-C21E61FBE717}" presName="hierChild3" presStyleCnt="0"/>
      <dgm:spPr/>
    </dgm:pt>
    <dgm:pt modelId="{DC75A79D-D845-4573-82DC-8F89AB4A96DB}" type="pres">
      <dgm:prSet presAssocID="{BFD0802D-012A-4983-81E7-79FE8A76DD91}" presName="Name10" presStyleLbl="parChTrans1D2" presStyleIdx="2" presStyleCnt="3"/>
      <dgm:spPr/>
    </dgm:pt>
    <dgm:pt modelId="{717132AA-925D-4165-A081-827BCE15B76C}" type="pres">
      <dgm:prSet presAssocID="{9E188808-965B-4D90-B06B-B1B5D713EEA4}" presName="hierRoot2" presStyleCnt="0"/>
      <dgm:spPr/>
    </dgm:pt>
    <dgm:pt modelId="{7D246319-6ACC-46C1-94A3-523D59F019CF}" type="pres">
      <dgm:prSet presAssocID="{9E188808-965B-4D90-B06B-B1B5D713EEA4}" presName="composite2" presStyleCnt="0"/>
      <dgm:spPr/>
    </dgm:pt>
    <dgm:pt modelId="{51A39287-0713-4D35-B52E-4DA7F05DC4E4}" type="pres">
      <dgm:prSet presAssocID="{9E188808-965B-4D90-B06B-B1B5D713EEA4}" presName="background2" presStyleLbl="node2" presStyleIdx="2" presStyleCnt="3"/>
      <dgm:spPr>
        <a:solidFill>
          <a:srgbClr val="00B0F0"/>
        </a:solidFill>
      </dgm:spPr>
    </dgm:pt>
    <dgm:pt modelId="{7F2AC592-FB27-4900-8628-2444D64A3CCD}" type="pres">
      <dgm:prSet presAssocID="{9E188808-965B-4D90-B06B-B1B5D713EEA4}" presName="text2" presStyleLbl="fgAcc2" presStyleIdx="2" presStyleCnt="3">
        <dgm:presLayoutVars>
          <dgm:chPref val="3"/>
        </dgm:presLayoutVars>
      </dgm:prSet>
      <dgm:spPr/>
    </dgm:pt>
    <dgm:pt modelId="{3BA07583-9108-4C88-89DD-88A6E3F8AB0B}" type="pres">
      <dgm:prSet presAssocID="{9E188808-965B-4D90-B06B-B1B5D713EEA4}" presName="hierChild3" presStyleCnt="0"/>
      <dgm:spPr/>
    </dgm:pt>
  </dgm:ptLst>
  <dgm:cxnLst>
    <dgm:cxn modelId="{45214E01-5CA0-4A3A-90E5-13E0BB5992B2}" type="presOf" srcId="{9E188808-965B-4D90-B06B-B1B5D713EEA4}" destId="{7F2AC592-FB27-4900-8628-2444D64A3CCD}" srcOrd="0" destOrd="0" presId="urn:microsoft.com/office/officeart/2005/8/layout/hierarchy1"/>
    <dgm:cxn modelId="{4DC0941A-9B9A-4BD4-8EC1-F6F13B8AC64E}" srcId="{8A407D63-8CA3-4F6E-AAFB-395BD4472695}" destId="{7D6E8EB0-9D91-4C5D-819B-C21E61FBE717}" srcOrd="1" destOrd="0" parTransId="{E0E57E56-CC91-46F9-9D25-19B24EAAFF74}" sibTransId="{33757319-207C-4B71-AEC8-9D41BAF465AB}"/>
    <dgm:cxn modelId="{199EAC28-76DF-43B9-9224-ADD149026633}" type="presOf" srcId="{99E3856B-1490-4A64-BFE6-E0AF114B6F7C}" destId="{917F5B7A-C5FB-4323-A74B-9170A6E15EB2}" srcOrd="0" destOrd="0" presId="urn:microsoft.com/office/officeart/2005/8/layout/hierarchy1"/>
    <dgm:cxn modelId="{E9800931-8182-4410-B5B5-271095724D79}" srcId="{8A407D63-8CA3-4F6E-AAFB-395BD4472695}" destId="{9E188808-965B-4D90-B06B-B1B5D713EEA4}" srcOrd="2" destOrd="0" parTransId="{BFD0802D-012A-4983-81E7-79FE8A76DD91}" sibTransId="{C2A73515-9364-426F-9CE8-AF2BCA03ED97}"/>
    <dgm:cxn modelId="{31CE2A6B-C498-4B26-8062-3E02CE9405C4}" type="presOf" srcId="{18F005C7-3D08-44CF-9243-B47262C458A7}" destId="{2E2FDF8E-E726-44E4-A0D9-785F7B65AA57}" srcOrd="0" destOrd="0" presId="urn:microsoft.com/office/officeart/2005/8/layout/hierarchy1"/>
    <dgm:cxn modelId="{2A1CAD77-C27D-4E24-85D8-4320BFB3702B}" type="presOf" srcId="{9D32A88D-FAC5-4705-B5C5-0E786AF690A3}" destId="{051EEFE8-1B4E-4BB2-8772-F11AFC230575}" srcOrd="0" destOrd="0" presId="urn:microsoft.com/office/officeart/2005/8/layout/hierarchy1"/>
    <dgm:cxn modelId="{487218B3-64C7-4693-AAC3-2C4F430157D0}" type="presOf" srcId="{7D6E8EB0-9D91-4C5D-819B-C21E61FBE717}" destId="{9526AE8A-C728-457E-B6B7-AC9909DC0F2E}" srcOrd="0" destOrd="0" presId="urn:microsoft.com/office/officeart/2005/8/layout/hierarchy1"/>
    <dgm:cxn modelId="{0015C6BA-87A1-4A35-B768-E6F580E02B94}" type="presOf" srcId="{E0E57E56-CC91-46F9-9D25-19B24EAAFF74}" destId="{CB40BD22-476D-45C7-B9B0-ED217AE0B964}" srcOrd="0" destOrd="0" presId="urn:microsoft.com/office/officeart/2005/8/layout/hierarchy1"/>
    <dgm:cxn modelId="{450E7DBF-E355-4258-AB91-22B1025633F5}" srcId="{9D32A88D-FAC5-4705-B5C5-0E786AF690A3}" destId="{8A407D63-8CA3-4F6E-AAFB-395BD4472695}" srcOrd="0" destOrd="0" parTransId="{D21E6042-145D-45A5-809E-045A546DB63C}" sibTransId="{D9CBE710-DE0D-4469-B96A-8AB2DE2E5B57}"/>
    <dgm:cxn modelId="{543915CB-45B9-4F5F-AFE6-718D6A638C46}" srcId="{8A407D63-8CA3-4F6E-AAFB-395BD4472695}" destId="{99E3856B-1490-4A64-BFE6-E0AF114B6F7C}" srcOrd="0" destOrd="0" parTransId="{18F005C7-3D08-44CF-9243-B47262C458A7}" sibTransId="{B217D6AE-B633-4055-B227-30DC62F5DF7F}"/>
    <dgm:cxn modelId="{A48EB1CF-D112-41D6-8603-D9320F48EE5C}" type="presOf" srcId="{BFD0802D-012A-4983-81E7-79FE8A76DD91}" destId="{DC75A79D-D845-4573-82DC-8F89AB4A96DB}" srcOrd="0" destOrd="0" presId="urn:microsoft.com/office/officeart/2005/8/layout/hierarchy1"/>
    <dgm:cxn modelId="{8C6C20D3-B43E-4826-AD10-893272AAD574}" type="presOf" srcId="{8A407D63-8CA3-4F6E-AAFB-395BD4472695}" destId="{8F1002B9-2387-4EC5-B6A6-C98FDC935F7A}" srcOrd="0" destOrd="0" presId="urn:microsoft.com/office/officeart/2005/8/layout/hierarchy1"/>
    <dgm:cxn modelId="{540725A6-8FE4-4E72-8ABC-00714987A2D7}" type="presParOf" srcId="{051EEFE8-1B4E-4BB2-8772-F11AFC230575}" destId="{4EF31443-1472-4CA6-8A18-92B71CCE8542}" srcOrd="0" destOrd="0" presId="urn:microsoft.com/office/officeart/2005/8/layout/hierarchy1"/>
    <dgm:cxn modelId="{B3C7D04D-93A3-445F-9DD6-4AEC05A0B535}" type="presParOf" srcId="{4EF31443-1472-4CA6-8A18-92B71CCE8542}" destId="{AD6F18D4-3809-4A1B-88A1-FCBF8BD3CAE5}" srcOrd="0" destOrd="0" presId="urn:microsoft.com/office/officeart/2005/8/layout/hierarchy1"/>
    <dgm:cxn modelId="{59E94566-DABE-4521-8768-1FF93F5A2A19}" type="presParOf" srcId="{AD6F18D4-3809-4A1B-88A1-FCBF8BD3CAE5}" destId="{74B8611F-14B5-4FFF-AF82-AF270EF7592D}" srcOrd="0" destOrd="0" presId="urn:microsoft.com/office/officeart/2005/8/layout/hierarchy1"/>
    <dgm:cxn modelId="{0CD37E64-C072-43AB-A1D4-0E1153E94689}" type="presParOf" srcId="{AD6F18D4-3809-4A1B-88A1-FCBF8BD3CAE5}" destId="{8F1002B9-2387-4EC5-B6A6-C98FDC935F7A}" srcOrd="1" destOrd="0" presId="urn:microsoft.com/office/officeart/2005/8/layout/hierarchy1"/>
    <dgm:cxn modelId="{8B895FC3-93BD-495A-A5E0-7E9D2A4B33F0}" type="presParOf" srcId="{4EF31443-1472-4CA6-8A18-92B71CCE8542}" destId="{A5F78A76-DE4E-44E7-8B66-0A2CB499B3B5}" srcOrd="1" destOrd="0" presId="urn:microsoft.com/office/officeart/2005/8/layout/hierarchy1"/>
    <dgm:cxn modelId="{656FA27B-F80F-4487-994A-C4A6A9D77C62}" type="presParOf" srcId="{A5F78A76-DE4E-44E7-8B66-0A2CB499B3B5}" destId="{2E2FDF8E-E726-44E4-A0D9-785F7B65AA57}" srcOrd="0" destOrd="0" presId="urn:microsoft.com/office/officeart/2005/8/layout/hierarchy1"/>
    <dgm:cxn modelId="{029F3AEC-3501-4992-85F4-D9C88C1221B7}" type="presParOf" srcId="{A5F78A76-DE4E-44E7-8B66-0A2CB499B3B5}" destId="{B2679F63-6055-48D3-A9F0-B774A6E9D6B1}" srcOrd="1" destOrd="0" presId="urn:microsoft.com/office/officeart/2005/8/layout/hierarchy1"/>
    <dgm:cxn modelId="{189A8C6E-6949-4D0A-BDF7-54BBCA01545E}" type="presParOf" srcId="{B2679F63-6055-48D3-A9F0-B774A6E9D6B1}" destId="{0534EF4E-3C04-4222-A572-CC768485C8B6}" srcOrd="0" destOrd="0" presId="urn:microsoft.com/office/officeart/2005/8/layout/hierarchy1"/>
    <dgm:cxn modelId="{6545209F-B6FF-4062-AA6B-DF0321400168}" type="presParOf" srcId="{0534EF4E-3C04-4222-A572-CC768485C8B6}" destId="{225AEAB2-3A30-4ABA-BBF2-66D4E12B7FB1}" srcOrd="0" destOrd="0" presId="urn:microsoft.com/office/officeart/2005/8/layout/hierarchy1"/>
    <dgm:cxn modelId="{0B37DA9C-F84F-478B-A43D-CDBDE34305DB}" type="presParOf" srcId="{0534EF4E-3C04-4222-A572-CC768485C8B6}" destId="{917F5B7A-C5FB-4323-A74B-9170A6E15EB2}" srcOrd="1" destOrd="0" presId="urn:microsoft.com/office/officeart/2005/8/layout/hierarchy1"/>
    <dgm:cxn modelId="{BB849BFA-51A5-4822-9A5C-3566BE4A8FDA}" type="presParOf" srcId="{B2679F63-6055-48D3-A9F0-B774A6E9D6B1}" destId="{53C053D7-EC91-4D3C-AB97-7BD17934B81E}" srcOrd="1" destOrd="0" presId="urn:microsoft.com/office/officeart/2005/8/layout/hierarchy1"/>
    <dgm:cxn modelId="{98BE53FC-68BD-4782-BB91-C1230C4331C4}" type="presParOf" srcId="{A5F78A76-DE4E-44E7-8B66-0A2CB499B3B5}" destId="{CB40BD22-476D-45C7-B9B0-ED217AE0B964}" srcOrd="2" destOrd="0" presId="urn:microsoft.com/office/officeart/2005/8/layout/hierarchy1"/>
    <dgm:cxn modelId="{DFEFA354-4865-4F2F-9A5F-27A385E83807}" type="presParOf" srcId="{A5F78A76-DE4E-44E7-8B66-0A2CB499B3B5}" destId="{8026789D-1C9A-499E-A900-596FE2C425AC}" srcOrd="3" destOrd="0" presId="urn:microsoft.com/office/officeart/2005/8/layout/hierarchy1"/>
    <dgm:cxn modelId="{3C493396-50DE-48FB-9CFD-A5F87633DE5B}" type="presParOf" srcId="{8026789D-1C9A-499E-A900-596FE2C425AC}" destId="{5CDB3432-7FEF-45CF-B08C-1DEC3704A53B}" srcOrd="0" destOrd="0" presId="urn:microsoft.com/office/officeart/2005/8/layout/hierarchy1"/>
    <dgm:cxn modelId="{1C979283-3DF5-47CB-84EB-73F2143C9F96}" type="presParOf" srcId="{5CDB3432-7FEF-45CF-B08C-1DEC3704A53B}" destId="{2A1BDEA9-7493-4C34-A113-66E1452DB42D}" srcOrd="0" destOrd="0" presId="urn:microsoft.com/office/officeart/2005/8/layout/hierarchy1"/>
    <dgm:cxn modelId="{0D14AD0D-A8A4-4D9F-A198-163400AEF2B2}" type="presParOf" srcId="{5CDB3432-7FEF-45CF-B08C-1DEC3704A53B}" destId="{9526AE8A-C728-457E-B6B7-AC9909DC0F2E}" srcOrd="1" destOrd="0" presId="urn:microsoft.com/office/officeart/2005/8/layout/hierarchy1"/>
    <dgm:cxn modelId="{6312CB39-C22C-4DAD-B718-42D410099398}" type="presParOf" srcId="{8026789D-1C9A-499E-A900-596FE2C425AC}" destId="{B753AD5F-A0F4-439C-AB28-E5B74CC2DDF9}" srcOrd="1" destOrd="0" presId="urn:microsoft.com/office/officeart/2005/8/layout/hierarchy1"/>
    <dgm:cxn modelId="{DBDEA682-2B94-4455-942A-4D4338D5583B}" type="presParOf" srcId="{A5F78A76-DE4E-44E7-8B66-0A2CB499B3B5}" destId="{DC75A79D-D845-4573-82DC-8F89AB4A96DB}" srcOrd="4" destOrd="0" presId="urn:microsoft.com/office/officeart/2005/8/layout/hierarchy1"/>
    <dgm:cxn modelId="{DBBC2DC4-8322-4823-990F-C4A6E485FA47}" type="presParOf" srcId="{A5F78A76-DE4E-44E7-8B66-0A2CB499B3B5}" destId="{717132AA-925D-4165-A081-827BCE15B76C}" srcOrd="5" destOrd="0" presId="urn:microsoft.com/office/officeart/2005/8/layout/hierarchy1"/>
    <dgm:cxn modelId="{8D8FD711-9369-4797-9863-57A10236D002}" type="presParOf" srcId="{717132AA-925D-4165-A081-827BCE15B76C}" destId="{7D246319-6ACC-46C1-94A3-523D59F019CF}" srcOrd="0" destOrd="0" presId="urn:microsoft.com/office/officeart/2005/8/layout/hierarchy1"/>
    <dgm:cxn modelId="{77BA2BB0-9558-46FD-B06D-05CBC370F679}" type="presParOf" srcId="{7D246319-6ACC-46C1-94A3-523D59F019CF}" destId="{51A39287-0713-4D35-B52E-4DA7F05DC4E4}" srcOrd="0" destOrd="0" presId="urn:microsoft.com/office/officeart/2005/8/layout/hierarchy1"/>
    <dgm:cxn modelId="{5EFD003F-E4B5-4C02-8AA4-0BE255295B9E}" type="presParOf" srcId="{7D246319-6ACC-46C1-94A3-523D59F019CF}" destId="{7F2AC592-FB27-4900-8628-2444D64A3CCD}" srcOrd="1" destOrd="0" presId="urn:microsoft.com/office/officeart/2005/8/layout/hierarchy1"/>
    <dgm:cxn modelId="{30491F11-17CF-4AA5-A846-F06591C9C8D6}" type="presParOf" srcId="{717132AA-925D-4165-A081-827BCE15B76C}" destId="{3BA07583-9108-4C88-89DD-88A6E3F8AB0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4C6CDB9-D230-4A23-B011-85CC58358EB4}" type="doc">
      <dgm:prSet loTypeId="urn:microsoft.com/office/officeart/2005/8/layout/hList1" loCatId="list" qsTypeId="urn:microsoft.com/office/officeart/2005/8/quickstyle/simple3" qsCatId="simple" csTypeId="urn:microsoft.com/office/officeart/2005/8/colors/colorful1" csCatId="colorful" phldr="1"/>
      <dgm:spPr/>
      <dgm:t>
        <a:bodyPr/>
        <a:lstStyle/>
        <a:p>
          <a:endParaRPr lang="en-US"/>
        </a:p>
      </dgm:t>
    </dgm:pt>
    <dgm:pt modelId="{AC7B7B46-2879-4130-A47D-97D828CC6DCC}">
      <dgm:prSet/>
      <dgm:spPr>
        <a:solidFill>
          <a:srgbClr val="002060"/>
        </a:solidFill>
      </dgm:spPr>
      <dgm:t>
        <a:bodyPr/>
        <a:lstStyle/>
        <a:p>
          <a:r>
            <a:rPr lang="en-US" dirty="0">
              <a:solidFill>
                <a:schemeClr val="bg1"/>
              </a:solidFill>
            </a:rPr>
            <a:t>Solids – Dusts and Particulates</a:t>
          </a:r>
        </a:p>
      </dgm:t>
    </dgm:pt>
    <dgm:pt modelId="{6D01088D-5A8F-4FB9-883A-8851CD3F8E4F}" type="parTrans" cxnId="{69E9A5B6-6BE7-46B6-B4EF-1A6F42F58902}">
      <dgm:prSet/>
      <dgm:spPr/>
      <dgm:t>
        <a:bodyPr/>
        <a:lstStyle/>
        <a:p>
          <a:endParaRPr lang="en-US"/>
        </a:p>
      </dgm:t>
    </dgm:pt>
    <dgm:pt modelId="{E47EDC27-73F1-451E-97A5-25D5E74D9DBB}" type="sibTrans" cxnId="{69E9A5B6-6BE7-46B6-B4EF-1A6F42F58902}">
      <dgm:prSet/>
      <dgm:spPr/>
      <dgm:t>
        <a:bodyPr/>
        <a:lstStyle/>
        <a:p>
          <a:endParaRPr lang="en-US"/>
        </a:p>
      </dgm:t>
    </dgm:pt>
    <dgm:pt modelId="{CA14B9C3-1CFE-4D99-9F5B-62D031391353}">
      <dgm:prSet/>
      <dgm:spPr>
        <a:solidFill>
          <a:srgbClr val="002060">
            <a:alpha val="90000"/>
          </a:srgbClr>
        </a:solidFill>
      </dgm:spPr>
      <dgm:t>
        <a:bodyPr/>
        <a:lstStyle/>
        <a:p>
          <a:r>
            <a:rPr lang="en-US" dirty="0">
              <a:solidFill>
                <a:schemeClr val="bg1"/>
              </a:solidFill>
            </a:rPr>
            <a:t>Dust or powder can be released into the air by cutting, drilling, grinding or sanding and inhaled</a:t>
          </a:r>
        </a:p>
      </dgm:t>
    </dgm:pt>
    <dgm:pt modelId="{D35CFF69-7DEE-407E-AA3A-9AF14027752A}" type="parTrans" cxnId="{6A3F15C5-4C2B-40FE-9E7F-9A853C4D8745}">
      <dgm:prSet/>
      <dgm:spPr/>
      <dgm:t>
        <a:bodyPr/>
        <a:lstStyle/>
        <a:p>
          <a:endParaRPr lang="en-US"/>
        </a:p>
      </dgm:t>
    </dgm:pt>
    <dgm:pt modelId="{E43318CD-59B0-4B31-A608-6F74A32DB48F}" type="sibTrans" cxnId="{6A3F15C5-4C2B-40FE-9E7F-9A853C4D8745}">
      <dgm:prSet/>
      <dgm:spPr/>
      <dgm:t>
        <a:bodyPr/>
        <a:lstStyle/>
        <a:p>
          <a:endParaRPr lang="en-US"/>
        </a:p>
      </dgm:t>
    </dgm:pt>
    <dgm:pt modelId="{B1F46626-2041-4A01-B3DC-EB700AAC4E8F}">
      <dgm:prSet/>
      <dgm:spPr>
        <a:solidFill>
          <a:srgbClr val="002060">
            <a:alpha val="90000"/>
          </a:srgbClr>
        </a:solidFill>
      </dgm:spPr>
      <dgm:t>
        <a:bodyPr/>
        <a:lstStyle/>
        <a:p>
          <a:r>
            <a:rPr lang="en-US" dirty="0">
              <a:solidFill>
                <a:schemeClr val="bg1"/>
              </a:solidFill>
            </a:rPr>
            <a:t>Dust can also be stirred up by dry sweeping and inhaled</a:t>
          </a:r>
        </a:p>
      </dgm:t>
    </dgm:pt>
    <dgm:pt modelId="{0CE97D38-0BC0-4099-881B-582F6A3C526D}" type="parTrans" cxnId="{97FBFEB2-CC8B-478E-86FA-6BA5471085AC}">
      <dgm:prSet/>
      <dgm:spPr/>
      <dgm:t>
        <a:bodyPr/>
        <a:lstStyle/>
        <a:p>
          <a:endParaRPr lang="en-US"/>
        </a:p>
      </dgm:t>
    </dgm:pt>
    <dgm:pt modelId="{3FDFA1AD-4248-4FD3-9E8E-CDDC68BB1326}" type="sibTrans" cxnId="{97FBFEB2-CC8B-478E-86FA-6BA5471085AC}">
      <dgm:prSet/>
      <dgm:spPr/>
      <dgm:t>
        <a:bodyPr/>
        <a:lstStyle/>
        <a:p>
          <a:endParaRPr lang="en-US"/>
        </a:p>
      </dgm:t>
    </dgm:pt>
    <dgm:pt modelId="{0CBC3E5B-A814-4E31-BE60-4C9065243D1A}">
      <dgm:prSet/>
      <dgm:spPr>
        <a:solidFill>
          <a:srgbClr val="002060">
            <a:alpha val="90000"/>
          </a:srgbClr>
        </a:solidFill>
      </dgm:spPr>
      <dgm:t>
        <a:bodyPr/>
        <a:lstStyle/>
        <a:p>
          <a:r>
            <a:rPr lang="en-US" dirty="0">
              <a:solidFill>
                <a:schemeClr val="bg1"/>
              </a:solidFill>
            </a:rPr>
            <a:t>Dust can also be stirred up by dry sweeping and inhaled</a:t>
          </a:r>
        </a:p>
      </dgm:t>
    </dgm:pt>
    <dgm:pt modelId="{D3EB9F35-C9BA-4BB8-80AA-DEB197368801}" type="parTrans" cxnId="{84328AF0-CF9D-4F58-89A9-44F3F05EEEF9}">
      <dgm:prSet/>
      <dgm:spPr/>
      <dgm:t>
        <a:bodyPr/>
        <a:lstStyle/>
        <a:p>
          <a:endParaRPr lang="en-US"/>
        </a:p>
      </dgm:t>
    </dgm:pt>
    <dgm:pt modelId="{5275DA98-EAE0-4870-85D3-77EC58D49079}" type="sibTrans" cxnId="{84328AF0-CF9D-4F58-89A9-44F3F05EEEF9}">
      <dgm:prSet/>
      <dgm:spPr/>
      <dgm:t>
        <a:bodyPr/>
        <a:lstStyle/>
        <a:p>
          <a:endParaRPr lang="en-US"/>
        </a:p>
      </dgm:t>
    </dgm:pt>
    <dgm:pt modelId="{63E6C9EF-0BB2-4BD2-AB7E-952735AFCCAC}">
      <dgm:prSet/>
      <dgm:spPr>
        <a:solidFill>
          <a:srgbClr val="002060">
            <a:alpha val="90000"/>
          </a:srgbClr>
        </a:solidFill>
      </dgm:spPr>
      <dgm:t>
        <a:bodyPr/>
        <a:lstStyle/>
        <a:p>
          <a:endParaRPr lang="en-US" dirty="0">
            <a:solidFill>
              <a:schemeClr val="bg1"/>
            </a:solidFill>
          </a:endParaRPr>
        </a:p>
      </dgm:t>
    </dgm:pt>
    <dgm:pt modelId="{4924BBF6-2CF4-4900-A079-97A20EF41D35}" type="parTrans" cxnId="{2BA0E69B-DD9E-43FD-A7EF-F2BEE65100F9}">
      <dgm:prSet/>
      <dgm:spPr/>
      <dgm:t>
        <a:bodyPr/>
        <a:lstStyle/>
        <a:p>
          <a:endParaRPr lang="en-US"/>
        </a:p>
      </dgm:t>
    </dgm:pt>
    <dgm:pt modelId="{9C6F3B60-25C8-4AA4-959C-05A075932682}" type="sibTrans" cxnId="{2BA0E69B-DD9E-43FD-A7EF-F2BEE65100F9}">
      <dgm:prSet/>
      <dgm:spPr/>
      <dgm:t>
        <a:bodyPr/>
        <a:lstStyle/>
        <a:p>
          <a:endParaRPr lang="en-US"/>
        </a:p>
      </dgm:t>
    </dgm:pt>
    <dgm:pt modelId="{03931A6F-A4C3-447B-8FE0-349CF816F7C5}">
      <dgm:prSet/>
      <dgm:spPr>
        <a:solidFill>
          <a:srgbClr val="002060">
            <a:alpha val="90000"/>
          </a:srgbClr>
        </a:solidFill>
      </dgm:spPr>
      <dgm:t>
        <a:bodyPr/>
        <a:lstStyle/>
        <a:p>
          <a:endParaRPr lang="en-US" dirty="0">
            <a:solidFill>
              <a:schemeClr val="bg1"/>
            </a:solidFill>
          </a:endParaRPr>
        </a:p>
      </dgm:t>
    </dgm:pt>
    <dgm:pt modelId="{68FA90EC-BFE2-44CA-B1DA-BB3E29FD64EB}" type="parTrans" cxnId="{6A1B1791-201B-42AF-B012-C552B52510BE}">
      <dgm:prSet/>
      <dgm:spPr/>
      <dgm:t>
        <a:bodyPr/>
        <a:lstStyle/>
        <a:p>
          <a:endParaRPr lang="en-US"/>
        </a:p>
      </dgm:t>
    </dgm:pt>
    <dgm:pt modelId="{9F5E819D-3827-4750-B692-022113E41A3E}" type="sibTrans" cxnId="{6A1B1791-201B-42AF-B012-C552B52510BE}">
      <dgm:prSet/>
      <dgm:spPr/>
      <dgm:t>
        <a:bodyPr/>
        <a:lstStyle/>
        <a:p>
          <a:endParaRPr lang="en-US"/>
        </a:p>
      </dgm:t>
    </dgm:pt>
    <dgm:pt modelId="{4641BF69-F712-44CB-8A01-C180F7EB8BEE}" type="pres">
      <dgm:prSet presAssocID="{B4C6CDB9-D230-4A23-B011-85CC58358EB4}" presName="Name0" presStyleCnt="0">
        <dgm:presLayoutVars>
          <dgm:dir/>
          <dgm:animLvl val="lvl"/>
          <dgm:resizeHandles val="exact"/>
        </dgm:presLayoutVars>
      </dgm:prSet>
      <dgm:spPr/>
    </dgm:pt>
    <dgm:pt modelId="{7853B56E-31A8-44CE-8077-D3FB99557152}" type="pres">
      <dgm:prSet presAssocID="{AC7B7B46-2879-4130-A47D-97D828CC6DCC}" presName="composite" presStyleCnt="0"/>
      <dgm:spPr/>
    </dgm:pt>
    <dgm:pt modelId="{A407A591-048B-4269-A24F-2C4B271C155D}" type="pres">
      <dgm:prSet presAssocID="{AC7B7B46-2879-4130-A47D-97D828CC6DCC}" presName="parTx" presStyleLbl="alignNode1" presStyleIdx="0" presStyleCnt="1">
        <dgm:presLayoutVars>
          <dgm:chMax val="0"/>
          <dgm:chPref val="0"/>
          <dgm:bulletEnabled val="1"/>
        </dgm:presLayoutVars>
      </dgm:prSet>
      <dgm:spPr/>
    </dgm:pt>
    <dgm:pt modelId="{388D261A-F958-4566-AB6B-83F7C730B16C}" type="pres">
      <dgm:prSet presAssocID="{AC7B7B46-2879-4130-A47D-97D828CC6DCC}" presName="desTx" presStyleLbl="alignAccFollowNode1" presStyleIdx="0" presStyleCnt="1">
        <dgm:presLayoutVars>
          <dgm:bulletEnabled val="1"/>
        </dgm:presLayoutVars>
      </dgm:prSet>
      <dgm:spPr/>
    </dgm:pt>
  </dgm:ptLst>
  <dgm:cxnLst>
    <dgm:cxn modelId="{50478C07-DC4E-4B21-9096-82A88EFE62BE}" type="presOf" srcId="{CA14B9C3-1CFE-4D99-9F5B-62D031391353}" destId="{388D261A-F958-4566-AB6B-83F7C730B16C}" srcOrd="0" destOrd="0" presId="urn:microsoft.com/office/officeart/2005/8/layout/hList1"/>
    <dgm:cxn modelId="{50033C23-F309-403D-8527-0A6A08F83D10}" type="presOf" srcId="{03931A6F-A4C3-447B-8FE0-349CF816F7C5}" destId="{388D261A-F958-4566-AB6B-83F7C730B16C}" srcOrd="0" destOrd="3" presId="urn:microsoft.com/office/officeart/2005/8/layout/hList1"/>
    <dgm:cxn modelId="{4B69B438-00C9-4C52-9374-4E52C335CB1C}" type="presOf" srcId="{0CBC3E5B-A814-4E31-BE60-4C9065243D1A}" destId="{388D261A-F958-4566-AB6B-83F7C730B16C}" srcOrd="0" destOrd="4" presId="urn:microsoft.com/office/officeart/2005/8/layout/hList1"/>
    <dgm:cxn modelId="{3BC6C24C-944E-48AE-82AE-042C9464540F}" type="presOf" srcId="{B1F46626-2041-4A01-B3DC-EB700AAC4E8F}" destId="{388D261A-F958-4566-AB6B-83F7C730B16C}" srcOrd="0" destOrd="2" presId="urn:microsoft.com/office/officeart/2005/8/layout/hList1"/>
    <dgm:cxn modelId="{F4BF4072-9CA3-4F09-9CAF-15CED0778505}" type="presOf" srcId="{63E6C9EF-0BB2-4BD2-AB7E-952735AFCCAC}" destId="{388D261A-F958-4566-AB6B-83F7C730B16C}" srcOrd="0" destOrd="1" presId="urn:microsoft.com/office/officeart/2005/8/layout/hList1"/>
    <dgm:cxn modelId="{9671C958-F60E-44CC-B4E8-DC37412CC1B0}" type="presOf" srcId="{AC7B7B46-2879-4130-A47D-97D828CC6DCC}" destId="{A407A591-048B-4269-A24F-2C4B271C155D}" srcOrd="0" destOrd="0" presId="urn:microsoft.com/office/officeart/2005/8/layout/hList1"/>
    <dgm:cxn modelId="{37E2B88A-B7E8-4685-938B-E45FB97FD4A3}" type="presOf" srcId="{B4C6CDB9-D230-4A23-B011-85CC58358EB4}" destId="{4641BF69-F712-44CB-8A01-C180F7EB8BEE}" srcOrd="0" destOrd="0" presId="urn:microsoft.com/office/officeart/2005/8/layout/hList1"/>
    <dgm:cxn modelId="{6A1B1791-201B-42AF-B012-C552B52510BE}" srcId="{AC7B7B46-2879-4130-A47D-97D828CC6DCC}" destId="{03931A6F-A4C3-447B-8FE0-349CF816F7C5}" srcOrd="3" destOrd="0" parTransId="{68FA90EC-BFE2-44CA-B1DA-BB3E29FD64EB}" sibTransId="{9F5E819D-3827-4750-B692-022113E41A3E}"/>
    <dgm:cxn modelId="{2BA0E69B-DD9E-43FD-A7EF-F2BEE65100F9}" srcId="{AC7B7B46-2879-4130-A47D-97D828CC6DCC}" destId="{63E6C9EF-0BB2-4BD2-AB7E-952735AFCCAC}" srcOrd="1" destOrd="0" parTransId="{4924BBF6-2CF4-4900-A079-97A20EF41D35}" sibTransId="{9C6F3B60-25C8-4AA4-959C-05A075932682}"/>
    <dgm:cxn modelId="{97FBFEB2-CC8B-478E-86FA-6BA5471085AC}" srcId="{AC7B7B46-2879-4130-A47D-97D828CC6DCC}" destId="{B1F46626-2041-4A01-B3DC-EB700AAC4E8F}" srcOrd="2" destOrd="0" parTransId="{0CE97D38-0BC0-4099-881B-582F6A3C526D}" sibTransId="{3FDFA1AD-4248-4FD3-9E8E-CDDC68BB1326}"/>
    <dgm:cxn modelId="{69E9A5B6-6BE7-46B6-B4EF-1A6F42F58902}" srcId="{B4C6CDB9-D230-4A23-B011-85CC58358EB4}" destId="{AC7B7B46-2879-4130-A47D-97D828CC6DCC}" srcOrd="0" destOrd="0" parTransId="{6D01088D-5A8F-4FB9-883A-8851CD3F8E4F}" sibTransId="{E47EDC27-73F1-451E-97A5-25D5E74D9DBB}"/>
    <dgm:cxn modelId="{6A3F15C5-4C2B-40FE-9E7F-9A853C4D8745}" srcId="{AC7B7B46-2879-4130-A47D-97D828CC6DCC}" destId="{CA14B9C3-1CFE-4D99-9F5B-62D031391353}" srcOrd="0" destOrd="0" parTransId="{D35CFF69-7DEE-407E-AA3A-9AF14027752A}" sibTransId="{E43318CD-59B0-4B31-A608-6F74A32DB48F}"/>
    <dgm:cxn modelId="{84328AF0-CF9D-4F58-89A9-44F3F05EEEF9}" srcId="{AC7B7B46-2879-4130-A47D-97D828CC6DCC}" destId="{0CBC3E5B-A814-4E31-BE60-4C9065243D1A}" srcOrd="4" destOrd="0" parTransId="{D3EB9F35-C9BA-4BB8-80AA-DEB197368801}" sibTransId="{5275DA98-EAE0-4870-85D3-77EC58D49079}"/>
    <dgm:cxn modelId="{5D4E4E04-E5D2-4628-BF9E-EC9CBA1D5542}" type="presParOf" srcId="{4641BF69-F712-44CB-8A01-C180F7EB8BEE}" destId="{7853B56E-31A8-44CE-8077-D3FB99557152}" srcOrd="0" destOrd="0" presId="urn:microsoft.com/office/officeart/2005/8/layout/hList1"/>
    <dgm:cxn modelId="{1B07B5C2-6395-42B0-9631-F06DF6216F4F}" type="presParOf" srcId="{7853B56E-31A8-44CE-8077-D3FB99557152}" destId="{A407A591-048B-4269-A24F-2C4B271C155D}" srcOrd="0" destOrd="0" presId="urn:microsoft.com/office/officeart/2005/8/layout/hList1"/>
    <dgm:cxn modelId="{68356611-AC7D-4E0D-A1EF-AC7E55183B93}" type="presParOf" srcId="{7853B56E-31A8-44CE-8077-D3FB99557152}" destId="{388D261A-F958-4566-AB6B-83F7C730B16C}" srcOrd="1" destOrd="0" presId="urn:microsoft.com/office/officeart/2005/8/layout/hLis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5AD6419-7A16-4EEA-932B-E2747C266F32}" type="doc">
      <dgm:prSet loTypeId="urn:microsoft.com/office/officeart/2005/8/layout/hList1" loCatId="list" qsTypeId="urn:microsoft.com/office/officeart/2005/8/quickstyle/simple3" qsCatId="simple" csTypeId="urn:microsoft.com/office/officeart/2005/8/colors/colorful1" csCatId="colorful" phldr="1"/>
      <dgm:spPr/>
      <dgm:t>
        <a:bodyPr/>
        <a:lstStyle/>
        <a:p>
          <a:endParaRPr lang="en-US"/>
        </a:p>
      </dgm:t>
    </dgm:pt>
    <dgm:pt modelId="{79767FBE-62DD-4912-A128-B2C5EF37C64F}">
      <dgm:prSet/>
      <dgm:spPr>
        <a:solidFill>
          <a:srgbClr val="002060"/>
        </a:solidFill>
      </dgm:spPr>
      <dgm:t>
        <a:bodyPr/>
        <a:lstStyle/>
        <a:p>
          <a:r>
            <a:rPr lang="en-US">
              <a:solidFill>
                <a:schemeClr val="bg1"/>
              </a:solidFill>
            </a:rPr>
            <a:t>Solids – Fumes and Fibers</a:t>
          </a:r>
        </a:p>
      </dgm:t>
    </dgm:pt>
    <dgm:pt modelId="{14B78037-2417-4112-BDB3-02BC43F6D6DD}" type="parTrans" cxnId="{6851AB21-F2EA-43A3-8725-8D2702B9837F}">
      <dgm:prSet/>
      <dgm:spPr/>
      <dgm:t>
        <a:bodyPr/>
        <a:lstStyle/>
        <a:p>
          <a:endParaRPr lang="en-US">
            <a:solidFill>
              <a:schemeClr val="bg1"/>
            </a:solidFill>
          </a:endParaRPr>
        </a:p>
      </dgm:t>
    </dgm:pt>
    <dgm:pt modelId="{714C2732-2E2F-4865-B8D2-941CF4A62FCD}" type="sibTrans" cxnId="{6851AB21-F2EA-43A3-8725-8D2702B9837F}">
      <dgm:prSet/>
      <dgm:spPr/>
      <dgm:t>
        <a:bodyPr/>
        <a:lstStyle/>
        <a:p>
          <a:endParaRPr lang="en-US">
            <a:solidFill>
              <a:schemeClr val="bg1"/>
            </a:solidFill>
          </a:endParaRPr>
        </a:p>
      </dgm:t>
    </dgm:pt>
    <dgm:pt modelId="{B9EF595B-03A8-4518-A765-72FECCFA7945}">
      <dgm:prSet/>
      <dgm:spPr>
        <a:solidFill>
          <a:srgbClr val="002060">
            <a:alpha val="90000"/>
          </a:srgbClr>
        </a:solidFill>
      </dgm:spPr>
      <dgm:t>
        <a:bodyPr/>
        <a:lstStyle/>
        <a:p>
          <a:r>
            <a:rPr lang="en-US" dirty="0">
              <a:solidFill>
                <a:schemeClr val="bg1"/>
              </a:solidFill>
            </a:rPr>
            <a:t>Fumes are extremely small droplets of metal formed when the metal has been vaporized by high temperatures (usually welding)</a:t>
          </a:r>
        </a:p>
      </dgm:t>
    </dgm:pt>
    <dgm:pt modelId="{BB294314-CE50-4A99-B9B6-1964C357A4A1}" type="parTrans" cxnId="{91D884AB-BC31-4DC2-B882-B03E8D30E56E}">
      <dgm:prSet/>
      <dgm:spPr/>
      <dgm:t>
        <a:bodyPr/>
        <a:lstStyle/>
        <a:p>
          <a:endParaRPr lang="en-US">
            <a:solidFill>
              <a:schemeClr val="bg1"/>
            </a:solidFill>
          </a:endParaRPr>
        </a:p>
      </dgm:t>
    </dgm:pt>
    <dgm:pt modelId="{E5325845-FE56-4FAB-8D36-8346FE8909A5}" type="sibTrans" cxnId="{91D884AB-BC31-4DC2-B882-B03E8D30E56E}">
      <dgm:prSet/>
      <dgm:spPr/>
      <dgm:t>
        <a:bodyPr/>
        <a:lstStyle/>
        <a:p>
          <a:endParaRPr lang="en-US">
            <a:solidFill>
              <a:schemeClr val="bg1"/>
            </a:solidFill>
          </a:endParaRPr>
        </a:p>
      </dgm:t>
    </dgm:pt>
    <dgm:pt modelId="{F334BEEC-D3D7-4AD8-AFDA-06E0B6EF8FEE}">
      <dgm:prSet/>
      <dgm:spPr>
        <a:solidFill>
          <a:srgbClr val="002060">
            <a:alpha val="90000"/>
          </a:srgbClr>
        </a:solidFill>
      </dgm:spPr>
      <dgm:t>
        <a:bodyPr/>
        <a:lstStyle/>
        <a:p>
          <a:r>
            <a:rPr lang="en-US" dirty="0">
              <a:solidFill>
                <a:schemeClr val="bg1"/>
              </a:solidFill>
            </a:rPr>
            <a:t>Some compounds are fibers which can be similar to dusts but they have an elongated shape (like asbestos or fiberglass)</a:t>
          </a:r>
        </a:p>
      </dgm:t>
    </dgm:pt>
    <dgm:pt modelId="{67301C79-6238-4820-BF7E-C4B6B0AEE5AD}" type="parTrans" cxnId="{138AE5FA-6C38-4423-BD95-364B60419FD6}">
      <dgm:prSet/>
      <dgm:spPr/>
      <dgm:t>
        <a:bodyPr/>
        <a:lstStyle/>
        <a:p>
          <a:endParaRPr lang="en-US">
            <a:solidFill>
              <a:schemeClr val="bg1"/>
            </a:solidFill>
          </a:endParaRPr>
        </a:p>
      </dgm:t>
    </dgm:pt>
    <dgm:pt modelId="{920A62E6-FE7B-45C9-BD90-05E8539060C4}" type="sibTrans" cxnId="{138AE5FA-6C38-4423-BD95-364B60419FD6}">
      <dgm:prSet/>
      <dgm:spPr/>
      <dgm:t>
        <a:bodyPr/>
        <a:lstStyle/>
        <a:p>
          <a:endParaRPr lang="en-US">
            <a:solidFill>
              <a:schemeClr val="bg1"/>
            </a:solidFill>
          </a:endParaRPr>
        </a:p>
      </dgm:t>
    </dgm:pt>
    <dgm:pt modelId="{DE887AE6-D693-4207-9BA5-B31EE15822FB}">
      <dgm:prSet/>
      <dgm:spPr>
        <a:solidFill>
          <a:srgbClr val="002060">
            <a:alpha val="90000"/>
          </a:srgbClr>
        </a:solidFill>
      </dgm:spPr>
      <dgm:t>
        <a:bodyPr/>
        <a:lstStyle/>
        <a:p>
          <a:endParaRPr lang="en-US" dirty="0">
            <a:solidFill>
              <a:schemeClr val="bg1"/>
            </a:solidFill>
          </a:endParaRPr>
        </a:p>
      </dgm:t>
    </dgm:pt>
    <dgm:pt modelId="{955C2A4A-486B-484C-AB4E-BE164201DCD0}" type="parTrans" cxnId="{9CC6D40E-D095-4133-A6AF-865EA122A45D}">
      <dgm:prSet/>
      <dgm:spPr/>
      <dgm:t>
        <a:bodyPr/>
        <a:lstStyle/>
        <a:p>
          <a:endParaRPr lang="en-US"/>
        </a:p>
      </dgm:t>
    </dgm:pt>
    <dgm:pt modelId="{6E4C36A3-DDE3-49F7-9727-585CD16B48B9}" type="sibTrans" cxnId="{9CC6D40E-D095-4133-A6AF-865EA122A45D}">
      <dgm:prSet/>
      <dgm:spPr/>
      <dgm:t>
        <a:bodyPr/>
        <a:lstStyle/>
        <a:p>
          <a:endParaRPr lang="en-US"/>
        </a:p>
      </dgm:t>
    </dgm:pt>
    <dgm:pt modelId="{DB3AAAAC-2E0A-401E-A602-89C1B998266E}" type="pres">
      <dgm:prSet presAssocID="{65AD6419-7A16-4EEA-932B-E2747C266F32}" presName="Name0" presStyleCnt="0">
        <dgm:presLayoutVars>
          <dgm:dir/>
          <dgm:animLvl val="lvl"/>
          <dgm:resizeHandles val="exact"/>
        </dgm:presLayoutVars>
      </dgm:prSet>
      <dgm:spPr/>
    </dgm:pt>
    <dgm:pt modelId="{8F6B6CBA-B99E-474B-8813-B28746F4934F}" type="pres">
      <dgm:prSet presAssocID="{79767FBE-62DD-4912-A128-B2C5EF37C64F}" presName="composite" presStyleCnt="0"/>
      <dgm:spPr/>
    </dgm:pt>
    <dgm:pt modelId="{8061193C-56C3-4176-885A-610793B7C87C}" type="pres">
      <dgm:prSet presAssocID="{79767FBE-62DD-4912-A128-B2C5EF37C64F}" presName="parTx" presStyleLbl="alignNode1" presStyleIdx="0" presStyleCnt="1">
        <dgm:presLayoutVars>
          <dgm:chMax val="0"/>
          <dgm:chPref val="0"/>
          <dgm:bulletEnabled val="1"/>
        </dgm:presLayoutVars>
      </dgm:prSet>
      <dgm:spPr/>
    </dgm:pt>
    <dgm:pt modelId="{3391FC27-6450-4326-B84E-2D8E6EC27EB5}" type="pres">
      <dgm:prSet presAssocID="{79767FBE-62DD-4912-A128-B2C5EF37C64F}" presName="desTx" presStyleLbl="alignAccFollowNode1" presStyleIdx="0" presStyleCnt="1">
        <dgm:presLayoutVars>
          <dgm:bulletEnabled val="1"/>
        </dgm:presLayoutVars>
      </dgm:prSet>
      <dgm:spPr/>
    </dgm:pt>
  </dgm:ptLst>
  <dgm:cxnLst>
    <dgm:cxn modelId="{9CC6D40E-D095-4133-A6AF-865EA122A45D}" srcId="{79767FBE-62DD-4912-A128-B2C5EF37C64F}" destId="{DE887AE6-D693-4207-9BA5-B31EE15822FB}" srcOrd="1" destOrd="0" parTransId="{955C2A4A-486B-484C-AB4E-BE164201DCD0}" sibTransId="{6E4C36A3-DDE3-49F7-9727-585CD16B48B9}"/>
    <dgm:cxn modelId="{6851AB21-F2EA-43A3-8725-8D2702B9837F}" srcId="{65AD6419-7A16-4EEA-932B-E2747C266F32}" destId="{79767FBE-62DD-4912-A128-B2C5EF37C64F}" srcOrd="0" destOrd="0" parTransId="{14B78037-2417-4112-BDB3-02BC43F6D6DD}" sibTransId="{714C2732-2E2F-4865-B8D2-941CF4A62FCD}"/>
    <dgm:cxn modelId="{46209539-7C8B-403D-9519-12EE5200746F}" type="presOf" srcId="{65AD6419-7A16-4EEA-932B-E2747C266F32}" destId="{DB3AAAAC-2E0A-401E-A602-89C1B998266E}" srcOrd="0" destOrd="0" presId="urn:microsoft.com/office/officeart/2005/8/layout/hList1"/>
    <dgm:cxn modelId="{69A85E3A-08E5-437F-B145-4CD1BE9F6059}" type="presOf" srcId="{F334BEEC-D3D7-4AD8-AFDA-06E0B6EF8FEE}" destId="{3391FC27-6450-4326-B84E-2D8E6EC27EB5}" srcOrd="0" destOrd="2" presId="urn:microsoft.com/office/officeart/2005/8/layout/hList1"/>
    <dgm:cxn modelId="{A876F976-9767-45B3-A3F6-AC993FCA5D41}" type="presOf" srcId="{DE887AE6-D693-4207-9BA5-B31EE15822FB}" destId="{3391FC27-6450-4326-B84E-2D8E6EC27EB5}" srcOrd="0" destOrd="1" presId="urn:microsoft.com/office/officeart/2005/8/layout/hList1"/>
    <dgm:cxn modelId="{E977D9A0-ABEA-46A0-88AF-8EC13DC7FAB3}" type="presOf" srcId="{79767FBE-62DD-4912-A128-B2C5EF37C64F}" destId="{8061193C-56C3-4176-885A-610793B7C87C}" srcOrd="0" destOrd="0" presId="urn:microsoft.com/office/officeart/2005/8/layout/hList1"/>
    <dgm:cxn modelId="{91D884AB-BC31-4DC2-B882-B03E8D30E56E}" srcId="{79767FBE-62DD-4912-A128-B2C5EF37C64F}" destId="{B9EF595B-03A8-4518-A765-72FECCFA7945}" srcOrd="0" destOrd="0" parTransId="{BB294314-CE50-4A99-B9B6-1964C357A4A1}" sibTransId="{E5325845-FE56-4FAB-8D36-8346FE8909A5}"/>
    <dgm:cxn modelId="{D15016D3-F4E4-4E43-BBE6-A5FADB9CFA78}" type="presOf" srcId="{B9EF595B-03A8-4518-A765-72FECCFA7945}" destId="{3391FC27-6450-4326-B84E-2D8E6EC27EB5}" srcOrd="0" destOrd="0" presId="urn:microsoft.com/office/officeart/2005/8/layout/hList1"/>
    <dgm:cxn modelId="{138AE5FA-6C38-4423-BD95-364B60419FD6}" srcId="{79767FBE-62DD-4912-A128-B2C5EF37C64F}" destId="{F334BEEC-D3D7-4AD8-AFDA-06E0B6EF8FEE}" srcOrd="2" destOrd="0" parTransId="{67301C79-6238-4820-BF7E-C4B6B0AEE5AD}" sibTransId="{920A62E6-FE7B-45C9-BD90-05E8539060C4}"/>
    <dgm:cxn modelId="{A178B723-0AA3-4A72-BC59-7EF47F16D355}" type="presParOf" srcId="{DB3AAAAC-2E0A-401E-A602-89C1B998266E}" destId="{8F6B6CBA-B99E-474B-8813-B28746F4934F}" srcOrd="0" destOrd="0" presId="urn:microsoft.com/office/officeart/2005/8/layout/hList1"/>
    <dgm:cxn modelId="{77A492C6-A452-4208-A704-E04A5F2E1D5F}" type="presParOf" srcId="{8F6B6CBA-B99E-474B-8813-B28746F4934F}" destId="{8061193C-56C3-4176-885A-610793B7C87C}" srcOrd="0" destOrd="0" presId="urn:microsoft.com/office/officeart/2005/8/layout/hList1"/>
    <dgm:cxn modelId="{D54A7505-7040-4185-A18C-4492444B46C0}" type="presParOf" srcId="{8F6B6CBA-B99E-474B-8813-B28746F4934F}" destId="{3391FC27-6450-4326-B84E-2D8E6EC27EB5}"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C10513C-9882-4398-A4BE-805716E773DE}" type="doc">
      <dgm:prSet loTypeId="urn:microsoft.com/office/officeart/2005/8/layout/hList1" loCatId="list" qsTypeId="urn:microsoft.com/office/officeart/2005/8/quickstyle/simple3" qsCatId="simple" csTypeId="urn:microsoft.com/office/officeart/2005/8/colors/colorful1" csCatId="colorful" phldr="1"/>
      <dgm:spPr/>
      <dgm:t>
        <a:bodyPr/>
        <a:lstStyle/>
        <a:p>
          <a:endParaRPr lang="en-US"/>
        </a:p>
      </dgm:t>
    </dgm:pt>
    <dgm:pt modelId="{7E431B34-17B0-48F3-8BEF-37EFA565AA8C}">
      <dgm:prSet/>
      <dgm:spPr>
        <a:solidFill>
          <a:srgbClr val="002060">
            <a:alpha val="90000"/>
          </a:srgbClr>
        </a:solidFill>
      </dgm:spPr>
      <dgm:t>
        <a:bodyPr/>
        <a:lstStyle/>
        <a:p>
          <a:r>
            <a:rPr lang="en-US" dirty="0">
              <a:solidFill>
                <a:schemeClr val="bg1"/>
              </a:solidFill>
            </a:rPr>
            <a:t>Liquids can come into direct contact with the skin and be absorbed into the body</a:t>
          </a:r>
        </a:p>
      </dgm:t>
    </dgm:pt>
    <dgm:pt modelId="{B860DF2F-3410-4646-81DC-9FAD34592665}" type="parTrans" cxnId="{7A56DA98-0BB5-47B4-8C35-7FA7F253FA45}">
      <dgm:prSet/>
      <dgm:spPr/>
      <dgm:t>
        <a:bodyPr/>
        <a:lstStyle/>
        <a:p>
          <a:endParaRPr lang="en-US"/>
        </a:p>
      </dgm:t>
    </dgm:pt>
    <dgm:pt modelId="{80088F01-87F7-406B-A259-9E4BAA15A9CA}" type="sibTrans" cxnId="{7A56DA98-0BB5-47B4-8C35-7FA7F253FA45}">
      <dgm:prSet/>
      <dgm:spPr/>
      <dgm:t>
        <a:bodyPr/>
        <a:lstStyle/>
        <a:p>
          <a:endParaRPr lang="en-US"/>
        </a:p>
      </dgm:t>
    </dgm:pt>
    <dgm:pt modelId="{89B4ECF2-E4CD-4A9D-A5F8-27D1661480CF}">
      <dgm:prSet/>
      <dgm:spPr>
        <a:solidFill>
          <a:srgbClr val="002060">
            <a:alpha val="90000"/>
          </a:srgbClr>
        </a:solidFill>
      </dgm:spPr>
      <dgm:t>
        <a:bodyPr/>
        <a:lstStyle/>
        <a:p>
          <a:r>
            <a:rPr lang="en-US" dirty="0">
              <a:solidFill>
                <a:schemeClr val="bg1"/>
              </a:solidFill>
            </a:rPr>
            <a:t>Liquids can be sprayed and form mists or evaporate and form vapors  which can be inhaled</a:t>
          </a:r>
        </a:p>
      </dgm:t>
    </dgm:pt>
    <dgm:pt modelId="{DB526F83-F9D2-4D9E-8C95-4BE8663EFCFD}" type="parTrans" cxnId="{6A63A386-8108-41F1-A75A-6E41F0FD669C}">
      <dgm:prSet/>
      <dgm:spPr/>
      <dgm:t>
        <a:bodyPr/>
        <a:lstStyle/>
        <a:p>
          <a:endParaRPr lang="en-US"/>
        </a:p>
      </dgm:t>
    </dgm:pt>
    <dgm:pt modelId="{94C78E76-0EF3-4A52-888E-7FC03B7A1B3D}" type="sibTrans" cxnId="{6A63A386-8108-41F1-A75A-6E41F0FD669C}">
      <dgm:prSet/>
      <dgm:spPr/>
      <dgm:t>
        <a:bodyPr/>
        <a:lstStyle/>
        <a:p>
          <a:endParaRPr lang="en-US"/>
        </a:p>
      </dgm:t>
    </dgm:pt>
    <dgm:pt modelId="{810ACA0E-2A98-4C31-B171-5B884EBFB1E7}">
      <dgm:prSet/>
      <dgm:spPr>
        <a:solidFill>
          <a:srgbClr val="002060"/>
        </a:solidFill>
      </dgm:spPr>
      <dgm:t>
        <a:bodyPr/>
        <a:lstStyle/>
        <a:p>
          <a:r>
            <a:rPr lang="en-US">
              <a:solidFill>
                <a:schemeClr val="bg1"/>
              </a:solidFill>
            </a:rPr>
            <a:t>Liquids</a:t>
          </a:r>
        </a:p>
      </dgm:t>
    </dgm:pt>
    <dgm:pt modelId="{20DE47EA-0F5D-4CBD-91A8-E40E76D1790F}" type="sibTrans" cxnId="{FD61777D-F253-40C7-9BDE-7B2C35049DF1}">
      <dgm:prSet/>
      <dgm:spPr/>
      <dgm:t>
        <a:bodyPr/>
        <a:lstStyle/>
        <a:p>
          <a:endParaRPr lang="en-US"/>
        </a:p>
      </dgm:t>
    </dgm:pt>
    <dgm:pt modelId="{91690069-D2F9-49F4-9A06-562039EFD790}" type="parTrans" cxnId="{FD61777D-F253-40C7-9BDE-7B2C35049DF1}">
      <dgm:prSet/>
      <dgm:spPr/>
      <dgm:t>
        <a:bodyPr/>
        <a:lstStyle/>
        <a:p>
          <a:endParaRPr lang="en-US"/>
        </a:p>
      </dgm:t>
    </dgm:pt>
    <dgm:pt modelId="{0D99F0F1-FBB9-4A8B-8A37-1A6773E59E1A}" type="pres">
      <dgm:prSet presAssocID="{FC10513C-9882-4398-A4BE-805716E773DE}" presName="Name0" presStyleCnt="0">
        <dgm:presLayoutVars>
          <dgm:dir/>
          <dgm:animLvl val="lvl"/>
          <dgm:resizeHandles val="exact"/>
        </dgm:presLayoutVars>
      </dgm:prSet>
      <dgm:spPr/>
    </dgm:pt>
    <dgm:pt modelId="{409646CF-80C6-49A5-82BC-F2304449A11F}" type="pres">
      <dgm:prSet presAssocID="{810ACA0E-2A98-4C31-B171-5B884EBFB1E7}" presName="composite" presStyleCnt="0"/>
      <dgm:spPr/>
    </dgm:pt>
    <dgm:pt modelId="{79657851-14A4-4C3A-A6F4-28783788910A}" type="pres">
      <dgm:prSet presAssocID="{810ACA0E-2A98-4C31-B171-5B884EBFB1E7}" presName="parTx" presStyleLbl="alignNode1" presStyleIdx="0" presStyleCnt="1">
        <dgm:presLayoutVars>
          <dgm:chMax val="0"/>
          <dgm:chPref val="0"/>
          <dgm:bulletEnabled val="1"/>
        </dgm:presLayoutVars>
      </dgm:prSet>
      <dgm:spPr/>
    </dgm:pt>
    <dgm:pt modelId="{9345B518-C654-41EE-8421-3DF876720671}" type="pres">
      <dgm:prSet presAssocID="{810ACA0E-2A98-4C31-B171-5B884EBFB1E7}" presName="desTx" presStyleLbl="alignAccFollowNode1" presStyleIdx="0" presStyleCnt="1">
        <dgm:presLayoutVars>
          <dgm:bulletEnabled val="1"/>
        </dgm:presLayoutVars>
      </dgm:prSet>
      <dgm:spPr/>
    </dgm:pt>
  </dgm:ptLst>
  <dgm:cxnLst>
    <dgm:cxn modelId="{90D9E410-0348-4AC3-8802-A0F8050EFD91}" type="presOf" srcId="{810ACA0E-2A98-4C31-B171-5B884EBFB1E7}" destId="{79657851-14A4-4C3A-A6F4-28783788910A}" srcOrd="0" destOrd="0" presId="urn:microsoft.com/office/officeart/2005/8/layout/hList1"/>
    <dgm:cxn modelId="{D3092517-BBB6-4CDA-9312-E3A7881A360A}" type="presOf" srcId="{FC10513C-9882-4398-A4BE-805716E773DE}" destId="{0D99F0F1-FBB9-4A8B-8A37-1A6773E59E1A}" srcOrd="0" destOrd="0" presId="urn:microsoft.com/office/officeart/2005/8/layout/hList1"/>
    <dgm:cxn modelId="{66989330-526F-4DFC-B0FC-84ECC0737EF8}" type="presOf" srcId="{89B4ECF2-E4CD-4A9D-A5F8-27D1661480CF}" destId="{9345B518-C654-41EE-8421-3DF876720671}" srcOrd="0" destOrd="1" presId="urn:microsoft.com/office/officeart/2005/8/layout/hList1"/>
    <dgm:cxn modelId="{19623947-4F67-4CAD-83B8-F32DB27DF234}" type="presOf" srcId="{7E431B34-17B0-48F3-8BEF-37EFA565AA8C}" destId="{9345B518-C654-41EE-8421-3DF876720671}" srcOrd="0" destOrd="0" presId="urn:microsoft.com/office/officeart/2005/8/layout/hList1"/>
    <dgm:cxn modelId="{FD61777D-F253-40C7-9BDE-7B2C35049DF1}" srcId="{FC10513C-9882-4398-A4BE-805716E773DE}" destId="{810ACA0E-2A98-4C31-B171-5B884EBFB1E7}" srcOrd="0" destOrd="0" parTransId="{91690069-D2F9-49F4-9A06-562039EFD790}" sibTransId="{20DE47EA-0F5D-4CBD-91A8-E40E76D1790F}"/>
    <dgm:cxn modelId="{6A63A386-8108-41F1-A75A-6E41F0FD669C}" srcId="{810ACA0E-2A98-4C31-B171-5B884EBFB1E7}" destId="{89B4ECF2-E4CD-4A9D-A5F8-27D1661480CF}" srcOrd="1" destOrd="0" parTransId="{DB526F83-F9D2-4D9E-8C95-4BE8663EFCFD}" sibTransId="{94C78E76-0EF3-4A52-888E-7FC03B7A1B3D}"/>
    <dgm:cxn modelId="{7A56DA98-0BB5-47B4-8C35-7FA7F253FA45}" srcId="{810ACA0E-2A98-4C31-B171-5B884EBFB1E7}" destId="{7E431B34-17B0-48F3-8BEF-37EFA565AA8C}" srcOrd="0" destOrd="0" parTransId="{B860DF2F-3410-4646-81DC-9FAD34592665}" sibTransId="{80088F01-87F7-406B-A259-9E4BAA15A9CA}"/>
    <dgm:cxn modelId="{C610998F-25CD-4663-8C90-94A319171133}" type="presParOf" srcId="{0D99F0F1-FBB9-4A8B-8A37-1A6773E59E1A}" destId="{409646CF-80C6-49A5-82BC-F2304449A11F}" srcOrd="0" destOrd="0" presId="urn:microsoft.com/office/officeart/2005/8/layout/hList1"/>
    <dgm:cxn modelId="{8F4366C4-1340-4D2C-BDFB-F44FD3CC1A66}" type="presParOf" srcId="{409646CF-80C6-49A5-82BC-F2304449A11F}" destId="{79657851-14A4-4C3A-A6F4-28783788910A}" srcOrd="0" destOrd="0" presId="urn:microsoft.com/office/officeart/2005/8/layout/hList1"/>
    <dgm:cxn modelId="{747F8BD4-AE4A-4357-B264-F5170D0AF4BE}" type="presParOf" srcId="{409646CF-80C6-49A5-82BC-F2304449A11F}" destId="{9345B518-C654-41EE-8421-3DF876720671}" srcOrd="1" destOrd="0" presId="urn:microsoft.com/office/officeart/2005/8/layout/hList1"/>
  </dgm:cxnLst>
  <dgm:bg>
    <a:noFill/>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10.xml><?xml version="1.0" encoding="utf-8"?>
<dgm:dataModel xmlns:dgm="http://schemas.openxmlformats.org/drawingml/2006/diagram" xmlns:a="http://schemas.openxmlformats.org/drawingml/2006/main">
  <dgm:ptLst>
    <dgm:pt modelId="{D0E8B329-54AF-4F59-97AE-82EE0791F8A9}" type="doc">
      <dgm:prSet loTypeId="urn:microsoft.com/office/officeart/2005/8/layout/hList1" loCatId="list" qsTypeId="urn:microsoft.com/office/officeart/2005/8/quickstyle/simple3" qsCatId="simple" csTypeId="urn:microsoft.com/office/officeart/2005/8/colors/colorful1" csCatId="colorful" phldr="1"/>
      <dgm:spPr/>
      <dgm:t>
        <a:bodyPr/>
        <a:lstStyle/>
        <a:p>
          <a:endParaRPr lang="en-US"/>
        </a:p>
      </dgm:t>
    </dgm:pt>
    <dgm:pt modelId="{2FFEB138-2416-42DE-9B7A-4838855D064D}">
      <dgm:prSet/>
      <dgm:spPr>
        <a:solidFill>
          <a:srgbClr val="002060"/>
        </a:solidFill>
      </dgm:spPr>
      <dgm:t>
        <a:bodyPr/>
        <a:lstStyle/>
        <a:p>
          <a:r>
            <a:rPr lang="en-US" dirty="0">
              <a:solidFill>
                <a:schemeClr val="bg1"/>
              </a:solidFill>
            </a:rPr>
            <a:t>Liquids (Mists)</a:t>
          </a:r>
        </a:p>
      </dgm:t>
    </dgm:pt>
    <dgm:pt modelId="{50DB2E2A-1F32-4133-8722-0289169D48DB}" type="parTrans" cxnId="{8B0BC53E-9D04-4D88-AF83-2DF844DF0A49}">
      <dgm:prSet/>
      <dgm:spPr/>
      <dgm:t>
        <a:bodyPr/>
        <a:lstStyle/>
        <a:p>
          <a:endParaRPr lang="en-US">
            <a:solidFill>
              <a:schemeClr val="bg1"/>
            </a:solidFill>
          </a:endParaRPr>
        </a:p>
      </dgm:t>
    </dgm:pt>
    <dgm:pt modelId="{6B1F4913-ECF7-44A0-829D-3E411D38AEFC}" type="sibTrans" cxnId="{8B0BC53E-9D04-4D88-AF83-2DF844DF0A49}">
      <dgm:prSet/>
      <dgm:spPr/>
      <dgm:t>
        <a:bodyPr/>
        <a:lstStyle/>
        <a:p>
          <a:endParaRPr lang="en-US">
            <a:solidFill>
              <a:schemeClr val="bg1"/>
            </a:solidFill>
          </a:endParaRPr>
        </a:p>
      </dgm:t>
    </dgm:pt>
    <dgm:pt modelId="{6889A779-6F32-4571-8F21-59B0ACB5EEA2}">
      <dgm:prSet/>
      <dgm:spPr>
        <a:solidFill>
          <a:srgbClr val="002060">
            <a:alpha val="90000"/>
          </a:srgbClr>
        </a:solidFill>
      </dgm:spPr>
      <dgm:t>
        <a:bodyPr/>
        <a:lstStyle/>
        <a:p>
          <a:r>
            <a:rPr lang="en-US" dirty="0">
              <a:solidFill>
                <a:schemeClr val="bg1"/>
              </a:solidFill>
            </a:rPr>
            <a:t>Mists can also </a:t>
          </a:r>
          <a:br>
            <a:rPr lang="en-US" dirty="0">
              <a:solidFill>
                <a:schemeClr val="bg1"/>
              </a:solidFill>
            </a:rPr>
          </a:br>
          <a:r>
            <a:rPr lang="en-US" dirty="0">
              <a:solidFill>
                <a:schemeClr val="bg1"/>
              </a:solidFill>
            </a:rPr>
            <a:t>be inhaled</a:t>
          </a:r>
        </a:p>
      </dgm:t>
    </dgm:pt>
    <dgm:pt modelId="{93E5BADA-8B85-4D3E-9C08-77704C8442B2}" type="parTrans" cxnId="{8BCA683C-3156-4524-8F28-B76E6D1C6F76}">
      <dgm:prSet/>
      <dgm:spPr/>
      <dgm:t>
        <a:bodyPr/>
        <a:lstStyle/>
        <a:p>
          <a:endParaRPr lang="en-US">
            <a:solidFill>
              <a:schemeClr val="bg1"/>
            </a:solidFill>
          </a:endParaRPr>
        </a:p>
      </dgm:t>
    </dgm:pt>
    <dgm:pt modelId="{606C7D37-7809-40CE-BC13-04D38F347E69}" type="sibTrans" cxnId="{8BCA683C-3156-4524-8F28-B76E6D1C6F76}">
      <dgm:prSet/>
      <dgm:spPr/>
      <dgm:t>
        <a:bodyPr/>
        <a:lstStyle/>
        <a:p>
          <a:endParaRPr lang="en-US">
            <a:solidFill>
              <a:schemeClr val="bg1"/>
            </a:solidFill>
          </a:endParaRPr>
        </a:p>
      </dgm:t>
    </dgm:pt>
    <dgm:pt modelId="{5659C203-7F50-4BAB-ADA3-32DA17449CEF}">
      <dgm:prSet/>
      <dgm:spPr>
        <a:solidFill>
          <a:srgbClr val="002060">
            <a:alpha val="90000"/>
          </a:srgbClr>
        </a:solidFill>
      </dgm:spPr>
      <dgm:t>
        <a:bodyPr/>
        <a:lstStyle/>
        <a:p>
          <a:r>
            <a:rPr lang="en-US" dirty="0">
              <a:solidFill>
                <a:schemeClr val="bg1"/>
              </a:solidFill>
            </a:rPr>
            <a:t>Mists can settle on the skin and be absorbed</a:t>
          </a:r>
        </a:p>
      </dgm:t>
    </dgm:pt>
    <dgm:pt modelId="{31717B71-C389-472C-9349-BE0C0A2D60BC}" type="parTrans" cxnId="{F86AB51D-657F-4A99-A106-F2544D8E2FA0}">
      <dgm:prSet/>
      <dgm:spPr/>
      <dgm:t>
        <a:bodyPr/>
        <a:lstStyle/>
        <a:p>
          <a:endParaRPr lang="en-US">
            <a:solidFill>
              <a:schemeClr val="bg1"/>
            </a:solidFill>
          </a:endParaRPr>
        </a:p>
      </dgm:t>
    </dgm:pt>
    <dgm:pt modelId="{1E913D82-AF20-42DC-92C4-C9D65B3151C0}" type="sibTrans" cxnId="{F86AB51D-657F-4A99-A106-F2544D8E2FA0}">
      <dgm:prSet/>
      <dgm:spPr/>
      <dgm:t>
        <a:bodyPr/>
        <a:lstStyle/>
        <a:p>
          <a:endParaRPr lang="en-US">
            <a:solidFill>
              <a:schemeClr val="bg1"/>
            </a:solidFill>
          </a:endParaRPr>
        </a:p>
      </dgm:t>
    </dgm:pt>
    <dgm:pt modelId="{E79D5ED7-58EF-4E2A-9C46-B62DBBB9DADF}">
      <dgm:prSet/>
      <dgm:spPr>
        <a:solidFill>
          <a:srgbClr val="002060">
            <a:alpha val="90000"/>
          </a:srgbClr>
        </a:solidFill>
      </dgm:spPr>
      <dgm:t>
        <a:bodyPr/>
        <a:lstStyle/>
        <a:p>
          <a:r>
            <a:rPr lang="en-US" dirty="0">
              <a:solidFill>
                <a:schemeClr val="bg1"/>
              </a:solidFill>
            </a:rPr>
            <a:t>Airborne mists can </a:t>
          </a:r>
          <a:br>
            <a:rPr lang="en-US" dirty="0">
              <a:solidFill>
                <a:schemeClr val="bg1"/>
              </a:solidFill>
            </a:rPr>
          </a:br>
          <a:r>
            <a:rPr lang="en-US" dirty="0">
              <a:solidFill>
                <a:schemeClr val="bg1"/>
              </a:solidFill>
            </a:rPr>
            <a:t>also settle out and contaminate food </a:t>
          </a:r>
          <a:br>
            <a:rPr lang="en-US" dirty="0">
              <a:solidFill>
                <a:schemeClr val="bg1"/>
              </a:solidFill>
            </a:rPr>
          </a:br>
          <a:r>
            <a:rPr lang="en-US" dirty="0">
              <a:solidFill>
                <a:schemeClr val="bg1"/>
              </a:solidFill>
            </a:rPr>
            <a:t>or drink</a:t>
          </a:r>
        </a:p>
      </dgm:t>
    </dgm:pt>
    <dgm:pt modelId="{5DE259AA-D20F-484A-963E-D432A6217E10}" type="parTrans" cxnId="{E0D9B3B7-906B-4F24-BFED-7F8FD88707CF}">
      <dgm:prSet/>
      <dgm:spPr/>
      <dgm:t>
        <a:bodyPr/>
        <a:lstStyle/>
        <a:p>
          <a:endParaRPr lang="en-US">
            <a:solidFill>
              <a:schemeClr val="bg1"/>
            </a:solidFill>
          </a:endParaRPr>
        </a:p>
      </dgm:t>
    </dgm:pt>
    <dgm:pt modelId="{EABA1D8F-A796-4749-AF94-BF0F1A9F7FA3}" type="sibTrans" cxnId="{E0D9B3B7-906B-4F24-BFED-7F8FD88707CF}">
      <dgm:prSet/>
      <dgm:spPr/>
      <dgm:t>
        <a:bodyPr/>
        <a:lstStyle/>
        <a:p>
          <a:endParaRPr lang="en-US">
            <a:solidFill>
              <a:schemeClr val="bg1"/>
            </a:solidFill>
          </a:endParaRPr>
        </a:p>
      </dgm:t>
    </dgm:pt>
    <dgm:pt modelId="{8AD6D9CE-2779-4580-9466-93FB19983A5C}" type="pres">
      <dgm:prSet presAssocID="{D0E8B329-54AF-4F59-97AE-82EE0791F8A9}" presName="Name0" presStyleCnt="0">
        <dgm:presLayoutVars>
          <dgm:dir/>
          <dgm:animLvl val="lvl"/>
          <dgm:resizeHandles val="exact"/>
        </dgm:presLayoutVars>
      </dgm:prSet>
      <dgm:spPr/>
    </dgm:pt>
    <dgm:pt modelId="{5D3460E1-8BD5-41AC-9BDE-CC5D862DEAD9}" type="pres">
      <dgm:prSet presAssocID="{2FFEB138-2416-42DE-9B7A-4838855D064D}" presName="composite" presStyleCnt="0"/>
      <dgm:spPr/>
    </dgm:pt>
    <dgm:pt modelId="{B96F0681-7BCE-49EB-917A-C3934930DB7D}" type="pres">
      <dgm:prSet presAssocID="{2FFEB138-2416-42DE-9B7A-4838855D064D}" presName="parTx" presStyleLbl="alignNode1" presStyleIdx="0" presStyleCnt="1">
        <dgm:presLayoutVars>
          <dgm:chMax val="0"/>
          <dgm:chPref val="0"/>
          <dgm:bulletEnabled val="1"/>
        </dgm:presLayoutVars>
      </dgm:prSet>
      <dgm:spPr/>
    </dgm:pt>
    <dgm:pt modelId="{CA03FE37-D704-461C-9231-9C7C3775DCA0}" type="pres">
      <dgm:prSet presAssocID="{2FFEB138-2416-42DE-9B7A-4838855D064D}" presName="desTx" presStyleLbl="alignAccFollowNode1" presStyleIdx="0" presStyleCnt="1">
        <dgm:presLayoutVars>
          <dgm:bulletEnabled val="1"/>
        </dgm:presLayoutVars>
      </dgm:prSet>
      <dgm:spPr/>
    </dgm:pt>
  </dgm:ptLst>
  <dgm:cxnLst>
    <dgm:cxn modelId="{F86AB51D-657F-4A99-A106-F2544D8E2FA0}" srcId="{2FFEB138-2416-42DE-9B7A-4838855D064D}" destId="{5659C203-7F50-4BAB-ADA3-32DA17449CEF}" srcOrd="1" destOrd="0" parTransId="{31717B71-C389-472C-9349-BE0C0A2D60BC}" sibTransId="{1E913D82-AF20-42DC-92C4-C9D65B3151C0}"/>
    <dgm:cxn modelId="{97CE1A36-0732-4E2C-8D4C-10E0A8BF4044}" type="presOf" srcId="{2FFEB138-2416-42DE-9B7A-4838855D064D}" destId="{B96F0681-7BCE-49EB-917A-C3934930DB7D}" srcOrd="0" destOrd="0" presId="urn:microsoft.com/office/officeart/2005/8/layout/hList1"/>
    <dgm:cxn modelId="{8BCA683C-3156-4524-8F28-B76E6D1C6F76}" srcId="{2FFEB138-2416-42DE-9B7A-4838855D064D}" destId="{6889A779-6F32-4571-8F21-59B0ACB5EEA2}" srcOrd="0" destOrd="0" parTransId="{93E5BADA-8B85-4D3E-9C08-77704C8442B2}" sibTransId="{606C7D37-7809-40CE-BC13-04D38F347E69}"/>
    <dgm:cxn modelId="{8B0BC53E-9D04-4D88-AF83-2DF844DF0A49}" srcId="{D0E8B329-54AF-4F59-97AE-82EE0791F8A9}" destId="{2FFEB138-2416-42DE-9B7A-4838855D064D}" srcOrd="0" destOrd="0" parTransId="{50DB2E2A-1F32-4133-8722-0289169D48DB}" sibTransId="{6B1F4913-ECF7-44A0-829D-3E411D38AEFC}"/>
    <dgm:cxn modelId="{30283049-D9EF-41BF-B645-F5B9A6B68258}" type="presOf" srcId="{6889A779-6F32-4571-8F21-59B0ACB5EEA2}" destId="{CA03FE37-D704-461C-9231-9C7C3775DCA0}" srcOrd="0" destOrd="0" presId="urn:microsoft.com/office/officeart/2005/8/layout/hList1"/>
    <dgm:cxn modelId="{B9C1286C-20C6-4760-A365-2736F61E1A64}" type="presOf" srcId="{E79D5ED7-58EF-4E2A-9C46-B62DBBB9DADF}" destId="{CA03FE37-D704-461C-9231-9C7C3775DCA0}" srcOrd="0" destOrd="2" presId="urn:microsoft.com/office/officeart/2005/8/layout/hList1"/>
    <dgm:cxn modelId="{E0D9B3B7-906B-4F24-BFED-7F8FD88707CF}" srcId="{2FFEB138-2416-42DE-9B7A-4838855D064D}" destId="{E79D5ED7-58EF-4E2A-9C46-B62DBBB9DADF}" srcOrd="2" destOrd="0" parTransId="{5DE259AA-D20F-484A-963E-D432A6217E10}" sibTransId="{EABA1D8F-A796-4749-AF94-BF0F1A9F7FA3}"/>
    <dgm:cxn modelId="{77A72ADD-7DAB-49C3-98D2-D6A62CE58258}" type="presOf" srcId="{D0E8B329-54AF-4F59-97AE-82EE0791F8A9}" destId="{8AD6D9CE-2779-4580-9466-93FB19983A5C}" srcOrd="0" destOrd="0" presId="urn:microsoft.com/office/officeart/2005/8/layout/hList1"/>
    <dgm:cxn modelId="{2284FBEB-9E27-4AF7-9CA7-A170518BAC8A}" type="presOf" srcId="{5659C203-7F50-4BAB-ADA3-32DA17449CEF}" destId="{CA03FE37-D704-461C-9231-9C7C3775DCA0}" srcOrd="0" destOrd="1" presId="urn:microsoft.com/office/officeart/2005/8/layout/hList1"/>
    <dgm:cxn modelId="{FC91EFA1-4CFF-4AD7-B74E-B6A0BFF5CCE3}" type="presParOf" srcId="{8AD6D9CE-2779-4580-9466-93FB19983A5C}" destId="{5D3460E1-8BD5-41AC-9BDE-CC5D862DEAD9}" srcOrd="0" destOrd="0" presId="urn:microsoft.com/office/officeart/2005/8/layout/hList1"/>
    <dgm:cxn modelId="{26B068EF-A27F-4A95-8A6B-57870586D2E0}" type="presParOf" srcId="{5D3460E1-8BD5-41AC-9BDE-CC5D862DEAD9}" destId="{B96F0681-7BCE-49EB-917A-C3934930DB7D}" srcOrd="0" destOrd="0" presId="urn:microsoft.com/office/officeart/2005/8/layout/hList1"/>
    <dgm:cxn modelId="{37F93291-435A-41CC-B045-23A4B45F4DA9}" type="presParOf" srcId="{5D3460E1-8BD5-41AC-9BDE-CC5D862DEAD9}" destId="{CA03FE37-D704-461C-9231-9C7C3775DCA0}"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8C97CFC-B058-4BCE-AAB5-4E078415DE72}" type="doc">
      <dgm:prSet loTypeId="urn:microsoft.com/office/officeart/2005/8/layout/hList1" loCatId="list" qsTypeId="urn:microsoft.com/office/officeart/2005/8/quickstyle/simple3" qsCatId="simple" csTypeId="urn:microsoft.com/office/officeart/2005/8/colors/colorful1" csCatId="colorful" phldr="1"/>
      <dgm:spPr/>
      <dgm:t>
        <a:bodyPr/>
        <a:lstStyle/>
        <a:p>
          <a:endParaRPr lang="en-US"/>
        </a:p>
      </dgm:t>
    </dgm:pt>
    <dgm:pt modelId="{9C89EAC4-FB19-4428-BEFA-DB06A4A72902}">
      <dgm:prSet/>
      <dgm:spPr>
        <a:solidFill>
          <a:srgbClr val="002060"/>
        </a:solidFill>
      </dgm:spPr>
      <dgm:t>
        <a:bodyPr/>
        <a:lstStyle/>
        <a:p>
          <a:r>
            <a:rPr lang="en-US">
              <a:solidFill>
                <a:schemeClr val="bg1"/>
              </a:solidFill>
            </a:rPr>
            <a:t>Gases </a:t>
          </a:r>
        </a:p>
      </dgm:t>
    </dgm:pt>
    <dgm:pt modelId="{E4F67BD3-3183-4DD5-A7F5-DABFD3B1F5B5}" type="parTrans" cxnId="{BF7D759B-2CDA-4852-9042-7390E350D980}">
      <dgm:prSet/>
      <dgm:spPr/>
      <dgm:t>
        <a:bodyPr/>
        <a:lstStyle/>
        <a:p>
          <a:endParaRPr lang="en-US">
            <a:solidFill>
              <a:schemeClr val="bg1"/>
            </a:solidFill>
          </a:endParaRPr>
        </a:p>
      </dgm:t>
    </dgm:pt>
    <dgm:pt modelId="{73E6C8BD-EB47-4DC6-BB62-D6922349E9AD}" type="sibTrans" cxnId="{BF7D759B-2CDA-4852-9042-7390E350D980}">
      <dgm:prSet/>
      <dgm:spPr/>
      <dgm:t>
        <a:bodyPr/>
        <a:lstStyle/>
        <a:p>
          <a:endParaRPr lang="en-US">
            <a:solidFill>
              <a:schemeClr val="bg1"/>
            </a:solidFill>
          </a:endParaRPr>
        </a:p>
      </dgm:t>
    </dgm:pt>
    <dgm:pt modelId="{1BCC577C-5E1B-4DED-857D-EA3980B39FC5}">
      <dgm:prSet/>
      <dgm:spPr>
        <a:solidFill>
          <a:srgbClr val="002060">
            <a:alpha val="90000"/>
          </a:srgbClr>
        </a:solidFill>
      </dgm:spPr>
      <dgm:t>
        <a:bodyPr/>
        <a:lstStyle/>
        <a:p>
          <a:r>
            <a:rPr lang="en-US" dirty="0">
              <a:solidFill>
                <a:schemeClr val="bg1"/>
              </a:solidFill>
            </a:rPr>
            <a:t>Some can occur naturally</a:t>
          </a:r>
        </a:p>
      </dgm:t>
    </dgm:pt>
    <dgm:pt modelId="{8C49B736-B25E-444A-9C69-0F2CEFBE35B5}" type="parTrans" cxnId="{0BED4D63-390E-43F1-BAA9-A887071AB2C4}">
      <dgm:prSet/>
      <dgm:spPr/>
      <dgm:t>
        <a:bodyPr/>
        <a:lstStyle/>
        <a:p>
          <a:endParaRPr lang="en-US">
            <a:solidFill>
              <a:schemeClr val="bg1"/>
            </a:solidFill>
          </a:endParaRPr>
        </a:p>
      </dgm:t>
    </dgm:pt>
    <dgm:pt modelId="{263B1C8B-CC69-4E1C-840B-E2B72A6DC6CD}" type="sibTrans" cxnId="{0BED4D63-390E-43F1-BAA9-A887071AB2C4}">
      <dgm:prSet/>
      <dgm:spPr/>
      <dgm:t>
        <a:bodyPr/>
        <a:lstStyle/>
        <a:p>
          <a:endParaRPr lang="en-US">
            <a:solidFill>
              <a:schemeClr val="bg1"/>
            </a:solidFill>
          </a:endParaRPr>
        </a:p>
      </dgm:t>
    </dgm:pt>
    <dgm:pt modelId="{AF0F60CD-9AF8-4D6F-A865-50ED0070D605}">
      <dgm:prSet/>
      <dgm:spPr>
        <a:solidFill>
          <a:srgbClr val="002060">
            <a:alpha val="90000"/>
          </a:srgbClr>
        </a:solidFill>
      </dgm:spPr>
      <dgm:t>
        <a:bodyPr/>
        <a:lstStyle/>
        <a:p>
          <a:r>
            <a:rPr lang="en-US" dirty="0">
              <a:solidFill>
                <a:schemeClr val="bg1"/>
              </a:solidFill>
            </a:rPr>
            <a:t>Vapors can form from liquids</a:t>
          </a:r>
        </a:p>
      </dgm:t>
    </dgm:pt>
    <dgm:pt modelId="{995335FE-0C16-4AB6-8CCB-D5165F8807DA}" type="parTrans" cxnId="{64AA4C0B-DD97-4D67-B4C0-887A312148F0}">
      <dgm:prSet/>
      <dgm:spPr/>
      <dgm:t>
        <a:bodyPr/>
        <a:lstStyle/>
        <a:p>
          <a:endParaRPr lang="en-US">
            <a:solidFill>
              <a:schemeClr val="bg1"/>
            </a:solidFill>
          </a:endParaRPr>
        </a:p>
      </dgm:t>
    </dgm:pt>
    <dgm:pt modelId="{EB06C972-C51D-4B74-9237-3A7F048AE95A}" type="sibTrans" cxnId="{64AA4C0B-DD97-4D67-B4C0-887A312148F0}">
      <dgm:prSet/>
      <dgm:spPr/>
      <dgm:t>
        <a:bodyPr/>
        <a:lstStyle/>
        <a:p>
          <a:endParaRPr lang="en-US">
            <a:solidFill>
              <a:schemeClr val="bg1"/>
            </a:solidFill>
          </a:endParaRPr>
        </a:p>
      </dgm:t>
    </dgm:pt>
    <dgm:pt modelId="{C7F3F19F-FA58-4B25-9FEE-10120D214EEE}">
      <dgm:prSet/>
      <dgm:spPr>
        <a:solidFill>
          <a:srgbClr val="002060">
            <a:alpha val="90000"/>
          </a:srgbClr>
        </a:solidFill>
      </dgm:spPr>
      <dgm:t>
        <a:bodyPr/>
        <a:lstStyle/>
        <a:p>
          <a:r>
            <a:rPr lang="en-US" dirty="0">
              <a:solidFill>
                <a:schemeClr val="bg1"/>
              </a:solidFill>
            </a:rPr>
            <a:t>Carbon Monoxide, Hydrogen Sulfide, and Ammonia gas are some chemicals that have killed workers in the gas form</a:t>
          </a:r>
        </a:p>
      </dgm:t>
    </dgm:pt>
    <dgm:pt modelId="{96A73690-75F8-499F-84AE-0B3F75B7D32A}" type="parTrans" cxnId="{8F628417-8927-4883-A294-9C31A1F24572}">
      <dgm:prSet/>
      <dgm:spPr/>
      <dgm:t>
        <a:bodyPr/>
        <a:lstStyle/>
        <a:p>
          <a:endParaRPr lang="en-US">
            <a:solidFill>
              <a:schemeClr val="bg1"/>
            </a:solidFill>
          </a:endParaRPr>
        </a:p>
      </dgm:t>
    </dgm:pt>
    <dgm:pt modelId="{9456C986-D6DF-4D71-862B-B476BBE079F9}" type="sibTrans" cxnId="{8F628417-8927-4883-A294-9C31A1F24572}">
      <dgm:prSet/>
      <dgm:spPr/>
      <dgm:t>
        <a:bodyPr/>
        <a:lstStyle/>
        <a:p>
          <a:endParaRPr lang="en-US">
            <a:solidFill>
              <a:schemeClr val="bg1"/>
            </a:solidFill>
          </a:endParaRPr>
        </a:p>
      </dgm:t>
    </dgm:pt>
    <dgm:pt modelId="{31D66622-A705-42E6-987E-82E9CF5A1A89}">
      <dgm:prSet/>
      <dgm:spPr>
        <a:solidFill>
          <a:srgbClr val="002060">
            <a:alpha val="90000"/>
          </a:srgbClr>
        </a:solidFill>
      </dgm:spPr>
      <dgm:t>
        <a:bodyPr/>
        <a:lstStyle/>
        <a:p>
          <a:endParaRPr lang="en-US" dirty="0">
            <a:solidFill>
              <a:schemeClr val="bg1"/>
            </a:solidFill>
          </a:endParaRPr>
        </a:p>
      </dgm:t>
    </dgm:pt>
    <dgm:pt modelId="{A0EDF2C3-DDA6-4035-9923-E8545375FA40}" type="parTrans" cxnId="{C4F3BC16-7079-4915-A909-BAA9FE56D4F3}">
      <dgm:prSet/>
      <dgm:spPr/>
      <dgm:t>
        <a:bodyPr/>
        <a:lstStyle/>
        <a:p>
          <a:endParaRPr lang="en-US"/>
        </a:p>
      </dgm:t>
    </dgm:pt>
    <dgm:pt modelId="{B42A23E0-D826-4E15-AB96-71F653B05F54}" type="sibTrans" cxnId="{C4F3BC16-7079-4915-A909-BAA9FE56D4F3}">
      <dgm:prSet/>
      <dgm:spPr/>
      <dgm:t>
        <a:bodyPr/>
        <a:lstStyle/>
        <a:p>
          <a:endParaRPr lang="en-US"/>
        </a:p>
      </dgm:t>
    </dgm:pt>
    <dgm:pt modelId="{27701085-B30C-4C03-AB1B-421FEA3A6893}">
      <dgm:prSet/>
      <dgm:spPr>
        <a:solidFill>
          <a:srgbClr val="002060">
            <a:alpha val="90000"/>
          </a:srgbClr>
        </a:solidFill>
      </dgm:spPr>
      <dgm:t>
        <a:bodyPr/>
        <a:lstStyle/>
        <a:p>
          <a:endParaRPr lang="en-US" dirty="0">
            <a:solidFill>
              <a:schemeClr val="bg1"/>
            </a:solidFill>
          </a:endParaRPr>
        </a:p>
      </dgm:t>
    </dgm:pt>
    <dgm:pt modelId="{FC223711-26DC-45D7-B152-BA144DB2F5BC}" type="parTrans" cxnId="{A9762B4B-D62D-4540-B37E-7EA179D0BE6D}">
      <dgm:prSet/>
      <dgm:spPr/>
      <dgm:t>
        <a:bodyPr/>
        <a:lstStyle/>
        <a:p>
          <a:endParaRPr lang="en-US"/>
        </a:p>
      </dgm:t>
    </dgm:pt>
    <dgm:pt modelId="{2D2A0059-38D0-445A-A00D-5795628A02DC}" type="sibTrans" cxnId="{A9762B4B-D62D-4540-B37E-7EA179D0BE6D}">
      <dgm:prSet/>
      <dgm:spPr/>
      <dgm:t>
        <a:bodyPr/>
        <a:lstStyle/>
        <a:p>
          <a:endParaRPr lang="en-US"/>
        </a:p>
      </dgm:t>
    </dgm:pt>
    <dgm:pt modelId="{18B9C630-D041-4BC9-9A68-F62B4A3A27EF}" type="pres">
      <dgm:prSet presAssocID="{28C97CFC-B058-4BCE-AAB5-4E078415DE72}" presName="Name0" presStyleCnt="0">
        <dgm:presLayoutVars>
          <dgm:dir/>
          <dgm:animLvl val="lvl"/>
          <dgm:resizeHandles val="exact"/>
        </dgm:presLayoutVars>
      </dgm:prSet>
      <dgm:spPr/>
    </dgm:pt>
    <dgm:pt modelId="{5E4FD26F-BD37-4A3A-9498-A3C69CCB7623}" type="pres">
      <dgm:prSet presAssocID="{9C89EAC4-FB19-4428-BEFA-DB06A4A72902}" presName="composite" presStyleCnt="0"/>
      <dgm:spPr/>
    </dgm:pt>
    <dgm:pt modelId="{CE495F29-17F9-40A1-B521-B813A53FF040}" type="pres">
      <dgm:prSet presAssocID="{9C89EAC4-FB19-4428-BEFA-DB06A4A72902}" presName="parTx" presStyleLbl="alignNode1" presStyleIdx="0" presStyleCnt="1">
        <dgm:presLayoutVars>
          <dgm:chMax val="0"/>
          <dgm:chPref val="0"/>
          <dgm:bulletEnabled val="1"/>
        </dgm:presLayoutVars>
      </dgm:prSet>
      <dgm:spPr/>
    </dgm:pt>
    <dgm:pt modelId="{021FA0E4-8FA4-4887-A199-8A8A52FB348F}" type="pres">
      <dgm:prSet presAssocID="{9C89EAC4-FB19-4428-BEFA-DB06A4A72902}" presName="desTx" presStyleLbl="alignAccFollowNode1" presStyleIdx="0" presStyleCnt="1">
        <dgm:presLayoutVars>
          <dgm:bulletEnabled val="1"/>
        </dgm:presLayoutVars>
      </dgm:prSet>
      <dgm:spPr/>
    </dgm:pt>
  </dgm:ptLst>
  <dgm:cxnLst>
    <dgm:cxn modelId="{64AA4C0B-DD97-4D67-B4C0-887A312148F0}" srcId="{9C89EAC4-FB19-4428-BEFA-DB06A4A72902}" destId="{AF0F60CD-9AF8-4D6F-A865-50ED0070D605}" srcOrd="2" destOrd="0" parTransId="{995335FE-0C16-4AB6-8CCB-D5165F8807DA}" sibTransId="{EB06C972-C51D-4B74-9237-3A7F048AE95A}"/>
    <dgm:cxn modelId="{C4F3BC16-7079-4915-A909-BAA9FE56D4F3}" srcId="{9C89EAC4-FB19-4428-BEFA-DB06A4A72902}" destId="{31D66622-A705-42E6-987E-82E9CF5A1A89}" srcOrd="1" destOrd="0" parTransId="{A0EDF2C3-DDA6-4035-9923-E8545375FA40}" sibTransId="{B42A23E0-D826-4E15-AB96-71F653B05F54}"/>
    <dgm:cxn modelId="{8F628417-8927-4883-A294-9C31A1F24572}" srcId="{9C89EAC4-FB19-4428-BEFA-DB06A4A72902}" destId="{C7F3F19F-FA58-4B25-9FEE-10120D214EEE}" srcOrd="4" destOrd="0" parTransId="{96A73690-75F8-499F-84AE-0B3F75B7D32A}" sibTransId="{9456C986-D6DF-4D71-862B-B476BBE079F9}"/>
    <dgm:cxn modelId="{F5220819-8383-47A2-AEC3-4389AEE419FD}" type="presOf" srcId="{9C89EAC4-FB19-4428-BEFA-DB06A4A72902}" destId="{CE495F29-17F9-40A1-B521-B813A53FF040}" srcOrd="0" destOrd="0" presId="urn:microsoft.com/office/officeart/2005/8/layout/hList1"/>
    <dgm:cxn modelId="{DAC9BA1B-2C9B-4737-91AB-0668318B4A7A}" type="presOf" srcId="{AF0F60CD-9AF8-4D6F-A865-50ED0070D605}" destId="{021FA0E4-8FA4-4887-A199-8A8A52FB348F}" srcOrd="0" destOrd="2" presId="urn:microsoft.com/office/officeart/2005/8/layout/hList1"/>
    <dgm:cxn modelId="{3713F91B-9079-42BD-B354-79876DDD3D5E}" type="presOf" srcId="{C7F3F19F-FA58-4B25-9FEE-10120D214EEE}" destId="{021FA0E4-8FA4-4887-A199-8A8A52FB348F}" srcOrd="0" destOrd="4" presId="urn:microsoft.com/office/officeart/2005/8/layout/hList1"/>
    <dgm:cxn modelId="{C2B4EF34-D7C4-4F1B-86E0-DEC4F16A65B1}" type="presOf" srcId="{27701085-B30C-4C03-AB1B-421FEA3A6893}" destId="{021FA0E4-8FA4-4887-A199-8A8A52FB348F}" srcOrd="0" destOrd="3" presId="urn:microsoft.com/office/officeart/2005/8/layout/hList1"/>
    <dgm:cxn modelId="{0BED4D63-390E-43F1-BAA9-A887071AB2C4}" srcId="{9C89EAC4-FB19-4428-BEFA-DB06A4A72902}" destId="{1BCC577C-5E1B-4DED-857D-EA3980B39FC5}" srcOrd="0" destOrd="0" parTransId="{8C49B736-B25E-444A-9C69-0F2CEFBE35B5}" sibTransId="{263B1C8B-CC69-4E1C-840B-E2B72A6DC6CD}"/>
    <dgm:cxn modelId="{A9762B4B-D62D-4540-B37E-7EA179D0BE6D}" srcId="{9C89EAC4-FB19-4428-BEFA-DB06A4A72902}" destId="{27701085-B30C-4C03-AB1B-421FEA3A6893}" srcOrd="3" destOrd="0" parTransId="{FC223711-26DC-45D7-B152-BA144DB2F5BC}" sibTransId="{2D2A0059-38D0-445A-A00D-5795628A02DC}"/>
    <dgm:cxn modelId="{BF7D759B-2CDA-4852-9042-7390E350D980}" srcId="{28C97CFC-B058-4BCE-AAB5-4E078415DE72}" destId="{9C89EAC4-FB19-4428-BEFA-DB06A4A72902}" srcOrd="0" destOrd="0" parTransId="{E4F67BD3-3183-4DD5-A7F5-DABFD3B1F5B5}" sibTransId="{73E6C8BD-EB47-4DC6-BB62-D6922349E9AD}"/>
    <dgm:cxn modelId="{1D06ABCA-A1D2-4B6C-82EA-D678D51276C4}" type="presOf" srcId="{1BCC577C-5E1B-4DED-857D-EA3980B39FC5}" destId="{021FA0E4-8FA4-4887-A199-8A8A52FB348F}" srcOrd="0" destOrd="0" presId="urn:microsoft.com/office/officeart/2005/8/layout/hList1"/>
    <dgm:cxn modelId="{A656EBE1-306C-40A7-B914-FF0893ABDA9C}" type="presOf" srcId="{28C97CFC-B058-4BCE-AAB5-4E078415DE72}" destId="{18B9C630-D041-4BC9-9A68-F62B4A3A27EF}" srcOrd="0" destOrd="0" presId="urn:microsoft.com/office/officeart/2005/8/layout/hList1"/>
    <dgm:cxn modelId="{23E677F3-ABCF-42CB-9D81-F3D98B3CF02D}" type="presOf" srcId="{31D66622-A705-42E6-987E-82E9CF5A1A89}" destId="{021FA0E4-8FA4-4887-A199-8A8A52FB348F}" srcOrd="0" destOrd="1" presId="urn:microsoft.com/office/officeart/2005/8/layout/hList1"/>
    <dgm:cxn modelId="{DADA89CE-6183-47E2-9B07-65C4F9CE9863}" type="presParOf" srcId="{18B9C630-D041-4BC9-9A68-F62B4A3A27EF}" destId="{5E4FD26F-BD37-4A3A-9498-A3C69CCB7623}" srcOrd="0" destOrd="0" presId="urn:microsoft.com/office/officeart/2005/8/layout/hList1"/>
    <dgm:cxn modelId="{986AC4DD-8BA3-47B7-834F-5278C1525BA6}" type="presParOf" srcId="{5E4FD26F-BD37-4A3A-9498-A3C69CCB7623}" destId="{CE495F29-17F9-40A1-B521-B813A53FF040}" srcOrd="0" destOrd="0" presId="urn:microsoft.com/office/officeart/2005/8/layout/hList1"/>
    <dgm:cxn modelId="{D1719E47-C708-4A69-98E6-9DC944F88BC3}" type="presParOf" srcId="{5E4FD26F-BD37-4A3A-9498-A3C69CCB7623}" destId="{021FA0E4-8FA4-4887-A199-8A8A52FB348F}"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6FF50C5-FC03-4961-B581-354E0E337F8F}" type="doc">
      <dgm:prSet loTypeId="urn:microsoft.com/office/officeart/2005/8/layout/hierarchy2" loCatId="hierarchy" qsTypeId="urn:microsoft.com/office/officeart/2005/8/quickstyle/simple1" qsCatId="simple" csTypeId="urn:microsoft.com/office/officeart/2005/8/colors/colorful3" csCatId="colorful" phldr="1"/>
      <dgm:spPr/>
      <dgm:t>
        <a:bodyPr/>
        <a:lstStyle/>
        <a:p>
          <a:endParaRPr lang="en-US"/>
        </a:p>
      </dgm:t>
    </dgm:pt>
    <dgm:pt modelId="{FCAFAD97-B94E-4B62-AA66-C3AF1253DBBB}">
      <dgm:prSet custT="1"/>
      <dgm:spPr>
        <a:solidFill>
          <a:srgbClr val="002060"/>
        </a:solidFill>
      </dgm:spPr>
      <dgm:t>
        <a:bodyPr/>
        <a:lstStyle/>
        <a:p>
          <a:r>
            <a:rPr lang="en-US" sz="1400" dirty="0"/>
            <a:t>Routes of Entry:</a:t>
          </a:r>
        </a:p>
      </dgm:t>
    </dgm:pt>
    <dgm:pt modelId="{3F1AE79D-4C98-4510-8617-107D47CCC50C}" type="parTrans" cxnId="{FEB575C5-7A48-4310-91D3-C5F01A96210C}">
      <dgm:prSet/>
      <dgm:spPr/>
      <dgm:t>
        <a:bodyPr/>
        <a:lstStyle/>
        <a:p>
          <a:endParaRPr lang="en-US" sz="1200"/>
        </a:p>
      </dgm:t>
    </dgm:pt>
    <dgm:pt modelId="{D5F04DF1-2475-4EE8-8DC4-61EFD155A850}" type="sibTrans" cxnId="{FEB575C5-7A48-4310-91D3-C5F01A96210C}">
      <dgm:prSet/>
      <dgm:spPr/>
      <dgm:t>
        <a:bodyPr/>
        <a:lstStyle/>
        <a:p>
          <a:endParaRPr lang="en-US" sz="1200"/>
        </a:p>
      </dgm:t>
    </dgm:pt>
    <dgm:pt modelId="{C05862E2-6B25-445B-8FA2-39AA50821AF8}">
      <dgm:prSet custT="1"/>
      <dgm:spPr>
        <a:solidFill>
          <a:srgbClr val="002060"/>
        </a:solidFill>
      </dgm:spPr>
      <dgm:t>
        <a:bodyPr/>
        <a:lstStyle/>
        <a:p>
          <a:r>
            <a:rPr lang="en-US" sz="1200"/>
            <a:t>Ingestion – swallowing the chemical</a:t>
          </a:r>
        </a:p>
      </dgm:t>
    </dgm:pt>
    <dgm:pt modelId="{9D6191B0-AD08-4FE9-9292-7C7690E02071}" type="parTrans" cxnId="{DFC5C947-5B20-49BA-872B-ACC9B8F6108F}">
      <dgm:prSet custT="1"/>
      <dgm:spPr>
        <a:solidFill>
          <a:srgbClr val="002060"/>
        </a:solidFill>
      </dgm:spPr>
      <dgm:t>
        <a:bodyPr/>
        <a:lstStyle/>
        <a:p>
          <a:endParaRPr lang="en-US" sz="1200"/>
        </a:p>
      </dgm:t>
    </dgm:pt>
    <dgm:pt modelId="{3082ADBE-F083-4FE4-895B-F3D328C2D098}" type="sibTrans" cxnId="{DFC5C947-5B20-49BA-872B-ACC9B8F6108F}">
      <dgm:prSet/>
      <dgm:spPr/>
      <dgm:t>
        <a:bodyPr/>
        <a:lstStyle/>
        <a:p>
          <a:endParaRPr lang="en-US" sz="1200"/>
        </a:p>
      </dgm:t>
    </dgm:pt>
    <dgm:pt modelId="{E8FFDA9B-76A6-46F2-9FE2-E69AC0744A58}">
      <dgm:prSet custT="1"/>
      <dgm:spPr>
        <a:solidFill>
          <a:srgbClr val="002060"/>
        </a:solidFill>
      </dgm:spPr>
      <dgm:t>
        <a:bodyPr/>
        <a:lstStyle/>
        <a:p>
          <a:r>
            <a:rPr lang="en-US" sz="1200"/>
            <a:t>Inhalation – breathing in the chemical</a:t>
          </a:r>
        </a:p>
      </dgm:t>
    </dgm:pt>
    <dgm:pt modelId="{5B38A7CF-5182-4762-A529-99B1E6304CB3}" type="parTrans" cxnId="{1BD43458-B101-4CB9-A386-625F61BE9FCB}">
      <dgm:prSet custT="1"/>
      <dgm:spPr>
        <a:solidFill>
          <a:srgbClr val="002060"/>
        </a:solidFill>
      </dgm:spPr>
      <dgm:t>
        <a:bodyPr/>
        <a:lstStyle/>
        <a:p>
          <a:endParaRPr lang="en-US" sz="1200"/>
        </a:p>
      </dgm:t>
    </dgm:pt>
    <dgm:pt modelId="{09546185-1307-4A75-8EC2-0BBAB8710708}" type="sibTrans" cxnId="{1BD43458-B101-4CB9-A386-625F61BE9FCB}">
      <dgm:prSet/>
      <dgm:spPr/>
      <dgm:t>
        <a:bodyPr/>
        <a:lstStyle/>
        <a:p>
          <a:endParaRPr lang="en-US" sz="1200"/>
        </a:p>
      </dgm:t>
    </dgm:pt>
    <dgm:pt modelId="{FB25EE71-5472-473E-A810-5DCC749D8DDB}">
      <dgm:prSet custT="1"/>
      <dgm:spPr>
        <a:solidFill>
          <a:srgbClr val="002060"/>
        </a:solidFill>
      </dgm:spPr>
      <dgm:t>
        <a:bodyPr/>
        <a:lstStyle/>
        <a:p>
          <a:r>
            <a:rPr lang="en-US" sz="1200"/>
            <a:t>Absorption – the chemical </a:t>
          </a:r>
          <a:br>
            <a:rPr lang="en-US" sz="1200"/>
          </a:br>
          <a:r>
            <a:rPr lang="en-US" sz="1200"/>
            <a:t>soaks through the skin</a:t>
          </a:r>
        </a:p>
      </dgm:t>
    </dgm:pt>
    <dgm:pt modelId="{AD2F7597-5EA4-4AB0-B7C9-B265EFF558AF}" type="parTrans" cxnId="{DEF8E0B6-783C-46C2-B33F-711AAD066CA7}">
      <dgm:prSet custT="1"/>
      <dgm:spPr>
        <a:solidFill>
          <a:srgbClr val="002060"/>
        </a:solidFill>
      </dgm:spPr>
      <dgm:t>
        <a:bodyPr/>
        <a:lstStyle/>
        <a:p>
          <a:endParaRPr lang="en-US" sz="1200"/>
        </a:p>
      </dgm:t>
    </dgm:pt>
    <dgm:pt modelId="{5060EA7B-E8EF-4484-97B7-4118DCB435AC}" type="sibTrans" cxnId="{DEF8E0B6-783C-46C2-B33F-711AAD066CA7}">
      <dgm:prSet/>
      <dgm:spPr/>
      <dgm:t>
        <a:bodyPr/>
        <a:lstStyle/>
        <a:p>
          <a:endParaRPr lang="en-US" sz="1200"/>
        </a:p>
      </dgm:t>
    </dgm:pt>
    <dgm:pt modelId="{1D181C46-732E-421E-8A2A-75D6A0AFFE48}">
      <dgm:prSet custT="1"/>
      <dgm:spPr>
        <a:solidFill>
          <a:srgbClr val="002060"/>
        </a:solidFill>
      </dgm:spPr>
      <dgm:t>
        <a:bodyPr/>
        <a:lstStyle/>
        <a:p>
          <a:r>
            <a:rPr lang="en-US" sz="1200"/>
            <a:t>Skin or eye contact - chemical does external damage to skin or eyes on contact</a:t>
          </a:r>
        </a:p>
      </dgm:t>
    </dgm:pt>
    <dgm:pt modelId="{7A94F090-AC16-4577-B77B-FBCE4E404CE3}" type="parTrans" cxnId="{96D04DD4-A0E0-4E47-97F0-F4DEEE69E3BA}">
      <dgm:prSet custT="1"/>
      <dgm:spPr>
        <a:solidFill>
          <a:srgbClr val="002060"/>
        </a:solidFill>
      </dgm:spPr>
      <dgm:t>
        <a:bodyPr/>
        <a:lstStyle/>
        <a:p>
          <a:endParaRPr lang="en-US" sz="1200"/>
        </a:p>
      </dgm:t>
    </dgm:pt>
    <dgm:pt modelId="{7471D1A7-CAE9-4817-BAE2-402A81C81F63}" type="sibTrans" cxnId="{96D04DD4-A0E0-4E47-97F0-F4DEEE69E3BA}">
      <dgm:prSet/>
      <dgm:spPr/>
      <dgm:t>
        <a:bodyPr/>
        <a:lstStyle/>
        <a:p>
          <a:endParaRPr lang="en-US" sz="1200"/>
        </a:p>
      </dgm:t>
    </dgm:pt>
    <dgm:pt modelId="{875761DE-539A-4DE5-9BCF-7444F2C8E037}">
      <dgm:prSet custT="1"/>
      <dgm:spPr>
        <a:solidFill>
          <a:srgbClr val="002060"/>
        </a:solidFill>
      </dgm:spPr>
      <dgm:t>
        <a:bodyPr/>
        <a:lstStyle/>
        <a:p>
          <a:r>
            <a:rPr lang="en-US" sz="1200"/>
            <a:t>Injection - sharp object pierces the skin</a:t>
          </a:r>
        </a:p>
      </dgm:t>
    </dgm:pt>
    <dgm:pt modelId="{54DE09B2-FE0C-45CE-8403-256463EBFF17}" type="parTrans" cxnId="{98C15219-1889-4706-896F-676CDD9AA30C}">
      <dgm:prSet custT="1"/>
      <dgm:spPr>
        <a:solidFill>
          <a:srgbClr val="002060"/>
        </a:solidFill>
      </dgm:spPr>
      <dgm:t>
        <a:bodyPr/>
        <a:lstStyle/>
        <a:p>
          <a:endParaRPr lang="en-US" sz="1200"/>
        </a:p>
      </dgm:t>
    </dgm:pt>
    <dgm:pt modelId="{E57CAF06-3CA9-4C4E-B454-34252832D557}" type="sibTrans" cxnId="{98C15219-1889-4706-896F-676CDD9AA30C}">
      <dgm:prSet/>
      <dgm:spPr/>
      <dgm:t>
        <a:bodyPr/>
        <a:lstStyle/>
        <a:p>
          <a:endParaRPr lang="en-US" sz="1200"/>
        </a:p>
      </dgm:t>
    </dgm:pt>
    <dgm:pt modelId="{F535B236-50E9-4A1F-8B40-9D97ACE62BB8}" type="pres">
      <dgm:prSet presAssocID="{B6FF50C5-FC03-4961-B581-354E0E337F8F}" presName="diagram" presStyleCnt="0">
        <dgm:presLayoutVars>
          <dgm:chPref val="1"/>
          <dgm:dir/>
          <dgm:animOne val="branch"/>
          <dgm:animLvl val="lvl"/>
          <dgm:resizeHandles val="exact"/>
        </dgm:presLayoutVars>
      </dgm:prSet>
      <dgm:spPr/>
    </dgm:pt>
    <dgm:pt modelId="{BCA3EA30-D0C2-4003-B2AB-5D385C811C9F}" type="pres">
      <dgm:prSet presAssocID="{FCAFAD97-B94E-4B62-AA66-C3AF1253DBBB}" presName="root1" presStyleCnt="0"/>
      <dgm:spPr/>
    </dgm:pt>
    <dgm:pt modelId="{E3DC9306-79DA-49AB-B0CD-D7025120C564}" type="pres">
      <dgm:prSet presAssocID="{FCAFAD97-B94E-4B62-AA66-C3AF1253DBBB}" presName="LevelOneTextNode" presStyleLbl="node0" presStyleIdx="0" presStyleCnt="1">
        <dgm:presLayoutVars>
          <dgm:chPref val="3"/>
        </dgm:presLayoutVars>
      </dgm:prSet>
      <dgm:spPr/>
    </dgm:pt>
    <dgm:pt modelId="{1A6E54D8-A11B-4C77-95BE-E2458B623ABE}" type="pres">
      <dgm:prSet presAssocID="{FCAFAD97-B94E-4B62-AA66-C3AF1253DBBB}" presName="level2hierChild" presStyleCnt="0"/>
      <dgm:spPr/>
    </dgm:pt>
    <dgm:pt modelId="{32029E77-F0A5-4DB5-96A8-7E4CCA992CDA}" type="pres">
      <dgm:prSet presAssocID="{9D6191B0-AD08-4FE9-9292-7C7690E02071}" presName="conn2-1" presStyleLbl="parChTrans1D2" presStyleIdx="0" presStyleCnt="5"/>
      <dgm:spPr/>
    </dgm:pt>
    <dgm:pt modelId="{F7DE0ADA-2E39-466B-B331-195C34D1D906}" type="pres">
      <dgm:prSet presAssocID="{9D6191B0-AD08-4FE9-9292-7C7690E02071}" presName="connTx" presStyleLbl="parChTrans1D2" presStyleIdx="0" presStyleCnt="5"/>
      <dgm:spPr/>
    </dgm:pt>
    <dgm:pt modelId="{39E34121-E412-4DBE-95A4-F822245AFE3A}" type="pres">
      <dgm:prSet presAssocID="{C05862E2-6B25-445B-8FA2-39AA50821AF8}" presName="root2" presStyleCnt="0"/>
      <dgm:spPr/>
    </dgm:pt>
    <dgm:pt modelId="{263127E0-5591-44C7-A2C1-300627F53FE2}" type="pres">
      <dgm:prSet presAssocID="{C05862E2-6B25-445B-8FA2-39AA50821AF8}" presName="LevelTwoTextNode" presStyleLbl="node2" presStyleIdx="0" presStyleCnt="5">
        <dgm:presLayoutVars>
          <dgm:chPref val="3"/>
        </dgm:presLayoutVars>
      </dgm:prSet>
      <dgm:spPr/>
    </dgm:pt>
    <dgm:pt modelId="{FD2798F5-9AB0-4D38-8E14-7E6FB1A06100}" type="pres">
      <dgm:prSet presAssocID="{C05862E2-6B25-445B-8FA2-39AA50821AF8}" presName="level3hierChild" presStyleCnt="0"/>
      <dgm:spPr/>
    </dgm:pt>
    <dgm:pt modelId="{F337A96F-4870-43D9-B77F-ABB3E73021F8}" type="pres">
      <dgm:prSet presAssocID="{5B38A7CF-5182-4762-A529-99B1E6304CB3}" presName="conn2-1" presStyleLbl="parChTrans1D2" presStyleIdx="1" presStyleCnt="5"/>
      <dgm:spPr/>
    </dgm:pt>
    <dgm:pt modelId="{8E30B231-CF5E-4439-A576-9786657AD130}" type="pres">
      <dgm:prSet presAssocID="{5B38A7CF-5182-4762-A529-99B1E6304CB3}" presName="connTx" presStyleLbl="parChTrans1D2" presStyleIdx="1" presStyleCnt="5"/>
      <dgm:spPr/>
    </dgm:pt>
    <dgm:pt modelId="{80230188-30EE-4D45-8EC0-1EC689FCDA8F}" type="pres">
      <dgm:prSet presAssocID="{E8FFDA9B-76A6-46F2-9FE2-E69AC0744A58}" presName="root2" presStyleCnt="0"/>
      <dgm:spPr/>
    </dgm:pt>
    <dgm:pt modelId="{8A4B013A-2E22-4024-A206-AB8917CABBF5}" type="pres">
      <dgm:prSet presAssocID="{E8FFDA9B-76A6-46F2-9FE2-E69AC0744A58}" presName="LevelTwoTextNode" presStyleLbl="node2" presStyleIdx="1" presStyleCnt="5">
        <dgm:presLayoutVars>
          <dgm:chPref val="3"/>
        </dgm:presLayoutVars>
      </dgm:prSet>
      <dgm:spPr/>
    </dgm:pt>
    <dgm:pt modelId="{0DF16157-0404-46E9-81AE-6740D6DDCB50}" type="pres">
      <dgm:prSet presAssocID="{E8FFDA9B-76A6-46F2-9FE2-E69AC0744A58}" presName="level3hierChild" presStyleCnt="0"/>
      <dgm:spPr/>
    </dgm:pt>
    <dgm:pt modelId="{5D56F099-38C3-4126-A6AA-156AFF6D1FD7}" type="pres">
      <dgm:prSet presAssocID="{AD2F7597-5EA4-4AB0-B7C9-B265EFF558AF}" presName="conn2-1" presStyleLbl="parChTrans1D2" presStyleIdx="2" presStyleCnt="5"/>
      <dgm:spPr/>
    </dgm:pt>
    <dgm:pt modelId="{C5A24178-B4D9-47CB-AB6C-ACEF007032AB}" type="pres">
      <dgm:prSet presAssocID="{AD2F7597-5EA4-4AB0-B7C9-B265EFF558AF}" presName="connTx" presStyleLbl="parChTrans1D2" presStyleIdx="2" presStyleCnt="5"/>
      <dgm:spPr/>
    </dgm:pt>
    <dgm:pt modelId="{F6957464-584C-4895-B43B-103592059D0A}" type="pres">
      <dgm:prSet presAssocID="{FB25EE71-5472-473E-A810-5DCC749D8DDB}" presName="root2" presStyleCnt="0"/>
      <dgm:spPr/>
    </dgm:pt>
    <dgm:pt modelId="{6EC507F2-B0E0-422C-B093-C7A88545F877}" type="pres">
      <dgm:prSet presAssocID="{FB25EE71-5472-473E-A810-5DCC749D8DDB}" presName="LevelTwoTextNode" presStyleLbl="node2" presStyleIdx="2" presStyleCnt="5">
        <dgm:presLayoutVars>
          <dgm:chPref val="3"/>
        </dgm:presLayoutVars>
      </dgm:prSet>
      <dgm:spPr/>
    </dgm:pt>
    <dgm:pt modelId="{44E4E67D-CCD9-4152-B63E-274FD9D66853}" type="pres">
      <dgm:prSet presAssocID="{FB25EE71-5472-473E-A810-5DCC749D8DDB}" presName="level3hierChild" presStyleCnt="0"/>
      <dgm:spPr/>
    </dgm:pt>
    <dgm:pt modelId="{A71847C5-D8F9-494C-819A-203B1B815858}" type="pres">
      <dgm:prSet presAssocID="{7A94F090-AC16-4577-B77B-FBCE4E404CE3}" presName="conn2-1" presStyleLbl="parChTrans1D2" presStyleIdx="3" presStyleCnt="5"/>
      <dgm:spPr/>
    </dgm:pt>
    <dgm:pt modelId="{9208800F-A44B-4BDB-86D7-AB8CD4BA67E0}" type="pres">
      <dgm:prSet presAssocID="{7A94F090-AC16-4577-B77B-FBCE4E404CE3}" presName="connTx" presStyleLbl="parChTrans1D2" presStyleIdx="3" presStyleCnt="5"/>
      <dgm:spPr/>
    </dgm:pt>
    <dgm:pt modelId="{4E8342AC-0A12-4444-A49C-9E45074CFBAE}" type="pres">
      <dgm:prSet presAssocID="{1D181C46-732E-421E-8A2A-75D6A0AFFE48}" presName="root2" presStyleCnt="0"/>
      <dgm:spPr/>
    </dgm:pt>
    <dgm:pt modelId="{A5B1ADA7-BF5F-457A-89BC-974DFFC1CD89}" type="pres">
      <dgm:prSet presAssocID="{1D181C46-732E-421E-8A2A-75D6A0AFFE48}" presName="LevelTwoTextNode" presStyleLbl="node2" presStyleIdx="3" presStyleCnt="5">
        <dgm:presLayoutVars>
          <dgm:chPref val="3"/>
        </dgm:presLayoutVars>
      </dgm:prSet>
      <dgm:spPr/>
    </dgm:pt>
    <dgm:pt modelId="{9D882F40-D7F9-4990-BDC2-D2582304CCCB}" type="pres">
      <dgm:prSet presAssocID="{1D181C46-732E-421E-8A2A-75D6A0AFFE48}" presName="level3hierChild" presStyleCnt="0"/>
      <dgm:spPr/>
    </dgm:pt>
    <dgm:pt modelId="{3F558EE7-83FF-4005-BDDB-200ECE291023}" type="pres">
      <dgm:prSet presAssocID="{54DE09B2-FE0C-45CE-8403-256463EBFF17}" presName="conn2-1" presStyleLbl="parChTrans1D2" presStyleIdx="4" presStyleCnt="5"/>
      <dgm:spPr/>
    </dgm:pt>
    <dgm:pt modelId="{218B279E-D63F-4918-A853-ED81F2F67ADC}" type="pres">
      <dgm:prSet presAssocID="{54DE09B2-FE0C-45CE-8403-256463EBFF17}" presName="connTx" presStyleLbl="parChTrans1D2" presStyleIdx="4" presStyleCnt="5"/>
      <dgm:spPr/>
    </dgm:pt>
    <dgm:pt modelId="{2A88BA72-73A8-4CE4-9481-6CF23824553A}" type="pres">
      <dgm:prSet presAssocID="{875761DE-539A-4DE5-9BCF-7444F2C8E037}" presName="root2" presStyleCnt="0"/>
      <dgm:spPr/>
    </dgm:pt>
    <dgm:pt modelId="{6B09F244-78B8-40A2-BA88-C37AE0A0B309}" type="pres">
      <dgm:prSet presAssocID="{875761DE-539A-4DE5-9BCF-7444F2C8E037}" presName="LevelTwoTextNode" presStyleLbl="node2" presStyleIdx="4" presStyleCnt="5">
        <dgm:presLayoutVars>
          <dgm:chPref val="3"/>
        </dgm:presLayoutVars>
      </dgm:prSet>
      <dgm:spPr/>
    </dgm:pt>
    <dgm:pt modelId="{D25B1CC5-A0A7-4303-AF0C-12A86A29F9CC}" type="pres">
      <dgm:prSet presAssocID="{875761DE-539A-4DE5-9BCF-7444F2C8E037}" presName="level3hierChild" presStyleCnt="0"/>
      <dgm:spPr/>
    </dgm:pt>
  </dgm:ptLst>
  <dgm:cxnLst>
    <dgm:cxn modelId="{014B1D05-F716-4F6C-8357-6A393D459A85}" type="presOf" srcId="{5B38A7CF-5182-4762-A529-99B1E6304CB3}" destId="{8E30B231-CF5E-4439-A576-9786657AD130}" srcOrd="1" destOrd="0" presId="urn:microsoft.com/office/officeart/2005/8/layout/hierarchy2"/>
    <dgm:cxn modelId="{0E62C212-91EB-4854-87CF-E7EA289B544A}" type="presOf" srcId="{5B38A7CF-5182-4762-A529-99B1E6304CB3}" destId="{F337A96F-4870-43D9-B77F-ABB3E73021F8}" srcOrd="0" destOrd="0" presId="urn:microsoft.com/office/officeart/2005/8/layout/hierarchy2"/>
    <dgm:cxn modelId="{98C15219-1889-4706-896F-676CDD9AA30C}" srcId="{FCAFAD97-B94E-4B62-AA66-C3AF1253DBBB}" destId="{875761DE-539A-4DE5-9BCF-7444F2C8E037}" srcOrd="4" destOrd="0" parTransId="{54DE09B2-FE0C-45CE-8403-256463EBFF17}" sibTransId="{E57CAF06-3CA9-4C4E-B454-34252832D557}"/>
    <dgm:cxn modelId="{086A2325-CC8D-4979-817C-434F87C909B4}" type="presOf" srcId="{E8FFDA9B-76A6-46F2-9FE2-E69AC0744A58}" destId="{8A4B013A-2E22-4024-A206-AB8917CABBF5}" srcOrd="0" destOrd="0" presId="urn:microsoft.com/office/officeart/2005/8/layout/hierarchy2"/>
    <dgm:cxn modelId="{58A9E830-D986-4D35-BAF6-6651572A158A}" type="presOf" srcId="{1D181C46-732E-421E-8A2A-75D6A0AFFE48}" destId="{A5B1ADA7-BF5F-457A-89BC-974DFFC1CD89}" srcOrd="0" destOrd="0" presId="urn:microsoft.com/office/officeart/2005/8/layout/hierarchy2"/>
    <dgm:cxn modelId="{5EBCAD3E-6B10-4356-BD32-30D61C5EBA70}" type="presOf" srcId="{C05862E2-6B25-445B-8FA2-39AA50821AF8}" destId="{263127E0-5591-44C7-A2C1-300627F53FE2}" srcOrd="0" destOrd="0" presId="urn:microsoft.com/office/officeart/2005/8/layout/hierarchy2"/>
    <dgm:cxn modelId="{E09F9046-5369-4DC0-A43C-CB7E13213C37}" type="presOf" srcId="{FB25EE71-5472-473E-A810-5DCC749D8DDB}" destId="{6EC507F2-B0E0-422C-B093-C7A88545F877}" srcOrd="0" destOrd="0" presId="urn:microsoft.com/office/officeart/2005/8/layout/hierarchy2"/>
    <dgm:cxn modelId="{DFC5C947-5B20-49BA-872B-ACC9B8F6108F}" srcId="{FCAFAD97-B94E-4B62-AA66-C3AF1253DBBB}" destId="{C05862E2-6B25-445B-8FA2-39AA50821AF8}" srcOrd="0" destOrd="0" parTransId="{9D6191B0-AD08-4FE9-9292-7C7690E02071}" sibTransId="{3082ADBE-F083-4FE4-895B-F3D328C2D098}"/>
    <dgm:cxn modelId="{F8A2EF68-1DC1-4F8B-8174-31CF3921A28E}" type="presOf" srcId="{AD2F7597-5EA4-4AB0-B7C9-B265EFF558AF}" destId="{C5A24178-B4D9-47CB-AB6C-ACEF007032AB}" srcOrd="1" destOrd="0" presId="urn:microsoft.com/office/officeart/2005/8/layout/hierarchy2"/>
    <dgm:cxn modelId="{C06C926B-8DCA-4857-8B82-E195704D9981}" type="presOf" srcId="{7A94F090-AC16-4577-B77B-FBCE4E404CE3}" destId="{A71847C5-D8F9-494C-819A-203B1B815858}" srcOrd="0" destOrd="0" presId="urn:microsoft.com/office/officeart/2005/8/layout/hierarchy2"/>
    <dgm:cxn modelId="{F0A77C4F-5CA4-4CD2-9EBD-6F894A32E50A}" type="presOf" srcId="{AD2F7597-5EA4-4AB0-B7C9-B265EFF558AF}" destId="{5D56F099-38C3-4126-A6AA-156AFF6D1FD7}" srcOrd="0" destOrd="0" presId="urn:microsoft.com/office/officeart/2005/8/layout/hierarchy2"/>
    <dgm:cxn modelId="{1BD43458-B101-4CB9-A386-625F61BE9FCB}" srcId="{FCAFAD97-B94E-4B62-AA66-C3AF1253DBBB}" destId="{E8FFDA9B-76A6-46F2-9FE2-E69AC0744A58}" srcOrd="1" destOrd="0" parTransId="{5B38A7CF-5182-4762-A529-99B1E6304CB3}" sibTransId="{09546185-1307-4A75-8EC2-0BBAB8710708}"/>
    <dgm:cxn modelId="{C83F4E79-929C-4E7D-805E-F126AE8609D3}" type="presOf" srcId="{54DE09B2-FE0C-45CE-8403-256463EBFF17}" destId="{218B279E-D63F-4918-A853-ED81F2F67ADC}" srcOrd="1" destOrd="0" presId="urn:microsoft.com/office/officeart/2005/8/layout/hierarchy2"/>
    <dgm:cxn modelId="{27075F7D-5A09-47F1-9F25-CE45C5B9956B}" type="presOf" srcId="{FCAFAD97-B94E-4B62-AA66-C3AF1253DBBB}" destId="{E3DC9306-79DA-49AB-B0CD-D7025120C564}" srcOrd="0" destOrd="0" presId="urn:microsoft.com/office/officeart/2005/8/layout/hierarchy2"/>
    <dgm:cxn modelId="{526EE59B-7343-4BBB-A52F-629C56272B2C}" type="presOf" srcId="{9D6191B0-AD08-4FE9-9292-7C7690E02071}" destId="{F7DE0ADA-2E39-466B-B331-195C34D1D906}" srcOrd="1" destOrd="0" presId="urn:microsoft.com/office/officeart/2005/8/layout/hierarchy2"/>
    <dgm:cxn modelId="{DEF8E0B6-783C-46C2-B33F-711AAD066CA7}" srcId="{FCAFAD97-B94E-4B62-AA66-C3AF1253DBBB}" destId="{FB25EE71-5472-473E-A810-5DCC749D8DDB}" srcOrd="2" destOrd="0" parTransId="{AD2F7597-5EA4-4AB0-B7C9-B265EFF558AF}" sibTransId="{5060EA7B-E8EF-4484-97B7-4118DCB435AC}"/>
    <dgm:cxn modelId="{FEB575C5-7A48-4310-91D3-C5F01A96210C}" srcId="{B6FF50C5-FC03-4961-B581-354E0E337F8F}" destId="{FCAFAD97-B94E-4B62-AA66-C3AF1253DBBB}" srcOrd="0" destOrd="0" parTransId="{3F1AE79D-4C98-4510-8617-107D47CCC50C}" sibTransId="{D5F04DF1-2475-4EE8-8DC4-61EFD155A850}"/>
    <dgm:cxn modelId="{FA2B86CD-2D27-4690-A52A-76C4653DD3AA}" type="presOf" srcId="{875761DE-539A-4DE5-9BCF-7444F2C8E037}" destId="{6B09F244-78B8-40A2-BA88-C37AE0A0B309}" srcOrd="0" destOrd="0" presId="urn:microsoft.com/office/officeart/2005/8/layout/hierarchy2"/>
    <dgm:cxn modelId="{96D04DD4-A0E0-4E47-97F0-F4DEEE69E3BA}" srcId="{FCAFAD97-B94E-4B62-AA66-C3AF1253DBBB}" destId="{1D181C46-732E-421E-8A2A-75D6A0AFFE48}" srcOrd="3" destOrd="0" parTransId="{7A94F090-AC16-4577-B77B-FBCE4E404CE3}" sibTransId="{7471D1A7-CAE9-4817-BAE2-402A81C81F63}"/>
    <dgm:cxn modelId="{86AC4ADE-3E97-4456-A2F3-8D774A765A5A}" type="presOf" srcId="{54DE09B2-FE0C-45CE-8403-256463EBFF17}" destId="{3F558EE7-83FF-4005-BDDB-200ECE291023}" srcOrd="0" destOrd="0" presId="urn:microsoft.com/office/officeart/2005/8/layout/hierarchy2"/>
    <dgm:cxn modelId="{C84E8EE4-9708-4706-AE63-000CA475D79C}" type="presOf" srcId="{9D6191B0-AD08-4FE9-9292-7C7690E02071}" destId="{32029E77-F0A5-4DB5-96A8-7E4CCA992CDA}" srcOrd="0" destOrd="0" presId="urn:microsoft.com/office/officeart/2005/8/layout/hierarchy2"/>
    <dgm:cxn modelId="{AE3909F4-E1F2-4C77-8A55-60883B2D85FA}" type="presOf" srcId="{7A94F090-AC16-4577-B77B-FBCE4E404CE3}" destId="{9208800F-A44B-4BDB-86D7-AB8CD4BA67E0}" srcOrd="1" destOrd="0" presId="urn:microsoft.com/office/officeart/2005/8/layout/hierarchy2"/>
    <dgm:cxn modelId="{C8A51FF8-BC39-448C-A1FE-0074F8404378}" type="presOf" srcId="{B6FF50C5-FC03-4961-B581-354E0E337F8F}" destId="{F535B236-50E9-4A1F-8B40-9D97ACE62BB8}" srcOrd="0" destOrd="0" presId="urn:microsoft.com/office/officeart/2005/8/layout/hierarchy2"/>
    <dgm:cxn modelId="{CA3F0DB6-B7C4-4FB4-8004-05B71F0DB80D}" type="presParOf" srcId="{F535B236-50E9-4A1F-8B40-9D97ACE62BB8}" destId="{BCA3EA30-D0C2-4003-B2AB-5D385C811C9F}" srcOrd="0" destOrd="0" presId="urn:microsoft.com/office/officeart/2005/8/layout/hierarchy2"/>
    <dgm:cxn modelId="{B2FA2654-5134-4234-A646-C4370AAA8831}" type="presParOf" srcId="{BCA3EA30-D0C2-4003-B2AB-5D385C811C9F}" destId="{E3DC9306-79DA-49AB-B0CD-D7025120C564}" srcOrd="0" destOrd="0" presId="urn:microsoft.com/office/officeart/2005/8/layout/hierarchy2"/>
    <dgm:cxn modelId="{3FE3940F-B428-45D4-9C0D-2FCB5F6B23FE}" type="presParOf" srcId="{BCA3EA30-D0C2-4003-B2AB-5D385C811C9F}" destId="{1A6E54D8-A11B-4C77-95BE-E2458B623ABE}" srcOrd="1" destOrd="0" presId="urn:microsoft.com/office/officeart/2005/8/layout/hierarchy2"/>
    <dgm:cxn modelId="{2069F012-7D67-4ECE-B7EE-FADDF7B589C9}" type="presParOf" srcId="{1A6E54D8-A11B-4C77-95BE-E2458B623ABE}" destId="{32029E77-F0A5-4DB5-96A8-7E4CCA992CDA}" srcOrd="0" destOrd="0" presId="urn:microsoft.com/office/officeart/2005/8/layout/hierarchy2"/>
    <dgm:cxn modelId="{E2A8B5EF-CB2D-491D-962A-827262CB5683}" type="presParOf" srcId="{32029E77-F0A5-4DB5-96A8-7E4CCA992CDA}" destId="{F7DE0ADA-2E39-466B-B331-195C34D1D906}" srcOrd="0" destOrd="0" presId="urn:microsoft.com/office/officeart/2005/8/layout/hierarchy2"/>
    <dgm:cxn modelId="{9B7306F3-CCFF-4CA4-A66F-0E5796F663CF}" type="presParOf" srcId="{1A6E54D8-A11B-4C77-95BE-E2458B623ABE}" destId="{39E34121-E412-4DBE-95A4-F822245AFE3A}" srcOrd="1" destOrd="0" presId="urn:microsoft.com/office/officeart/2005/8/layout/hierarchy2"/>
    <dgm:cxn modelId="{DB56971E-B8A8-40E1-9B5A-D314ADCB7109}" type="presParOf" srcId="{39E34121-E412-4DBE-95A4-F822245AFE3A}" destId="{263127E0-5591-44C7-A2C1-300627F53FE2}" srcOrd="0" destOrd="0" presId="urn:microsoft.com/office/officeart/2005/8/layout/hierarchy2"/>
    <dgm:cxn modelId="{97785677-29C3-422E-9DB9-F832901AA79D}" type="presParOf" srcId="{39E34121-E412-4DBE-95A4-F822245AFE3A}" destId="{FD2798F5-9AB0-4D38-8E14-7E6FB1A06100}" srcOrd="1" destOrd="0" presId="urn:microsoft.com/office/officeart/2005/8/layout/hierarchy2"/>
    <dgm:cxn modelId="{ECD26E78-FAAC-4D78-91F4-29F42966BA2D}" type="presParOf" srcId="{1A6E54D8-A11B-4C77-95BE-E2458B623ABE}" destId="{F337A96F-4870-43D9-B77F-ABB3E73021F8}" srcOrd="2" destOrd="0" presId="urn:microsoft.com/office/officeart/2005/8/layout/hierarchy2"/>
    <dgm:cxn modelId="{BB61986D-23F6-4989-BE7F-E9056640609F}" type="presParOf" srcId="{F337A96F-4870-43D9-B77F-ABB3E73021F8}" destId="{8E30B231-CF5E-4439-A576-9786657AD130}" srcOrd="0" destOrd="0" presId="urn:microsoft.com/office/officeart/2005/8/layout/hierarchy2"/>
    <dgm:cxn modelId="{39DA52D3-3660-455D-BB68-0DC2C178A37D}" type="presParOf" srcId="{1A6E54D8-A11B-4C77-95BE-E2458B623ABE}" destId="{80230188-30EE-4D45-8EC0-1EC689FCDA8F}" srcOrd="3" destOrd="0" presId="urn:microsoft.com/office/officeart/2005/8/layout/hierarchy2"/>
    <dgm:cxn modelId="{8F705F04-AA63-41A8-B41E-B206A3795D1A}" type="presParOf" srcId="{80230188-30EE-4D45-8EC0-1EC689FCDA8F}" destId="{8A4B013A-2E22-4024-A206-AB8917CABBF5}" srcOrd="0" destOrd="0" presId="urn:microsoft.com/office/officeart/2005/8/layout/hierarchy2"/>
    <dgm:cxn modelId="{631D3EAC-66B1-424D-BE29-A763F58AD6B5}" type="presParOf" srcId="{80230188-30EE-4D45-8EC0-1EC689FCDA8F}" destId="{0DF16157-0404-46E9-81AE-6740D6DDCB50}" srcOrd="1" destOrd="0" presId="urn:microsoft.com/office/officeart/2005/8/layout/hierarchy2"/>
    <dgm:cxn modelId="{8C7A7874-3395-4690-A5F3-74885E83B41B}" type="presParOf" srcId="{1A6E54D8-A11B-4C77-95BE-E2458B623ABE}" destId="{5D56F099-38C3-4126-A6AA-156AFF6D1FD7}" srcOrd="4" destOrd="0" presId="urn:microsoft.com/office/officeart/2005/8/layout/hierarchy2"/>
    <dgm:cxn modelId="{B7FB8E23-4777-4C94-BD98-099E04EA50DE}" type="presParOf" srcId="{5D56F099-38C3-4126-A6AA-156AFF6D1FD7}" destId="{C5A24178-B4D9-47CB-AB6C-ACEF007032AB}" srcOrd="0" destOrd="0" presId="urn:microsoft.com/office/officeart/2005/8/layout/hierarchy2"/>
    <dgm:cxn modelId="{BDA9EBF1-E571-4182-94AD-3FACF9EFE913}" type="presParOf" srcId="{1A6E54D8-A11B-4C77-95BE-E2458B623ABE}" destId="{F6957464-584C-4895-B43B-103592059D0A}" srcOrd="5" destOrd="0" presId="urn:microsoft.com/office/officeart/2005/8/layout/hierarchy2"/>
    <dgm:cxn modelId="{F6ACA4B1-2BEA-4920-B659-0DF94E9632BF}" type="presParOf" srcId="{F6957464-584C-4895-B43B-103592059D0A}" destId="{6EC507F2-B0E0-422C-B093-C7A88545F877}" srcOrd="0" destOrd="0" presId="urn:microsoft.com/office/officeart/2005/8/layout/hierarchy2"/>
    <dgm:cxn modelId="{27624F3A-D426-4AE1-B186-55DB9AA94A09}" type="presParOf" srcId="{F6957464-584C-4895-B43B-103592059D0A}" destId="{44E4E67D-CCD9-4152-B63E-274FD9D66853}" srcOrd="1" destOrd="0" presId="urn:microsoft.com/office/officeart/2005/8/layout/hierarchy2"/>
    <dgm:cxn modelId="{2123AD2B-CE18-4B27-98B3-184948501AC4}" type="presParOf" srcId="{1A6E54D8-A11B-4C77-95BE-E2458B623ABE}" destId="{A71847C5-D8F9-494C-819A-203B1B815858}" srcOrd="6" destOrd="0" presId="urn:microsoft.com/office/officeart/2005/8/layout/hierarchy2"/>
    <dgm:cxn modelId="{586FE7BE-C182-41E0-94B9-10B151C0396D}" type="presParOf" srcId="{A71847C5-D8F9-494C-819A-203B1B815858}" destId="{9208800F-A44B-4BDB-86D7-AB8CD4BA67E0}" srcOrd="0" destOrd="0" presId="urn:microsoft.com/office/officeart/2005/8/layout/hierarchy2"/>
    <dgm:cxn modelId="{04185951-D5CA-45C4-BC95-B5DA2A962441}" type="presParOf" srcId="{1A6E54D8-A11B-4C77-95BE-E2458B623ABE}" destId="{4E8342AC-0A12-4444-A49C-9E45074CFBAE}" srcOrd="7" destOrd="0" presId="urn:microsoft.com/office/officeart/2005/8/layout/hierarchy2"/>
    <dgm:cxn modelId="{7370F2D7-A1C2-4E20-9D1A-63D50FF039FA}" type="presParOf" srcId="{4E8342AC-0A12-4444-A49C-9E45074CFBAE}" destId="{A5B1ADA7-BF5F-457A-89BC-974DFFC1CD89}" srcOrd="0" destOrd="0" presId="urn:microsoft.com/office/officeart/2005/8/layout/hierarchy2"/>
    <dgm:cxn modelId="{4942BD1F-1CE3-4895-8FB7-371C41583FAA}" type="presParOf" srcId="{4E8342AC-0A12-4444-A49C-9E45074CFBAE}" destId="{9D882F40-D7F9-4990-BDC2-D2582304CCCB}" srcOrd="1" destOrd="0" presId="urn:microsoft.com/office/officeart/2005/8/layout/hierarchy2"/>
    <dgm:cxn modelId="{36E0A7BE-4217-4985-9BCB-E3F2C6589632}" type="presParOf" srcId="{1A6E54D8-A11B-4C77-95BE-E2458B623ABE}" destId="{3F558EE7-83FF-4005-BDDB-200ECE291023}" srcOrd="8" destOrd="0" presId="urn:microsoft.com/office/officeart/2005/8/layout/hierarchy2"/>
    <dgm:cxn modelId="{B1AF3F17-7C98-4AFF-884D-98CAFE0C862C}" type="presParOf" srcId="{3F558EE7-83FF-4005-BDDB-200ECE291023}" destId="{218B279E-D63F-4918-A853-ED81F2F67ADC}" srcOrd="0" destOrd="0" presId="urn:microsoft.com/office/officeart/2005/8/layout/hierarchy2"/>
    <dgm:cxn modelId="{E0616803-4799-40C3-AF2F-293C950D64D6}" type="presParOf" srcId="{1A6E54D8-A11B-4C77-95BE-E2458B623ABE}" destId="{2A88BA72-73A8-4CE4-9481-6CF23824553A}" srcOrd="9" destOrd="0" presId="urn:microsoft.com/office/officeart/2005/8/layout/hierarchy2"/>
    <dgm:cxn modelId="{7155D115-8648-4B92-8CC1-E85D18494E57}" type="presParOf" srcId="{2A88BA72-73A8-4CE4-9481-6CF23824553A}" destId="{6B09F244-78B8-40A2-BA88-C37AE0A0B309}" srcOrd="0" destOrd="0" presId="urn:microsoft.com/office/officeart/2005/8/layout/hierarchy2"/>
    <dgm:cxn modelId="{87028B82-60FB-45F8-BCDE-63832E4BCCCB}" type="presParOf" srcId="{2A88BA72-73A8-4CE4-9481-6CF23824553A}" destId="{D25B1CC5-A0A7-4303-AF0C-12A86A29F9CC}"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A0F8EB5-2A78-49A2-9AE9-DF7D37B2BD08}" type="doc">
      <dgm:prSet loTypeId="urn:microsoft.com/office/officeart/2005/8/layout/hList1" loCatId="list" qsTypeId="urn:microsoft.com/office/officeart/2005/8/quickstyle/simple3" qsCatId="simple" csTypeId="urn:microsoft.com/office/officeart/2005/8/colors/colorful2" csCatId="colorful" phldr="1"/>
      <dgm:spPr/>
      <dgm:t>
        <a:bodyPr/>
        <a:lstStyle/>
        <a:p>
          <a:endParaRPr lang="en-US"/>
        </a:p>
      </dgm:t>
    </dgm:pt>
    <dgm:pt modelId="{660FB95C-AA1F-4552-A043-A2CE5FBB4707}">
      <dgm:prSet/>
      <dgm:spPr>
        <a:solidFill>
          <a:srgbClr val="002060"/>
        </a:solidFill>
      </dgm:spPr>
      <dgm:t>
        <a:bodyPr/>
        <a:lstStyle/>
        <a:p>
          <a:r>
            <a:rPr lang="en-US" dirty="0">
              <a:solidFill>
                <a:schemeClr val="bg1"/>
              </a:solidFill>
            </a:rPr>
            <a:t>Ingestion (Swallowing)</a:t>
          </a:r>
        </a:p>
      </dgm:t>
    </dgm:pt>
    <dgm:pt modelId="{DBFA549C-113C-4969-8BB5-CC20DA404CE6}" type="parTrans" cxnId="{4EBB2696-34C8-48AE-9B9D-6BD7CD61A912}">
      <dgm:prSet/>
      <dgm:spPr/>
      <dgm:t>
        <a:bodyPr/>
        <a:lstStyle/>
        <a:p>
          <a:endParaRPr lang="en-US">
            <a:solidFill>
              <a:schemeClr val="bg1"/>
            </a:solidFill>
          </a:endParaRPr>
        </a:p>
      </dgm:t>
    </dgm:pt>
    <dgm:pt modelId="{3F7F6CD0-B30C-4B16-A539-5479E7670CE2}" type="sibTrans" cxnId="{4EBB2696-34C8-48AE-9B9D-6BD7CD61A912}">
      <dgm:prSet/>
      <dgm:spPr/>
      <dgm:t>
        <a:bodyPr/>
        <a:lstStyle/>
        <a:p>
          <a:endParaRPr lang="en-US">
            <a:solidFill>
              <a:schemeClr val="bg1"/>
            </a:solidFill>
          </a:endParaRPr>
        </a:p>
      </dgm:t>
    </dgm:pt>
    <dgm:pt modelId="{77E5ADEC-ED66-490B-AC85-8E7E8035C7ED}">
      <dgm:prSet/>
      <dgm:spPr>
        <a:solidFill>
          <a:srgbClr val="002060">
            <a:alpha val="90000"/>
          </a:srgbClr>
        </a:solidFill>
      </dgm:spPr>
      <dgm:t>
        <a:bodyPr/>
        <a:lstStyle/>
        <a:p>
          <a:r>
            <a:rPr lang="en-US" dirty="0">
              <a:solidFill>
                <a:schemeClr val="bg1"/>
              </a:solidFill>
            </a:rPr>
            <a:t>Chemicals that are swallowed are </a:t>
          </a:r>
          <a:br>
            <a:rPr lang="en-US" dirty="0">
              <a:solidFill>
                <a:schemeClr val="bg1"/>
              </a:solidFill>
            </a:rPr>
          </a:br>
          <a:r>
            <a:rPr lang="en-US" dirty="0">
              <a:solidFill>
                <a:schemeClr val="bg1"/>
              </a:solidFill>
            </a:rPr>
            <a:t>absorbed in the digestive tract</a:t>
          </a:r>
        </a:p>
      </dgm:t>
    </dgm:pt>
    <dgm:pt modelId="{2BAFCD1E-989E-48D7-AAB4-3AC310ED3F3A}" type="parTrans" cxnId="{F214BF65-E18D-488C-BD33-E40D91CFD19C}">
      <dgm:prSet/>
      <dgm:spPr/>
      <dgm:t>
        <a:bodyPr/>
        <a:lstStyle/>
        <a:p>
          <a:endParaRPr lang="en-US">
            <a:solidFill>
              <a:schemeClr val="bg1"/>
            </a:solidFill>
          </a:endParaRPr>
        </a:p>
      </dgm:t>
    </dgm:pt>
    <dgm:pt modelId="{DEA308D5-FD7C-44BD-B988-9901E747715B}" type="sibTrans" cxnId="{F214BF65-E18D-488C-BD33-E40D91CFD19C}">
      <dgm:prSet/>
      <dgm:spPr/>
      <dgm:t>
        <a:bodyPr/>
        <a:lstStyle/>
        <a:p>
          <a:endParaRPr lang="en-US">
            <a:solidFill>
              <a:schemeClr val="bg1"/>
            </a:solidFill>
          </a:endParaRPr>
        </a:p>
      </dgm:t>
    </dgm:pt>
    <dgm:pt modelId="{A9B12511-EF7E-4A99-8E41-2EA954FB1F4D}">
      <dgm:prSet/>
      <dgm:spPr>
        <a:solidFill>
          <a:srgbClr val="002060">
            <a:alpha val="90000"/>
          </a:srgbClr>
        </a:solidFill>
      </dgm:spPr>
      <dgm:t>
        <a:bodyPr/>
        <a:lstStyle/>
        <a:p>
          <a:r>
            <a:rPr lang="en-US" dirty="0">
              <a:solidFill>
                <a:schemeClr val="bg1"/>
              </a:solidFill>
            </a:rPr>
            <a:t>Chemicals can rub off dirty hands </a:t>
          </a:r>
          <a:br>
            <a:rPr lang="en-US" dirty="0">
              <a:solidFill>
                <a:schemeClr val="bg1"/>
              </a:solidFill>
            </a:rPr>
          </a:br>
          <a:r>
            <a:rPr lang="en-US" dirty="0">
              <a:solidFill>
                <a:schemeClr val="bg1"/>
              </a:solidFill>
            </a:rPr>
            <a:t>and contaminate food, drinks or </a:t>
          </a:r>
          <a:br>
            <a:rPr lang="en-US" dirty="0">
              <a:solidFill>
                <a:schemeClr val="bg1"/>
              </a:solidFill>
            </a:rPr>
          </a:br>
          <a:r>
            <a:rPr lang="en-US" dirty="0">
              <a:solidFill>
                <a:schemeClr val="bg1"/>
              </a:solidFill>
            </a:rPr>
            <a:t>tobacco products</a:t>
          </a:r>
        </a:p>
      </dgm:t>
    </dgm:pt>
    <dgm:pt modelId="{22A338CC-877C-463F-ADE1-9F8269647DF7}" type="parTrans" cxnId="{F8B5AFD6-6C91-4B98-88E9-F80C20C3EF51}">
      <dgm:prSet/>
      <dgm:spPr/>
      <dgm:t>
        <a:bodyPr/>
        <a:lstStyle/>
        <a:p>
          <a:endParaRPr lang="en-US">
            <a:solidFill>
              <a:schemeClr val="bg1"/>
            </a:solidFill>
          </a:endParaRPr>
        </a:p>
      </dgm:t>
    </dgm:pt>
    <dgm:pt modelId="{873AB0F5-B455-4441-93A6-CADFAC83E70E}" type="sibTrans" cxnId="{F8B5AFD6-6C91-4B98-88E9-F80C20C3EF51}">
      <dgm:prSet/>
      <dgm:spPr/>
      <dgm:t>
        <a:bodyPr/>
        <a:lstStyle/>
        <a:p>
          <a:endParaRPr lang="en-US">
            <a:solidFill>
              <a:schemeClr val="bg1"/>
            </a:solidFill>
          </a:endParaRPr>
        </a:p>
      </dgm:t>
    </dgm:pt>
    <dgm:pt modelId="{7F424294-D23A-40E7-8FB2-8738B819C797}">
      <dgm:prSet/>
      <dgm:spPr>
        <a:solidFill>
          <a:srgbClr val="002060">
            <a:alpha val="90000"/>
          </a:srgbClr>
        </a:solidFill>
      </dgm:spPr>
      <dgm:t>
        <a:bodyPr/>
        <a:lstStyle/>
        <a:p>
          <a:r>
            <a:rPr lang="en-US" dirty="0">
              <a:solidFill>
                <a:schemeClr val="bg1"/>
              </a:solidFill>
            </a:rPr>
            <a:t>Chemicals in the air can settle on </a:t>
          </a:r>
          <a:br>
            <a:rPr lang="en-US" dirty="0">
              <a:solidFill>
                <a:schemeClr val="bg1"/>
              </a:solidFill>
            </a:rPr>
          </a:br>
          <a:r>
            <a:rPr lang="en-US" dirty="0">
              <a:solidFill>
                <a:schemeClr val="bg1"/>
              </a:solidFill>
            </a:rPr>
            <a:t>food or drink and be swallowed</a:t>
          </a:r>
        </a:p>
      </dgm:t>
    </dgm:pt>
    <dgm:pt modelId="{D5807BD3-EE74-42ED-BC70-E64D342F8970}" type="parTrans" cxnId="{F7E93312-224B-434A-BFC0-4B3587BFD45A}">
      <dgm:prSet/>
      <dgm:spPr/>
      <dgm:t>
        <a:bodyPr/>
        <a:lstStyle/>
        <a:p>
          <a:endParaRPr lang="en-US">
            <a:solidFill>
              <a:schemeClr val="bg1"/>
            </a:solidFill>
          </a:endParaRPr>
        </a:p>
      </dgm:t>
    </dgm:pt>
    <dgm:pt modelId="{1FD00B1B-C693-4E6F-9827-505608E9B314}" type="sibTrans" cxnId="{F7E93312-224B-434A-BFC0-4B3587BFD45A}">
      <dgm:prSet/>
      <dgm:spPr/>
      <dgm:t>
        <a:bodyPr/>
        <a:lstStyle/>
        <a:p>
          <a:endParaRPr lang="en-US">
            <a:solidFill>
              <a:schemeClr val="bg1"/>
            </a:solidFill>
          </a:endParaRPr>
        </a:p>
      </dgm:t>
    </dgm:pt>
    <dgm:pt modelId="{FB6AD326-2B5E-4DE6-928A-A42946502061}">
      <dgm:prSet/>
      <dgm:spPr>
        <a:solidFill>
          <a:srgbClr val="002060">
            <a:alpha val="90000"/>
          </a:srgbClr>
        </a:solidFill>
      </dgm:spPr>
      <dgm:t>
        <a:bodyPr/>
        <a:lstStyle/>
        <a:p>
          <a:endParaRPr lang="en-US" dirty="0">
            <a:solidFill>
              <a:schemeClr val="bg1"/>
            </a:solidFill>
          </a:endParaRPr>
        </a:p>
      </dgm:t>
    </dgm:pt>
    <dgm:pt modelId="{1E553889-DE82-43EC-9BE0-15182976D87A}" type="parTrans" cxnId="{21A10011-C8F6-4EA3-BD1D-87C8E5318017}">
      <dgm:prSet/>
      <dgm:spPr/>
      <dgm:t>
        <a:bodyPr/>
        <a:lstStyle/>
        <a:p>
          <a:endParaRPr lang="en-US"/>
        </a:p>
      </dgm:t>
    </dgm:pt>
    <dgm:pt modelId="{4833E683-478C-4883-AF5D-22A9C6358993}" type="sibTrans" cxnId="{21A10011-C8F6-4EA3-BD1D-87C8E5318017}">
      <dgm:prSet/>
      <dgm:spPr/>
      <dgm:t>
        <a:bodyPr/>
        <a:lstStyle/>
        <a:p>
          <a:endParaRPr lang="en-US"/>
        </a:p>
      </dgm:t>
    </dgm:pt>
    <dgm:pt modelId="{3B1FE9CD-43FF-4733-872F-2802C38482ED}">
      <dgm:prSet/>
      <dgm:spPr>
        <a:solidFill>
          <a:srgbClr val="002060">
            <a:alpha val="90000"/>
          </a:srgbClr>
        </a:solidFill>
      </dgm:spPr>
      <dgm:t>
        <a:bodyPr/>
        <a:lstStyle/>
        <a:p>
          <a:endParaRPr lang="en-US" dirty="0">
            <a:solidFill>
              <a:schemeClr val="bg1"/>
            </a:solidFill>
          </a:endParaRPr>
        </a:p>
      </dgm:t>
    </dgm:pt>
    <dgm:pt modelId="{A696DD4D-2D5D-45C6-836C-F17CD6FE6A73}" type="parTrans" cxnId="{A78F8ED2-C0B5-4DAE-8DD4-390B239AE84B}">
      <dgm:prSet/>
      <dgm:spPr/>
      <dgm:t>
        <a:bodyPr/>
        <a:lstStyle/>
        <a:p>
          <a:endParaRPr lang="en-US"/>
        </a:p>
      </dgm:t>
    </dgm:pt>
    <dgm:pt modelId="{5A55397A-9D41-4FEC-B2D4-1CC4F3E4C8D2}" type="sibTrans" cxnId="{A78F8ED2-C0B5-4DAE-8DD4-390B239AE84B}">
      <dgm:prSet/>
      <dgm:spPr/>
      <dgm:t>
        <a:bodyPr/>
        <a:lstStyle/>
        <a:p>
          <a:endParaRPr lang="en-US"/>
        </a:p>
      </dgm:t>
    </dgm:pt>
    <dgm:pt modelId="{D77E0B67-CA63-465E-AD67-ACE3E86CEC0F}" type="pres">
      <dgm:prSet presAssocID="{0A0F8EB5-2A78-49A2-9AE9-DF7D37B2BD08}" presName="Name0" presStyleCnt="0">
        <dgm:presLayoutVars>
          <dgm:dir/>
          <dgm:animLvl val="lvl"/>
          <dgm:resizeHandles val="exact"/>
        </dgm:presLayoutVars>
      </dgm:prSet>
      <dgm:spPr/>
    </dgm:pt>
    <dgm:pt modelId="{E294DD04-C83A-4DBE-9B83-151DC61D4A15}" type="pres">
      <dgm:prSet presAssocID="{660FB95C-AA1F-4552-A043-A2CE5FBB4707}" presName="composite" presStyleCnt="0"/>
      <dgm:spPr/>
    </dgm:pt>
    <dgm:pt modelId="{0D60E290-4AA8-474B-BB50-0EEAB4766E0B}" type="pres">
      <dgm:prSet presAssocID="{660FB95C-AA1F-4552-A043-A2CE5FBB4707}" presName="parTx" presStyleLbl="alignNode1" presStyleIdx="0" presStyleCnt="1">
        <dgm:presLayoutVars>
          <dgm:chMax val="0"/>
          <dgm:chPref val="0"/>
          <dgm:bulletEnabled val="1"/>
        </dgm:presLayoutVars>
      </dgm:prSet>
      <dgm:spPr/>
    </dgm:pt>
    <dgm:pt modelId="{D77175DB-1EE2-45D8-AED6-74F6E200104A}" type="pres">
      <dgm:prSet presAssocID="{660FB95C-AA1F-4552-A043-A2CE5FBB4707}" presName="desTx" presStyleLbl="alignAccFollowNode1" presStyleIdx="0" presStyleCnt="1">
        <dgm:presLayoutVars>
          <dgm:bulletEnabled val="1"/>
        </dgm:presLayoutVars>
      </dgm:prSet>
      <dgm:spPr/>
    </dgm:pt>
  </dgm:ptLst>
  <dgm:cxnLst>
    <dgm:cxn modelId="{21A10011-C8F6-4EA3-BD1D-87C8E5318017}" srcId="{660FB95C-AA1F-4552-A043-A2CE5FBB4707}" destId="{FB6AD326-2B5E-4DE6-928A-A42946502061}" srcOrd="1" destOrd="0" parTransId="{1E553889-DE82-43EC-9BE0-15182976D87A}" sibTransId="{4833E683-478C-4883-AF5D-22A9C6358993}"/>
    <dgm:cxn modelId="{F7E93312-224B-434A-BFC0-4B3587BFD45A}" srcId="{660FB95C-AA1F-4552-A043-A2CE5FBB4707}" destId="{7F424294-D23A-40E7-8FB2-8738B819C797}" srcOrd="4" destOrd="0" parTransId="{D5807BD3-EE74-42ED-BC70-E64D342F8970}" sibTransId="{1FD00B1B-C693-4E6F-9827-505608E9B314}"/>
    <dgm:cxn modelId="{893DED1B-239A-44CA-A3F0-D7A161470E6A}" type="presOf" srcId="{FB6AD326-2B5E-4DE6-928A-A42946502061}" destId="{D77175DB-1EE2-45D8-AED6-74F6E200104A}" srcOrd="0" destOrd="1" presId="urn:microsoft.com/office/officeart/2005/8/layout/hList1"/>
    <dgm:cxn modelId="{F214BF65-E18D-488C-BD33-E40D91CFD19C}" srcId="{660FB95C-AA1F-4552-A043-A2CE5FBB4707}" destId="{77E5ADEC-ED66-490B-AC85-8E7E8035C7ED}" srcOrd="0" destOrd="0" parTransId="{2BAFCD1E-989E-48D7-AAB4-3AC310ED3F3A}" sibTransId="{DEA308D5-FD7C-44BD-B988-9901E747715B}"/>
    <dgm:cxn modelId="{459B4783-E13F-4C7B-A25B-A5FBAC8CBC63}" type="presOf" srcId="{660FB95C-AA1F-4552-A043-A2CE5FBB4707}" destId="{0D60E290-4AA8-474B-BB50-0EEAB4766E0B}" srcOrd="0" destOrd="0" presId="urn:microsoft.com/office/officeart/2005/8/layout/hList1"/>
    <dgm:cxn modelId="{7B014986-6FBD-47A0-AE96-AC856CBBA35F}" type="presOf" srcId="{3B1FE9CD-43FF-4733-872F-2802C38482ED}" destId="{D77175DB-1EE2-45D8-AED6-74F6E200104A}" srcOrd="0" destOrd="3" presId="urn:microsoft.com/office/officeart/2005/8/layout/hList1"/>
    <dgm:cxn modelId="{4EBB2696-34C8-48AE-9B9D-6BD7CD61A912}" srcId="{0A0F8EB5-2A78-49A2-9AE9-DF7D37B2BD08}" destId="{660FB95C-AA1F-4552-A043-A2CE5FBB4707}" srcOrd="0" destOrd="0" parTransId="{DBFA549C-113C-4969-8BB5-CC20DA404CE6}" sibTransId="{3F7F6CD0-B30C-4B16-A539-5479E7670CE2}"/>
    <dgm:cxn modelId="{2B3B9BA7-05E2-46E1-B90B-1087D03869A0}" type="presOf" srcId="{77E5ADEC-ED66-490B-AC85-8E7E8035C7ED}" destId="{D77175DB-1EE2-45D8-AED6-74F6E200104A}" srcOrd="0" destOrd="0" presId="urn:microsoft.com/office/officeart/2005/8/layout/hList1"/>
    <dgm:cxn modelId="{A78F8ED2-C0B5-4DAE-8DD4-390B239AE84B}" srcId="{660FB95C-AA1F-4552-A043-A2CE5FBB4707}" destId="{3B1FE9CD-43FF-4733-872F-2802C38482ED}" srcOrd="3" destOrd="0" parTransId="{A696DD4D-2D5D-45C6-836C-F17CD6FE6A73}" sibTransId="{5A55397A-9D41-4FEC-B2D4-1CC4F3E4C8D2}"/>
    <dgm:cxn modelId="{F8B5AFD6-6C91-4B98-88E9-F80C20C3EF51}" srcId="{660FB95C-AA1F-4552-A043-A2CE5FBB4707}" destId="{A9B12511-EF7E-4A99-8E41-2EA954FB1F4D}" srcOrd="2" destOrd="0" parTransId="{22A338CC-877C-463F-ADE1-9F8269647DF7}" sibTransId="{873AB0F5-B455-4441-93A6-CADFAC83E70E}"/>
    <dgm:cxn modelId="{7EDA4FDD-0336-4A46-B962-2547DC261BCF}" type="presOf" srcId="{7F424294-D23A-40E7-8FB2-8738B819C797}" destId="{D77175DB-1EE2-45D8-AED6-74F6E200104A}" srcOrd="0" destOrd="4" presId="urn:microsoft.com/office/officeart/2005/8/layout/hList1"/>
    <dgm:cxn modelId="{C3FE54F4-5226-49A6-9B45-C55271A27029}" type="presOf" srcId="{0A0F8EB5-2A78-49A2-9AE9-DF7D37B2BD08}" destId="{D77E0B67-CA63-465E-AD67-ACE3E86CEC0F}" srcOrd="0" destOrd="0" presId="urn:microsoft.com/office/officeart/2005/8/layout/hList1"/>
    <dgm:cxn modelId="{361FB3F8-04DA-45BB-B3C7-49E1A94FD1BF}" type="presOf" srcId="{A9B12511-EF7E-4A99-8E41-2EA954FB1F4D}" destId="{D77175DB-1EE2-45D8-AED6-74F6E200104A}" srcOrd="0" destOrd="2" presId="urn:microsoft.com/office/officeart/2005/8/layout/hList1"/>
    <dgm:cxn modelId="{5560B830-0CDD-43D0-A6C2-0368A4A81B83}" type="presParOf" srcId="{D77E0B67-CA63-465E-AD67-ACE3E86CEC0F}" destId="{E294DD04-C83A-4DBE-9B83-151DC61D4A15}" srcOrd="0" destOrd="0" presId="urn:microsoft.com/office/officeart/2005/8/layout/hList1"/>
    <dgm:cxn modelId="{19EE580B-131D-4320-9CCA-26C216869A20}" type="presParOf" srcId="{E294DD04-C83A-4DBE-9B83-151DC61D4A15}" destId="{0D60E290-4AA8-474B-BB50-0EEAB4766E0B}" srcOrd="0" destOrd="0" presId="urn:microsoft.com/office/officeart/2005/8/layout/hList1"/>
    <dgm:cxn modelId="{5CBD00B1-2503-4CE5-A7B5-96B3E71584B1}" type="presParOf" srcId="{E294DD04-C83A-4DBE-9B83-151DC61D4A15}" destId="{D77175DB-1EE2-45D8-AED6-74F6E200104A}"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C89D8A21-465F-497A-9642-5A5412F4A60B}" type="doc">
      <dgm:prSet loTypeId="urn:microsoft.com/office/officeart/2005/8/layout/vList2" loCatId="list" qsTypeId="urn:microsoft.com/office/officeart/2005/8/quickstyle/simple2" qsCatId="simple" csTypeId="urn:microsoft.com/office/officeart/2005/8/colors/colorful2" csCatId="colorful" phldr="1"/>
      <dgm:spPr/>
      <dgm:t>
        <a:bodyPr/>
        <a:lstStyle/>
        <a:p>
          <a:endParaRPr lang="en-US"/>
        </a:p>
      </dgm:t>
    </dgm:pt>
    <dgm:pt modelId="{EB67F3C0-D427-4246-AA09-E53F28735F1A}">
      <dgm:prSet/>
      <dgm:spPr/>
      <dgm:t>
        <a:bodyPr/>
        <a:lstStyle/>
        <a:p>
          <a:r>
            <a:rPr lang="en-US" dirty="0"/>
            <a:t>Inhalation (Breathing)</a:t>
          </a:r>
        </a:p>
      </dgm:t>
    </dgm:pt>
    <dgm:pt modelId="{6852B712-23B4-43EB-A4B8-34B0C0746C0D}" type="parTrans" cxnId="{AA0A76F5-F72B-435E-A20B-84000EDBC359}">
      <dgm:prSet/>
      <dgm:spPr/>
      <dgm:t>
        <a:bodyPr/>
        <a:lstStyle/>
        <a:p>
          <a:endParaRPr lang="en-US"/>
        </a:p>
      </dgm:t>
    </dgm:pt>
    <dgm:pt modelId="{F7E99ED7-AE89-43CA-A0BE-FF28607F12B7}" type="sibTrans" cxnId="{AA0A76F5-F72B-435E-A20B-84000EDBC359}">
      <dgm:prSet/>
      <dgm:spPr/>
      <dgm:t>
        <a:bodyPr/>
        <a:lstStyle/>
        <a:p>
          <a:endParaRPr lang="en-US"/>
        </a:p>
      </dgm:t>
    </dgm:pt>
    <dgm:pt modelId="{49E12A23-32A1-4D76-AB70-00100C951F77}">
      <dgm:prSet/>
      <dgm:spPr/>
      <dgm:t>
        <a:bodyPr/>
        <a:lstStyle/>
        <a:p>
          <a:r>
            <a:rPr lang="en-US" dirty="0">
              <a:solidFill>
                <a:schemeClr val="tx1"/>
              </a:solidFill>
            </a:rPr>
            <a:t>Airborne chemicals are breathed in </a:t>
          </a:r>
          <a:br>
            <a:rPr lang="en-US" dirty="0">
              <a:solidFill>
                <a:schemeClr val="tx1"/>
              </a:solidFill>
            </a:rPr>
          </a:br>
          <a:r>
            <a:rPr lang="en-US" dirty="0">
              <a:solidFill>
                <a:schemeClr val="tx1"/>
              </a:solidFill>
            </a:rPr>
            <a:t>through the mouth or nose</a:t>
          </a:r>
        </a:p>
      </dgm:t>
    </dgm:pt>
    <dgm:pt modelId="{51C99342-0F81-4A1B-A6A8-219EBAEB270B}" type="parTrans" cxnId="{440F0C7D-2A52-4180-94F3-5A4B4A5ED0AC}">
      <dgm:prSet/>
      <dgm:spPr/>
      <dgm:t>
        <a:bodyPr/>
        <a:lstStyle/>
        <a:p>
          <a:endParaRPr lang="en-US"/>
        </a:p>
      </dgm:t>
    </dgm:pt>
    <dgm:pt modelId="{05F3453E-A0CA-4085-97A6-C5D2EF3D268E}" type="sibTrans" cxnId="{440F0C7D-2A52-4180-94F3-5A4B4A5ED0AC}">
      <dgm:prSet/>
      <dgm:spPr/>
      <dgm:t>
        <a:bodyPr/>
        <a:lstStyle/>
        <a:p>
          <a:endParaRPr lang="en-US"/>
        </a:p>
      </dgm:t>
    </dgm:pt>
    <dgm:pt modelId="{97DC412B-F72A-429D-9A4C-9B972F4C09A2}">
      <dgm:prSet/>
      <dgm:spPr/>
      <dgm:t>
        <a:bodyPr/>
        <a:lstStyle/>
        <a:p>
          <a:r>
            <a:rPr lang="en-US" dirty="0"/>
            <a:t>The  size of particles or droplets can </a:t>
          </a:r>
          <a:br>
            <a:rPr lang="en-US" dirty="0"/>
          </a:br>
          <a:r>
            <a:rPr lang="en-US" dirty="0"/>
            <a:t>affect where the chemical settles in </a:t>
          </a:r>
          <a:br>
            <a:rPr lang="en-US" dirty="0"/>
          </a:br>
          <a:r>
            <a:rPr lang="en-US" dirty="0"/>
            <a:t>the respiratory tract</a:t>
          </a:r>
        </a:p>
      </dgm:t>
    </dgm:pt>
    <dgm:pt modelId="{98470E4B-4CDA-47D7-98AA-DC10747BDC21}" type="parTrans" cxnId="{AE9B0DA7-83C7-404C-9B42-7AF20B12D91A}">
      <dgm:prSet/>
      <dgm:spPr/>
      <dgm:t>
        <a:bodyPr/>
        <a:lstStyle/>
        <a:p>
          <a:endParaRPr lang="en-US"/>
        </a:p>
      </dgm:t>
    </dgm:pt>
    <dgm:pt modelId="{7D43AA21-EC49-45DF-AA68-9DC9506A6FDF}" type="sibTrans" cxnId="{AE9B0DA7-83C7-404C-9B42-7AF20B12D91A}">
      <dgm:prSet/>
      <dgm:spPr/>
      <dgm:t>
        <a:bodyPr/>
        <a:lstStyle/>
        <a:p>
          <a:endParaRPr lang="en-US"/>
        </a:p>
      </dgm:t>
    </dgm:pt>
    <dgm:pt modelId="{30DF619D-64CB-4AB5-B2D5-8A89061C013B}">
      <dgm:prSet/>
      <dgm:spPr/>
      <dgm:t>
        <a:bodyPr/>
        <a:lstStyle/>
        <a:p>
          <a:r>
            <a:rPr lang="en-US" dirty="0"/>
            <a:t>Where the chemical settles in the </a:t>
          </a:r>
          <a:br>
            <a:rPr lang="en-US" dirty="0"/>
          </a:br>
          <a:r>
            <a:rPr lang="en-US" dirty="0"/>
            <a:t>respiratory tract determines what </a:t>
          </a:r>
          <a:br>
            <a:rPr lang="en-US" dirty="0"/>
          </a:br>
          <a:r>
            <a:rPr lang="en-US" dirty="0"/>
            <a:t>symptoms or diseases will develop</a:t>
          </a:r>
        </a:p>
      </dgm:t>
    </dgm:pt>
    <dgm:pt modelId="{C0278A78-B706-45CC-A7A2-56863EB514F9}" type="parTrans" cxnId="{9E32AF80-8E17-4375-981D-EED5D83C1F68}">
      <dgm:prSet/>
      <dgm:spPr/>
      <dgm:t>
        <a:bodyPr/>
        <a:lstStyle/>
        <a:p>
          <a:endParaRPr lang="en-US"/>
        </a:p>
      </dgm:t>
    </dgm:pt>
    <dgm:pt modelId="{C5D90F9B-40EA-4083-B498-BECCF5FC2969}" type="sibTrans" cxnId="{9E32AF80-8E17-4375-981D-EED5D83C1F68}">
      <dgm:prSet/>
      <dgm:spPr/>
      <dgm:t>
        <a:bodyPr/>
        <a:lstStyle/>
        <a:p>
          <a:endParaRPr lang="en-US"/>
        </a:p>
      </dgm:t>
    </dgm:pt>
    <dgm:pt modelId="{C6C63EC8-9CF4-4175-AD4D-3F0C0B0BF2CF}">
      <dgm:prSet/>
      <dgm:spPr/>
      <dgm:t>
        <a:bodyPr/>
        <a:lstStyle/>
        <a:p>
          <a:endParaRPr lang="en-US" dirty="0"/>
        </a:p>
      </dgm:t>
    </dgm:pt>
    <dgm:pt modelId="{E48D64DC-2EAA-4146-A254-D26788A1B2C8}" type="parTrans" cxnId="{9573DE5F-D4C6-4C1B-8390-073F4339F199}">
      <dgm:prSet/>
      <dgm:spPr/>
      <dgm:t>
        <a:bodyPr/>
        <a:lstStyle/>
        <a:p>
          <a:endParaRPr lang="en-US"/>
        </a:p>
      </dgm:t>
    </dgm:pt>
    <dgm:pt modelId="{99B4EE61-72D6-4362-8670-643D6119125C}" type="sibTrans" cxnId="{9573DE5F-D4C6-4C1B-8390-073F4339F199}">
      <dgm:prSet/>
      <dgm:spPr/>
      <dgm:t>
        <a:bodyPr/>
        <a:lstStyle/>
        <a:p>
          <a:endParaRPr lang="en-US"/>
        </a:p>
      </dgm:t>
    </dgm:pt>
    <dgm:pt modelId="{F6EF7CBC-1516-4999-81D5-C06C894D483F}" type="pres">
      <dgm:prSet presAssocID="{C89D8A21-465F-497A-9642-5A5412F4A60B}" presName="linear" presStyleCnt="0">
        <dgm:presLayoutVars>
          <dgm:animLvl val="lvl"/>
          <dgm:resizeHandles val="exact"/>
        </dgm:presLayoutVars>
      </dgm:prSet>
      <dgm:spPr/>
    </dgm:pt>
    <dgm:pt modelId="{AA57DE8D-0812-4DFB-A32E-5E3D118C99E2}" type="pres">
      <dgm:prSet presAssocID="{EB67F3C0-D427-4246-AA09-E53F28735F1A}" presName="parentText" presStyleLbl="node1" presStyleIdx="0" presStyleCnt="2" custLinFactY="-8560" custLinFactNeighborX="33333" custLinFactNeighborY="-100000">
        <dgm:presLayoutVars>
          <dgm:chMax val="0"/>
          <dgm:bulletEnabled val="1"/>
        </dgm:presLayoutVars>
      </dgm:prSet>
      <dgm:spPr/>
    </dgm:pt>
    <dgm:pt modelId="{8748291B-7776-40F2-BB5A-E1C47469F966}" type="pres">
      <dgm:prSet presAssocID="{F7E99ED7-AE89-43CA-A0BE-FF28607F12B7}" presName="spacer" presStyleCnt="0"/>
      <dgm:spPr/>
    </dgm:pt>
    <dgm:pt modelId="{9A7EDD26-E765-475D-91EC-D384A04578AC}" type="pres">
      <dgm:prSet presAssocID="{49E12A23-32A1-4D76-AB70-00100C951F77}" presName="parentText" presStyleLbl="node1" presStyleIdx="1" presStyleCnt="2">
        <dgm:presLayoutVars>
          <dgm:chMax val="0"/>
          <dgm:bulletEnabled val="1"/>
        </dgm:presLayoutVars>
      </dgm:prSet>
      <dgm:spPr/>
    </dgm:pt>
    <dgm:pt modelId="{FEADEEC1-D023-4442-93F4-D440AA4A05A8}" type="pres">
      <dgm:prSet presAssocID="{49E12A23-32A1-4D76-AB70-00100C951F77}" presName="childText" presStyleLbl="revTx" presStyleIdx="0" presStyleCnt="1" custLinFactNeighborX="-521" custLinFactNeighborY="18963">
        <dgm:presLayoutVars>
          <dgm:bulletEnabled val="1"/>
        </dgm:presLayoutVars>
      </dgm:prSet>
      <dgm:spPr/>
    </dgm:pt>
  </dgm:ptLst>
  <dgm:cxnLst>
    <dgm:cxn modelId="{C5F55D1B-5EE8-4EF6-AF3E-95DF38E333C5}" type="presOf" srcId="{EB67F3C0-D427-4246-AA09-E53F28735F1A}" destId="{AA57DE8D-0812-4DFB-A32E-5E3D118C99E2}" srcOrd="0" destOrd="0" presId="urn:microsoft.com/office/officeart/2005/8/layout/vList2"/>
    <dgm:cxn modelId="{436F2623-2791-4F75-94E2-5732BCFE66BB}" type="presOf" srcId="{30DF619D-64CB-4AB5-B2D5-8A89061C013B}" destId="{FEADEEC1-D023-4442-93F4-D440AA4A05A8}" srcOrd="0" destOrd="2" presId="urn:microsoft.com/office/officeart/2005/8/layout/vList2"/>
    <dgm:cxn modelId="{5E1DAC2F-1EDC-472D-86F2-9B63191FA384}" type="presOf" srcId="{97DC412B-F72A-429D-9A4C-9B972F4C09A2}" destId="{FEADEEC1-D023-4442-93F4-D440AA4A05A8}" srcOrd="0" destOrd="0" presId="urn:microsoft.com/office/officeart/2005/8/layout/vList2"/>
    <dgm:cxn modelId="{0865665B-EEDA-44A5-AFE7-7A181F60921B}" type="presOf" srcId="{C89D8A21-465F-497A-9642-5A5412F4A60B}" destId="{F6EF7CBC-1516-4999-81D5-C06C894D483F}" srcOrd="0" destOrd="0" presId="urn:microsoft.com/office/officeart/2005/8/layout/vList2"/>
    <dgm:cxn modelId="{9573DE5F-D4C6-4C1B-8390-073F4339F199}" srcId="{49E12A23-32A1-4D76-AB70-00100C951F77}" destId="{C6C63EC8-9CF4-4175-AD4D-3F0C0B0BF2CF}" srcOrd="1" destOrd="0" parTransId="{E48D64DC-2EAA-4146-A254-D26788A1B2C8}" sibTransId="{99B4EE61-72D6-4362-8670-643D6119125C}"/>
    <dgm:cxn modelId="{440F0C7D-2A52-4180-94F3-5A4B4A5ED0AC}" srcId="{C89D8A21-465F-497A-9642-5A5412F4A60B}" destId="{49E12A23-32A1-4D76-AB70-00100C951F77}" srcOrd="1" destOrd="0" parTransId="{51C99342-0F81-4A1B-A6A8-219EBAEB270B}" sibTransId="{05F3453E-A0CA-4085-97A6-C5D2EF3D268E}"/>
    <dgm:cxn modelId="{9E32AF80-8E17-4375-981D-EED5D83C1F68}" srcId="{49E12A23-32A1-4D76-AB70-00100C951F77}" destId="{30DF619D-64CB-4AB5-B2D5-8A89061C013B}" srcOrd="2" destOrd="0" parTransId="{C0278A78-B706-45CC-A7A2-56863EB514F9}" sibTransId="{C5D90F9B-40EA-4083-B498-BECCF5FC2969}"/>
    <dgm:cxn modelId="{AE9B0DA7-83C7-404C-9B42-7AF20B12D91A}" srcId="{49E12A23-32A1-4D76-AB70-00100C951F77}" destId="{97DC412B-F72A-429D-9A4C-9B972F4C09A2}" srcOrd="0" destOrd="0" parTransId="{98470E4B-4CDA-47D7-98AA-DC10747BDC21}" sibTransId="{7D43AA21-EC49-45DF-AA68-9DC9506A6FDF}"/>
    <dgm:cxn modelId="{419627C2-55F0-480E-AB1F-F0B48FB80860}" type="presOf" srcId="{49E12A23-32A1-4D76-AB70-00100C951F77}" destId="{9A7EDD26-E765-475D-91EC-D384A04578AC}" srcOrd="0" destOrd="0" presId="urn:microsoft.com/office/officeart/2005/8/layout/vList2"/>
    <dgm:cxn modelId="{F7D670CB-2F2D-4BAB-9448-0AD0FF6E6521}" type="presOf" srcId="{C6C63EC8-9CF4-4175-AD4D-3F0C0B0BF2CF}" destId="{FEADEEC1-D023-4442-93F4-D440AA4A05A8}" srcOrd="0" destOrd="1" presId="urn:microsoft.com/office/officeart/2005/8/layout/vList2"/>
    <dgm:cxn modelId="{AA0A76F5-F72B-435E-A20B-84000EDBC359}" srcId="{C89D8A21-465F-497A-9642-5A5412F4A60B}" destId="{EB67F3C0-D427-4246-AA09-E53F28735F1A}" srcOrd="0" destOrd="0" parTransId="{6852B712-23B4-43EB-A4B8-34B0C0746C0D}" sibTransId="{F7E99ED7-AE89-43CA-A0BE-FF28607F12B7}"/>
    <dgm:cxn modelId="{0EB083C7-7E0F-43A1-8180-29623E1E5D92}" type="presParOf" srcId="{F6EF7CBC-1516-4999-81D5-C06C894D483F}" destId="{AA57DE8D-0812-4DFB-A32E-5E3D118C99E2}" srcOrd="0" destOrd="0" presId="urn:microsoft.com/office/officeart/2005/8/layout/vList2"/>
    <dgm:cxn modelId="{571DDADB-D754-4FF8-8B4B-A7BB4242F424}" type="presParOf" srcId="{F6EF7CBC-1516-4999-81D5-C06C894D483F}" destId="{8748291B-7776-40F2-BB5A-E1C47469F966}" srcOrd="1" destOrd="0" presId="urn:microsoft.com/office/officeart/2005/8/layout/vList2"/>
    <dgm:cxn modelId="{91FC24B0-0D92-47F9-A1CF-5AE30D1CA2F0}" type="presParOf" srcId="{F6EF7CBC-1516-4999-81D5-C06C894D483F}" destId="{9A7EDD26-E765-475D-91EC-D384A04578AC}" srcOrd="2" destOrd="0" presId="urn:microsoft.com/office/officeart/2005/8/layout/vList2"/>
    <dgm:cxn modelId="{D4BD2DD8-00F2-4F98-A51E-9B4609BCA03C}" type="presParOf" srcId="{F6EF7CBC-1516-4999-81D5-C06C894D483F}" destId="{FEADEEC1-D023-4442-93F4-D440AA4A05A8}"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C6F11E0-8F09-4589-BAEE-12FA524F0FCF}" type="doc">
      <dgm:prSet loTypeId="urn:microsoft.com/office/officeart/2005/8/layout/hList1" loCatId="list" qsTypeId="urn:microsoft.com/office/officeart/2005/8/quickstyle/simple3" qsCatId="simple" csTypeId="urn:microsoft.com/office/officeart/2005/8/colors/colorful1" csCatId="colorful" phldr="1"/>
      <dgm:spPr/>
      <dgm:t>
        <a:bodyPr/>
        <a:lstStyle/>
        <a:p>
          <a:endParaRPr lang="en-US"/>
        </a:p>
      </dgm:t>
    </dgm:pt>
    <dgm:pt modelId="{F6DD6E2A-5D56-4AF5-AED0-5EFC26438C77}">
      <dgm:prSet/>
      <dgm:spPr>
        <a:solidFill>
          <a:srgbClr val="002060"/>
        </a:solidFill>
      </dgm:spPr>
      <dgm:t>
        <a:bodyPr/>
        <a:lstStyle/>
        <a:p>
          <a:r>
            <a:rPr lang="en-US">
              <a:solidFill>
                <a:schemeClr val="bg1"/>
              </a:solidFill>
            </a:rPr>
            <a:t>Skin Absorption</a:t>
          </a:r>
        </a:p>
      </dgm:t>
    </dgm:pt>
    <dgm:pt modelId="{28ACB90C-E66D-4769-B76D-7BB505AB8422}" type="parTrans" cxnId="{9C66ADAA-8B1C-4601-9A8F-C9661939FA25}">
      <dgm:prSet/>
      <dgm:spPr/>
      <dgm:t>
        <a:bodyPr/>
        <a:lstStyle/>
        <a:p>
          <a:endParaRPr lang="en-US">
            <a:solidFill>
              <a:schemeClr val="bg1"/>
            </a:solidFill>
          </a:endParaRPr>
        </a:p>
      </dgm:t>
    </dgm:pt>
    <dgm:pt modelId="{129F4C9B-B83C-4D4B-9714-DA49F9AB1AD2}" type="sibTrans" cxnId="{9C66ADAA-8B1C-4601-9A8F-C9661939FA25}">
      <dgm:prSet/>
      <dgm:spPr/>
      <dgm:t>
        <a:bodyPr/>
        <a:lstStyle/>
        <a:p>
          <a:endParaRPr lang="en-US">
            <a:solidFill>
              <a:schemeClr val="bg1"/>
            </a:solidFill>
          </a:endParaRPr>
        </a:p>
      </dgm:t>
    </dgm:pt>
    <dgm:pt modelId="{B25FC3EB-CDFB-4B59-A14C-70101FD65F2D}">
      <dgm:prSet/>
      <dgm:spPr>
        <a:solidFill>
          <a:srgbClr val="002060">
            <a:alpha val="90000"/>
          </a:srgbClr>
        </a:solidFill>
      </dgm:spPr>
      <dgm:t>
        <a:bodyPr/>
        <a:lstStyle/>
        <a:p>
          <a:r>
            <a:rPr lang="en-US" dirty="0">
              <a:solidFill>
                <a:schemeClr val="bg1"/>
              </a:solidFill>
            </a:rPr>
            <a:t>Some chemicals can pass through the skin and be </a:t>
          </a:r>
          <a:br>
            <a:rPr lang="en-US" dirty="0">
              <a:solidFill>
                <a:schemeClr val="bg1"/>
              </a:solidFill>
            </a:rPr>
          </a:br>
          <a:r>
            <a:rPr lang="en-US" dirty="0">
              <a:solidFill>
                <a:schemeClr val="bg1"/>
              </a:solidFill>
            </a:rPr>
            <a:t>taken into the body’s systems</a:t>
          </a:r>
        </a:p>
      </dgm:t>
    </dgm:pt>
    <dgm:pt modelId="{7C135090-ADD8-48C8-9898-25EF1B923603}" type="parTrans" cxnId="{574C6EF5-C0B8-46DA-A7F0-111CB28D8839}">
      <dgm:prSet/>
      <dgm:spPr/>
      <dgm:t>
        <a:bodyPr/>
        <a:lstStyle/>
        <a:p>
          <a:endParaRPr lang="en-US">
            <a:solidFill>
              <a:schemeClr val="bg1"/>
            </a:solidFill>
          </a:endParaRPr>
        </a:p>
      </dgm:t>
    </dgm:pt>
    <dgm:pt modelId="{8D5B9E5B-DBA8-4D6D-9E32-96B526E3CD76}" type="sibTrans" cxnId="{574C6EF5-C0B8-46DA-A7F0-111CB28D8839}">
      <dgm:prSet/>
      <dgm:spPr/>
      <dgm:t>
        <a:bodyPr/>
        <a:lstStyle/>
        <a:p>
          <a:endParaRPr lang="en-US">
            <a:solidFill>
              <a:schemeClr val="bg1"/>
            </a:solidFill>
          </a:endParaRPr>
        </a:p>
      </dgm:t>
    </dgm:pt>
    <dgm:pt modelId="{D43F3C49-016A-4133-B1F1-8D6B3A60CDDA}">
      <dgm:prSet/>
      <dgm:spPr>
        <a:solidFill>
          <a:srgbClr val="002060">
            <a:alpha val="90000"/>
          </a:srgbClr>
        </a:solidFill>
      </dgm:spPr>
      <dgm:t>
        <a:bodyPr/>
        <a:lstStyle/>
        <a:p>
          <a:r>
            <a:rPr lang="en-US" dirty="0">
              <a:solidFill>
                <a:schemeClr val="bg1"/>
              </a:solidFill>
            </a:rPr>
            <a:t>Solvents and pesticides </a:t>
          </a:r>
          <a:br>
            <a:rPr lang="en-US" dirty="0">
              <a:solidFill>
                <a:schemeClr val="bg1"/>
              </a:solidFill>
            </a:rPr>
          </a:br>
          <a:r>
            <a:rPr lang="en-US" dirty="0">
              <a:solidFill>
                <a:schemeClr val="bg1"/>
              </a:solidFill>
            </a:rPr>
            <a:t>are examples of compounds </a:t>
          </a:r>
          <a:br>
            <a:rPr lang="en-US" dirty="0">
              <a:solidFill>
                <a:schemeClr val="bg1"/>
              </a:solidFill>
            </a:rPr>
          </a:br>
          <a:r>
            <a:rPr lang="en-US" dirty="0">
              <a:solidFill>
                <a:schemeClr val="bg1"/>
              </a:solidFill>
            </a:rPr>
            <a:t>that can be absorbed </a:t>
          </a:r>
          <a:br>
            <a:rPr lang="en-US" dirty="0">
              <a:solidFill>
                <a:schemeClr val="bg1"/>
              </a:solidFill>
            </a:rPr>
          </a:br>
          <a:r>
            <a:rPr lang="en-US" dirty="0">
              <a:solidFill>
                <a:schemeClr val="bg1"/>
              </a:solidFill>
            </a:rPr>
            <a:t>through the skin</a:t>
          </a:r>
        </a:p>
      </dgm:t>
    </dgm:pt>
    <dgm:pt modelId="{6D78FE68-A2A5-4AFD-99BB-27CB18347579}" type="parTrans" cxnId="{92B1FDC8-044C-48E7-B050-8548E9483AE8}">
      <dgm:prSet/>
      <dgm:spPr/>
      <dgm:t>
        <a:bodyPr/>
        <a:lstStyle/>
        <a:p>
          <a:endParaRPr lang="en-US">
            <a:solidFill>
              <a:schemeClr val="bg1"/>
            </a:solidFill>
          </a:endParaRPr>
        </a:p>
      </dgm:t>
    </dgm:pt>
    <dgm:pt modelId="{4B5B6DCC-E32C-4C3E-81D5-7AABE36415BB}" type="sibTrans" cxnId="{92B1FDC8-044C-48E7-B050-8548E9483AE8}">
      <dgm:prSet/>
      <dgm:spPr/>
      <dgm:t>
        <a:bodyPr/>
        <a:lstStyle/>
        <a:p>
          <a:endParaRPr lang="en-US">
            <a:solidFill>
              <a:schemeClr val="bg1"/>
            </a:solidFill>
          </a:endParaRPr>
        </a:p>
      </dgm:t>
    </dgm:pt>
    <dgm:pt modelId="{C3ECC3F3-E15E-47C4-8347-DA2DCBE07B6E}">
      <dgm:prSet/>
      <dgm:spPr>
        <a:solidFill>
          <a:srgbClr val="002060">
            <a:alpha val="90000"/>
          </a:srgbClr>
        </a:solidFill>
      </dgm:spPr>
      <dgm:t>
        <a:bodyPr/>
        <a:lstStyle/>
        <a:p>
          <a:endParaRPr lang="en-US" dirty="0">
            <a:solidFill>
              <a:schemeClr val="bg1"/>
            </a:solidFill>
          </a:endParaRPr>
        </a:p>
      </dgm:t>
    </dgm:pt>
    <dgm:pt modelId="{83666B08-09E1-4E1D-9603-22FAA1C86EDD}" type="parTrans" cxnId="{A5C6C06E-8EE7-40BE-9D8B-28168F89B839}">
      <dgm:prSet/>
      <dgm:spPr/>
      <dgm:t>
        <a:bodyPr/>
        <a:lstStyle/>
        <a:p>
          <a:endParaRPr lang="en-US"/>
        </a:p>
      </dgm:t>
    </dgm:pt>
    <dgm:pt modelId="{62C3042D-8219-4363-B2F1-46EA5C9BC084}" type="sibTrans" cxnId="{A5C6C06E-8EE7-40BE-9D8B-28168F89B839}">
      <dgm:prSet/>
      <dgm:spPr/>
      <dgm:t>
        <a:bodyPr/>
        <a:lstStyle/>
        <a:p>
          <a:endParaRPr lang="en-US"/>
        </a:p>
      </dgm:t>
    </dgm:pt>
    <dgm:pt modelId="{E14E63B0-7DBF-49ED-BCC6-49DAB37B3AC2}" type="pres">
      <dgm:prSet presAssocID="{BC6F11E0-8F09-4589-BAEE-12FA524F0FCF}" presName="Name0" presStyleCnt="0">
        <dgm:presLayoutVars>
          <dgm:dir/>
          <dgm:animLvl val="lvl"/>
          <dgm:resizeHandles val="exact"/>
        </dgm:presLayoutVars>
      </dgm:prSet>
      <dgm:spPr/>
    </dgm:pt>
    <dgm:pt modelId="{D70C1477-831C-4B9D-A9F5-C36CF84F065E}" type="pres">
      <dgm:prSet presAssocID="{F6DD6E2A-5D56-4AF5-AED0-5EFC26438C77}" presName="composite" presStyleCnt="0"/>
      <dgm:spPr/>
    </dgm:pt>
    <dgm:pt modelId="{2D905CAD-407F-4D86-B7CA-AD6D77A0003C}" type="pres">
      <dgm:prSet presAssocID="{F6DD6E2A-5D56-4AF5-AED0-5EFC26438C77}" presName="parTx" presStyleLbl="alignNode1" presStyleIdx="0" presStyleCnt="1">
        <dgm:presLayoutVars>
          <dgm:chMax val="0"/>
          <dgm:chPref val="0"/>
          <dgm:bulletEnabled val="1"/>
        </dgm:presLayoutVars>
      </dgm:prSet>
      <dgm:spPr/>
    </dgm:pt>
    <dgm:pt modelId="{AB584A8B-9C93-4DD2-B6F8-84C2CA11C38F}" type="pres">
      <dgm:prSet presAssocID="{F6DD6E2A-5D56-4AF5-AED0-5EFC26438C77}" presName="desTx" presStyleLbl="alignAccFollowNode1" presStyleIdx="0" presStyleCnt="1">
        <dgm:presLayoutVars>
          <dgm:bulletEnabled val="1"/>
        </dgm:presLayoutVars>
      </dgm:prSet>
      <dgm:spPr/>
    </dgm:pt>
  </dgm:ptLst>
  <dgm:cxnLst>
    <dgm:cxn modelId="{FCFCD404-B924-4454-906A-C4665F4157EE}" type="presOf" srcId="{BC6F11E0-8F09-4589-BAEE-12FA524F0FCF}" destId="{E14E63B0-7DBF-49ED-BCC6-49DAB37B3AC2}" srcOrd="0" destOrd="0" presId="urn:microsoft.com/office/officeart/2005/8/layout/hList1"/>
    <dgm:cxn modelId="{41AD320C-780D-44EA-B507-844C93A5BFE9}" type="presOf" srcId="{F6DD6E2A-5D56-4AF5-AED0-5EFC26438C77}" destId="{2D905CAD-407F-4D86-B7CA-AD6D77A0003C}" srcOrd="0" destOrd="0" presId="urn:microsoft.com/office/officeart/2005/8/layout/hList1"/>
    <dgm:cxn modelId="{02F19B18-FCF9-4E38-880B-ED1E1D4A7B4B}" type="presOf" srcId="{B25FC3EB-CDFB-4B59-A14C-70101FD65F2D}" destId="{AB584A8B-9C93-4DD2-B6F8-84C2CA11C38F}" srcOrd="0" destOrd="0" presId="urn:microsoft.com/office/officeart/2005/8/layout/hList1"/>
    <dgm:cxn modelId="{A31DDA4C-14DB-4DAD-A097-339FFE11680A}" type="presOf" srcId="{D43F3C49-016A-4133-B1F1-8D6B3A60CDDA}" destId="{AB584A8B-9C93-4DD2-B6F8-84C2CA11C38F}" srcOrd="0" destOrd="2" presId="urn:microsoft.com/office/officeart/2005/8/layout/hList1"/>
    <dgm:cxn modelId="{A5C6C06E-8EE7-40BE-9D8B-28168F89B839}" srcId="{F6DD6E2A-5D56-4AF5-AED0-5EFC26438C77}" destId="{C3ECC3F3-E15E-47C4-8347-DA2DCBE07B6E}" srcOrd="1" destOrd="0" parTransId="{83666B08-09E1-4E1D-9603-22FAA1C86EDD}" sibTransId="{62C3042D-8219-4363-B2F1-46EA5C9BC084}"/>
    <dgm:cxn modelId="{9C66ADAA-8B1C-4601-9A8F-C9661939FA25}" srcId="{BC6F11E0-8F09-4589-BAEE-12FA524F0FCF}" destId="{F6DD6E2A-5D56-4AF5-AED0-5EFC26438C77}" srcOrd="0" destOrd="0" parTransId="{28ACB90C-E66D-4769-B76D-7BB505AB8422}" sibTransId="{129F4C9B-B83C-4D4B-9714-DA49F9AB1AD2}"/>
    <dgm:cxn modelId="{7021D2BB-A812-42AE-B526-80AC6BD65817}" type="presOf" srcId="{C3ECC3F3-E15E-47C4-8347-DA2DCBE07B6E}" destId="{AB584A8B-9C93-4DD2-B6F8-84C2CA11C38F}" srcOrd="0" destOrd="1" presId="urn:microsoft.com/office/officeart/2005/8/layout/hList1"/>
    <dgm:cxn modelId="{92B1FDC8-044C-48E7-B050-8548E9483AE8}" srcId="{F6DD6E2A-5D56-4AF5-AED0-5EFC26438C77}" destId="{D43F3C49-016A-4133-B1F1-8D6B3A60CDDA}" srcOrd="2" destOrd="0" parTransId="{6D78FE68-A2A5-4AFD-99BB-27CB18347579}" sibTransId="{4B5B6DCC-E32C-4C3E-81D5-7AABE36415BB}"/>
    <dgm:cxn modelId="{574C6EF5-C0B8-46DA-A7F0-111CB28D8839}" srcId="{F6DD6E2A-5D56-4AF5-AED0-5EFC26438C77}" destId="{B25FC3EB-CDFB-4B59-A14C-70101FD65F2D}" srcOrd="0" destOrd="0" parTransId="{7C135090-ADD8-48C8-9898-25EF1B923603}" sibTransId="{8D5B9E5B-DBA8-4D6D-9E32-96B526E3CD76}"/>
    <dgm:cxn modelId="{D72214F5-D231-4035-A608-1BC4B487722B}" type="presParOf" srcId="{E14E63B0-7DBF-49ED-BCC6-49DAB37B3AC2}" destId="{D70C1477-831C-4B9D-A9F5-C36CF84F065E}" srcOrd="0" destOrd="0" presId="urn:microsoft.com/office/officeart/2005/8/layout/hList1"/>
    <dgm:cxn modelId="{2F22FAA2-0E83-499B-9382-7A71F6120300}" type="presParOf" srcId="{D70C1477-831C-4B9D-A9F5-C36CF84F065E}" destId="{2D905CAD-407F-4D86-B7CA-AD6D77A0003C}" srcOrd="0" destOrd="0" presId="urn:microsoft.com/office/officeart/2005/8/layout/hList1"/>
    <dgm:cxn modelId="{3E086D9F-9A4E-4CDA-BE3E-554DCECEBE4A}" type="presParOf" srcId="{D70C1477-831C-4B9D-A9F5-C36CF84F065E}" destId="{AB584A8B-9C93-4DD2-B6F8-84C2CA11C38F}" srcOrd="1" destOrd="0" presId="urn:microsoft.com/office/officeart/2005/8/layout/hLis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2D3F5A83-FBD9-4DAD-A4F2-61D0AB2C1BA1}" type="doc">
      <dgm:prSet loTypeId="urn:microsoft.com/office/officeart/2005/8/layout/hList1" loCatId="list" qsTypeId="urn:microsoft.com/office/officeart/2005/8/quickstyle/simple3" qsCatId="simple" csTypeId="urn:microsoft.com/office/officeart/2005/8/colors/colorful1" csCatId="colorful" phldr="1"/>
      <dgm:spPr/>
      <dgm:t>
        <a:bodyPr/>
        <a:lstStyle/>
        <a:p>
          <a:endParaRPr lang="en-US"/>
        </a:p>
      </dgm:t>
    </dgm:pt>
    <dgm:pt modelId="{19A2DCB9-55E6-43BB-8DCE-AD19E0B840E2}">
      <dgm:prSet/>
      <dgm:spPr>
        <a:solidFill>
          <a:srgbClr val="002060"/>
        </a:solidFill>
      </dgm:spPr>
      <dgm:t>
        <a:bodyPr/>
        <a:lstStyle/>
        <a:p>
          <a:r>
            <a:rPr lang="en-US" dirty="0">
              <a:solidFill>
                <a:schemeClr val="bg1"/>
              </a:solidFill>
            </a:rPr>
            <a:t>Skin Contact</a:t>
          </a:r>
        </a:p>
      </dgm:t>
    </dgm:pt>
    <dgm:pt modelId="{E011F55D-21C8-4CB4-948E-5CD5CE08CC2A}" type="parTrans" cxnId="{76645E3A-B7CD-4C82-8A1E-9A3763DDCB09}">
      <dgm:prSet/>
      <dgm:spPr/>
      <dgm:t>
        <a:bodyPr/>
        <a:lstStyle/>
        <a:p>
          <a:endParaRPr lang="en-US">
            <a:solidFill>
              <a:schemeClr val="bg1"/>
            </a:solidFill>
          </a:endParaRPr>
        </a:p>
      </dgm:t>
    </dgm:pt>
    <dgm:pt modelId="{DAE3BD82-43ED-4046-940A-1EADF7BCFC41}" type="sibTrans" cxnId="{76645E3A-B7CD-4C82-8A1E-9A3763DDCB09}">
      <dgm:prSet/>
      <dgm:spPr/>
      <dgm:t>
        <a:bodyPr/>
        <a:lstStyle/>
        <a:p>
          <a:endParaRPr lang="en-US">
            <a:solidFill>
              <a:schemeClr val="bg1"/>
            </a:solidFill>
          </a:endParaRPr>
        </a:p>
      </dgm:t>
    </dgm:pt>
    <dgm:pt modelId="{D685F696-D5C4-4CB4-9F5D-6B61C4828C64}">
      <dgm:prSet/>
      <dgm:spPr>
        <a:solidFill>
          <a:srgbClr val="002060">
            <a:alpha val="90000"/>
          </a:srgbClr>
        </a:solidFill>
      </dgm:spPr>
      <dgm:t>
        <a:bodyPr/>
        <a:lstStyle/>
        <a:p>
          <a:r>
            <a:rPr lang="en-US">
              <a:solidFill>
                <a:schemeClr val="bg1"/>
              </a:solidFill>
            </a:rPr>
            <a:t>Corrosives can cause visible skin burns or damage</a:t>
          </a:r>
        </a:p>
      </dgm:t>
    </dgm:pt>
    <dgm:pt modelId="{30CB0750-FE0F-4824-BA2A-3D98197906A5}" type="parTrans" cxnId="{2CAD51FE-DB24-4F66-BBBB-CD620EECCAD3}">
      <dgm:prSet/>
      <dgm:spPr/>
      <dgm:t>
        <a:bodyPr/>
        <a:lstStyle/>
        <a:p>
          <a:endParaRPr lang="en-US">
            <a:solidFill>
              <a:schemeClr val="bg1"/>
            </a:solidFill>
          </a:endParaRPr>
        </a:p>
      </dgm:t>
    </dgm:pt>
    <dgm:pt modelId="{98056D3F-EE05-4E9C-AE4F-B32D93243400}" type="sibTrans" cxnId="{2CAD51FE-DB24-4F66-BBBB-CD620EECCAD3}">
      <dgm:prSet/>
      <dgm:spPr/>
      <dgm:t>
        <a:bodyPr/>
        <a:lstStyle/>
        <a:p>
          <a:endParaRPr lang="en-US">
            <a:solidFill>
              <a:schemeClr val="bg1"/>
            </a:solidFill>
          </a:endParaRPr>
        </a:p>
      </dgm:t>
    </dgm:pt>
    <dgm:pt modelId="{DC5D3FC9-B3A7-4A36-B3B2-6758CE3DB1EE}">
      <dgm:prSet/>
      <dgm:spPr>
        <a:solidFill>
          <a:srgbClr val="002060">
            <a:alpha val="90000"/>
          </a:srgbClr>
        </a:solidFill>
      </dgm:spPr>
      <dgm:t>
        <a:bodyPr/>
        <a:lstStyle/>
        <a:p>
          <a:r>
            <a:rPr lang="en-US">
              <a:solidFill>
                <a:schemeClr val="bg1"/>
              </a:solidFill>
            </a:rPr>
            <a:t>The extent of skin damage depends on how long the </a:t>
          </a:r>
          <a:br>
            <a:rPr lang="en-US">
              <a:solidFill>
                <a:schemeClr val="bg1"/>
              </a:solidFill>
            </a:rPr>
          </a:br>
          <a:r>
            <a:rPr lang="en-US">
              <a:solidFill>
                <a:schemeClr val="bg1"/>
              </a:solidFill>
            </a:rPr>
            <a:t>corrosive is on the skin and how concentrated the corrosive is</a:t>
          </a:r>
        </a:p>
      </dgm:t>
    </dgm:pt>
    <dgm:pt modelId="{0730DFA7-2BD4-4DB3-B4AB-7E29F25E02DC}" type="parTrans" cxnId="{981EABC5-A7F5-490E-901F-66A2C02A3D1E}">
      <dgm:prSet/>
      <dgm:spPr/>
      <dgm:t>
        <a:bodyPr/>
        <a:lstStyle/>
        <a:p>
          <a:endParaRPr lang="en-US">
            <a:solidFill>
              <a:schemeClr val="bg1"/>
            </a:solidFill>
          </a:endParaRPr>
        </a:p>
      </dgm:t>
    </dgm:pt>
    <dgm:pt modelId="{328CCB82-18D3-44C7-A18E-65EA557077D4}" type="sibTrans" cxnId="{981EABC5-A7F5-490E-901F-66A2C02A3D1E}">
      <dgm:prSet/>
      <dgm:spPr/>
      <dgm:t>
        <a:bodyPr/>
        <a:lstStyle/>
        <a:p>
          <a:endParaRPr lang="en-US">
            <a:solidFill>
              <a:schemeClr val="bg1"/>
            </a:solidFill>
          </a:endParaRPr>
        </a:p>
      </dgm:t>
    </dgm:pt>
    <dgm:pt modelId="{756C0C9B-E831-4181-829B-0FE67AB5B952}" type="pres">
      <dgm:prSet presAssocID="{2D3F5A83-FBD9-4DAD-A4F2-61D0AB2C1BA1}" presName="Name0" presStyleCnt="0">
        <dgm:presLayoutVars>
          <dgm:dir/>
          <dgm:animLvl val="lvl"/>
          <dgm:resizeHandles val="exact"/>
        </dgm:presLayoutVars>
      </dgm:prSet>
      <dgm:spPr/>
    </dgm:pt>
    <dgm:pt modelId="{F00D8CDA-E345-4030-AB31-AC07186B4239}" type="pres">
      <dgm:prSet presAssocID="{19A2DCB9-55E6-43BB-8DCE-AD19E0B840E2}" presName="composite" presStyleCnt="0"/>
      <dgm:spPr/>
    </dgm:pt>
    <dgm:pt modelId="{6F1D528D-70B3-4AAA-8152-9CBD1ADA2D44}" type="pres">
      <dgm:prSet presAssocID="{19A2DCB9-55E6-43BB-8DCE-AD19E0B840E2}" presName="parTx" presStyleLbl="alignNode1" presStyleIdx="0" presStyleCnt="1">
        <dgm:presLayoutVars>
          <dgm:chMax val="0"/>
          <dgm:chPref val="0"/>
          <dgm:bulletEnabled val="1"/>
        </dgm:presLayoutVars>
      </dgm:prSet>
      <dgm:spPr/>
    </dgm:pt>
    <dgm:pt modelId="{59BB11FF-63DE-4998-9E77-489343909525}" type="pres">
      <dgm:prSet presAssocID="{19A2DCB9-55E6-43BB-8DCE-AD19E0B840E2}" presName="desTx" presStyleLbl="alignAccFollowNode1" presStyleIdx="0" presStyleCnt="1">
        <dgm:presLayoutVars>
          <dgm:bulletEnabled val="1"/>
        </dgm:presLayoutVars>
      </dgm:prSet>
      <dgm:spPr/>
    </dgm:pt>
  </dgm:ptLst>
  <dgm:cxnLst>
    <dgm:cxn modelId="{76645E3A-B7CD-4C82-8A1E-9A3763DDCB09}" srcId="{2D3F5A83-FBD9-4DAD-A4F2-61D0AB2C1BA1}" destId="{19A2DCB9-55E6-43BB-8DCE-AD19E0B840E2}" srcOrd="0" destOrd="0" parTransId="{E011F55D-21C8-4CB4-948E-5CD5CE08CC2A}" sibTransId="{DAE3BD82-43ED-4046-940A-1EADF7BCFC41}"/>
    <dgm:cxn modelId="{F9900A57-FF28-4584-B138-CD3AEF09A4F7}" type="presOf" srcId="{19A2DCB9-55E6-43BB-8DCE-AD19E0B840E2}" destId="{6F1D528D-70B3-4AAA-8152-9CBD1ADA2D44}" srcOrd="0" destOrd="0" presId="urn:microsoft.com/office/officeart/2005/8/layout/hList1"/>
    <dgm:cxn modelId="{7DCDAB90-8CE9-4C52-9100-F5AACD783DB8}" type="presOf" srcId="{2D3F5A83-FBD9-4DAD-A4F2-61D0AB2C1BA1}" destId="{756C0C9B-E831-4181-829B-0FE67AB5B952}" srcOrd="0" destOrd="0" presId="urn:microsoft.com/office/officeart/2005/8/layout/hList1"/>
    <dgm:cxn modelId="{E640BEA7-EAA9-44F2-9F11-FC89FD6D3CE5}" type="presOf" srcId="{DC5D3FC9-B3A7-4A36-B3B2-6758CE3DB1EE}" destId="{59BB11FF-63DE-4998-9E77-489343909525}" srcOrd="0" destOrd="1" presId="urn:microsoft.com/office/officeart/2005/8/layout/hList1"/>
    <dgm:cxn modelId="{981EABC5-A7F5-490E-901F-66A2C02A3D1E}" srcId="{19A2DCB9-55E6-43BB-8DCE-AD19E0B840E2}" destId="{DC5D3FC9-B3A7-4A36-B3B2-6758CE3DB1EE}" srcOrd="1" destOrd="0" parTransId="{0730DFA7-2BD4-4DB3-B4AB-7E29F25E02DC}" sibTransId="{328CCB82-18D3-44C7-A18E-65EA557077D4}"/>
    <dgm:cxn modelId="{632155F9-3A6E-4817-BE47-2744FB68306D}" type="presOf" srcId="{D685F696-D5C4-4CB4-9F5D-6B61C4828C64}" destId="{59BB11FF-63DE-4998-9E77-489343909525}" srcOrd="0" destOrd="0" presId="urn:microsoft.com/office/officeart/2005/8/layout/hList1"/>
    <dgm:cxn modelId="{2CAD51FE-DB24-4F66-BBBB-CD620EECCAD3}" srcId="{19A2DCB9-55E6-43BB-8DCE-AD19E0B840E2}" destId="{D685F696-D5C4-4CB4-9F5D-6B61C4828C64}" srcOrd="0" destOrd="0" parTransId="{30CB0750-FE0F-4824-BA2A-3D98197906A5}" sibTransId="{98056D3F-EE05-4E9C-AE4F-B32D93243400}"/>
    <dgm:cxn modelId="{71623B0E-A6D9-4BEF-BCB7-540E4EF66CB5}" type="presParOf" srcId="{756C0C9B-E831-4181-829B-0FE67AB5B952}" destId="{F00D8CDA-E345-4030-AB31-AC07186B4239}" srcOrd="0" destOrd="0" presId="urn:microsoft.com/office/officeart/2005/8/layout/hList1"/>
    <dgm:cxn modelId="{D6649536-90BA-4E3F-896A-29EF0CCB5F9F}" type="presParOf" srcId="{F00D8CDA-E345-4030-AB31-AC07186B4239}" destId="{6F1D528D-70B3-4AAA-8152-9CBD1ADA2D44}" srcOrd="0" destOrd="0" presId="urn:microsoft.com/office/officeart/2005/8/layout/hList1"/>
    <dgm:cxn modelId="{6EA9B21D-F9BE-4E99-96C8-3C9DAD1F55EC}" type="presParOf" srcId="{F00D8CDA-E345-4030-AB31-AC07186B4239}" destId="{59BB11FF-63DE-4998-9E77-489343909525}"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0EA7FC4-39A2-4D17-A13C-72179F27F8C4}" type="doc">
      <dgm:prSet loTypeId="urn:microsoft.com/office/officeart/2009/3/layout/SubStepProcess" loCatId="process" qsTypeId="urn:microsoft.com/office/officeart/2005/8/quickstyle/simple1" qsCatId="simple" csTypeId="urn:microsoft.com/office/officeart/2005/8/colors/colorful2" csCatId="colorful" phldr="1"/>
      <dgm:spPr/>
      <dgm:t>
        <a:bodyPr/>
        <a:lstStyle/>
        <a:p>
          <a:endParaRPr lang="en-US"/>
        </a:p>
      </dgm:t>
    </dgm:pt>
    <dgm:pt modelId="{3D5C8DE4-15CA-48A8-8849-24EC9D633D54}">
      <dgm:prSet/>
      <dgm:spPr>
        <a:solidFill>
          <a:srgbClr val="002060"/>
        </a:solidFill>
      </dgm:spPr>
      <dgm:t>
        <a:bodyPr/>
        <a:lstStyle/>
        <a:p>
          <a:r>
            <a:rPr lang="en-US"/>
            <a:t>Eye Contact</a:t>
          </a:r>
        </a:p>
      </dgm:t>
    </dgm:pt>
    <dgm:pt modelId="{116FA206-EBCB-4B7E-A37E-5F8A0CEAE0B4}" type="parTrans" cxnId="{E08FE649-D579-4167-BCA6-7294D7175BA9}">
      <dgm:prSet/>
      <dgm:spPr/>
      <dgm:t>
        <a:bodyPr/>
        <a:lstStyle/>
        <a:p>
          <a:endParaRPr lang="en-US"/>
        </a:p>
      </dgm:t>
    </dgm:pt>
    <dgm:pt modelId="{E64DB6B4-1081-427C-84BB-72A4E86CECD0}" type="sibTrans" cxnId="{E08FE649-D579-4167-BCA6-7294D7175BA9}">
      <dgm:prSet/>
      <dgm:spPr/>
      <dgm:t>
        <a:bodyPr/>
        <a:lstStyle/>
        <a:p>
          <a:endParaRPr lang="en-US"/>
        </a:p>
      </dgm:t>
    </dgm:pt>
    <dgm:pt modelId="{D3A1FE12-0B1D-47D1-B19C-0035D61F0C2F}">
      <dgm:prSet/>
      <dgm:spPr/>
      <dgm:t>
        <a:bodyPr/>
        <a:lstStyle/>
        <a:p>
          <a:r>
            <a:rPr lang="en-US"/>
            <a:t>Inhalation of corrosive mists or vapors can cause severe </a:t>
          </a:r>
          <a:br>
            <a:rPr lang="en-US"/>
          </a:br>
          <a:r>
            <a:rPr lang="en-US"/>
            <a:t>bronchial irritation</a:t>
          </a:r>
        </a:p>
      </dgm:t>
    </dgm:pt>
    <dgm:pt modelId="{E86F8818-AF05-4408-B71B-9B7C417660DF}" type="parTrans" cxnId="{002E639E-20B4-44D4-BE78-6473A250255C}">
      <dgm:prSet/>
      <dgm:spPr/>
      <dgm:t>
        <a:bodyPr/>
        <a:lstStyle/>
        <a:p>
          <a:endParaRPr lang="en-US"/>
        </a:p>
      </dgm:t>
    </dgm:pt>
    <dgm:pt modelId="{B25FC4F4-9AD5-4461-AD03-072AF5A47907}" type="sibTrans" cxnId="{002E639E-20B4-44D4-BE78-6473A250255C}">
      <dgm:prSet/>
      <dgm:spPr/>
      <dgm:t>
        <a:bodyPr/>
        <a:lstStyle/>
        <a:p>
          <a:endParaRPr lang="en-US"/>
        </a:p>
      </dgm:t>
    </dgm:pt>
    <dgm:pt modelId="{1A5C6D39-18CB-43A2-BDED-23E471F5B0D6}">
      <dgm:prSet/>
      <dgm:spPr/>
      <dgm:t>
        <a:bodyPr/>
        <a:lstStyle/>
        <a:p>
          <a:r>
            <a:rPr lang="en-US" dirty="0"/>
            <a:t>Corrosive chemicals are capable of damaging skin, eyes and the respiratory system</a:t>
          </a:r>
        </a:p>
      </dgm:t>
    </dgm:pt>
    <dgm:pt modelId="{A0C60672-BDC3-4B40-9563-F9A2CFE5D5AD}" type="parTrans" cxnId="{C196C73F-9212-4634-A933-AD199E0CD8E8}">
      <dgm:prSet/>
      <dgm:spPr/>
      <dgm:t>
        <a:bodyPr/>
        <a:lstStyle/>
        <a:p>
          <a:endParaRPr lang="en-US"/>
        </a:p>
      </dgm:t>
    </dgm:pt>
    <dgm:pt modelId="{0D622C2B-A610-480C-A5F6-999C71290A29}" type="sibTrans" cxnId="{C196C73F-9212-4634-A933-AD199E0CD8E8}">
      <dgm:prSet/>
      <dgm:spPr/>
      <dgm:t>
        <a:bodyPr/>
        <a:lstStyle/>
        <a:p>
          <a:endParaRPr lang="en-US"/>
        </a:p>
      </dgm:t>
    </dgm:pt>
    <dgm:pt modelId="{A5FB669F-C90E-4438-8B0C-24A9E876E77E}" type="pres">
      <dgm:prSet presAssocID="{10EA7FC4-39A2-4D17-A13C-72179F27F8C4}" presName="Name0" presStyleCnt="0">
        <dgm:presLayoutVars>
          <dgm:chMax val="7"/>
          <dgm:dir/>
          <dgm:animOne val="branch"/>
        </dgm:presLayoutVars>
      </dgm:prSet>
      <dgm:spPr/>
    </dgm:pt>
    <dgm:pt modelId="{4CD51DB6-3DCB-45B8-B913-88C36B6DC333}" type="pres">
      <dgm:prSet presAssocID="{3D5C8DE4-15CA-48A8-8849-24EC9D633D54}" presName="parTx1" presStyleLbl="node1" presStyleIdx="0" presStyleCnt="1"/>
      <dgm:spPr/>
    </dgm:pt>
    <dgm:pt modelId="{9AE0627D-2622-4D7B-8DEC-AF135C5165BB}" type="pres">
      <dgm:prSet presAssocID="{3D5C8DE4-15CA-48A8-8849-24EC9D633D54}" presName="spPre1" presStyleCnt="0"/>
      <dgm:spPr/>
    </dgm:pt>
    <dgm:pt modelId="{1779B595-0CD1-4124-8FE7-542AACDE0529}" type="pres">
      <dgm:prSet presAssocID="{3D5C8DE4-15CA-48A8-8849-24EC9D633D54}" presName="chLin1" presStyleCnt="0"/>
      <dgm:spPr/>
    </dgm:pt>
    <dgm:pt modelId="{7F693A22-1F7A-42CD-AE28-8F624173C2B2}" type="pres">
      <dgm:prSet presAssocID="{E86F8818-AF05-4408-B71B-9B7C417660DF}" presName="Name11" presStyleLbl="parChTrans1D1" presStyleIdx="0" presStyleCnt="4"/>
      <dgm:spPr/>
    </dgm:pt>
    <dgm:pt modelId="{3F5EC4EC-0FE1-44C7-A7F1-54249BAC56B9}" type="pres">
      <dgm:prSet presAssocID="{D3A1FE12-0B1D-47D1-B19C-0035D61F0C2F}" presName="txAndLines1" presStyleCnt="0"/>
      <dgm:spPr/>
    </dgm:pt>
    <dgm:pt modelId="{18427D3A-FF83-4861-ACDD-A5DF31EACD87}" type="pres">
      <dgm:prSet presAssocID="{D3A1FE12-0B1D-47D1-B19C-0035D61F0C2F}" presName="anchor1" presStyleCnt="0"/>
      <dgm:spPr/>
    </dgm:pt>
    <dgm:pt modelId="{713B1D2C-4862-4EAA-BDF4-5CB47E6BAF38}" type="pres">
      <dgm:prSet presAssocID="{D3A1FE12-0B1D-47D1-B19C-0035D61F0C2F}" presName="backup1" presStyleCnt="0"/>
      <dgm:spPr/>
    </dgm:pt>
    <dgm:pt modelId="{39BF7D68-CE35-4302-AC31-13D88686EDB6}" type="pres">
      <dgm:prSet presAssocID="{D3A1FE12-0B1D-47D1-B19C-0035D61F0C2F}" presName="preLine1" presStyleLbl="parChTrans1D1" presStyleIdx="1" presStyleCnt="4"/>
      <dgm:spPr/>
    </dgm:pt>
    <dgm:pt modelId="{D21C8542-5D46-4509-92F6-5E7DEC11E379}" type="pres">
      <dgm:prSet presAssocID="{D3A1FE12-0B1D-47D1-B19C-0035D61F0C2F}" presName="desTx1" presStyleLbl="revTx" presStyleIdx="0" presStyleCnt="0">
        <dgm:presLayoutVars>
          <dgm:bulletEnabled val="1"/>
        </dgm:presLayoutVars>
      </dgm:prSet>
      <dgm:spPr/>
    </dgm:pt>
    <dgm:pt modelId="{1B353A19-F53F-4CC1-93D7-F865A2A3EAED}" type="pres">
      <dgm:prSet presAssocID="{A0C60672-BDC3-4B40-9563-F9A2CFE5D5AD}" presName="Name11" presStyleLbl="parChTrans1D1" presStyleIdx="2" presStyleCnt="4"/>
      <dgm:spPr/>
    </dgm:pt>
    <dgm:pt modelId="{C309EC67-3BD7-450B-B1D0-5E2A3493F932}" type="pres">
      <dgm:prSet presAssocID="{1A5C6D39-18CB-43A2-BDED-23E471F5B0D6}" presName="txAndLines1" presStyleCnt="0"/>
      <dgm:spPr/>
    </dgm:pt>
    <dgm:pt modelId="{1F612591-07B2-4544-A465-C60A2D6748FF}" type="pres">
      <dgm:prSet presAssocID="{1A5C6D39-18CB-43A2-BDED-23E471F5B0D6}" presName="anchor1" presStyleCnt="0"/>
      <dgm:spPr/>
    </dgm:pt>
    <dgm:pt modelId="{1C16B522-C9E8-4FDC-8212-0E3F42503511}" type="pres">
      <dgm:prSet presAssocID="{1A5C6D39-18CB-43A2-BDED-23E471F5B0D6}" presName="backup1" presStyleCnt="0"/>
      <dgm:spPr/>
    </dgm:pt>
    <dgm:pt modelId="{EF09F353-9681-45DF-B7F9-1516E8CB5D11}" type="pres">
      <dgm:prSet presAssocID="{1A5C6D39-18CB-43A2-BDED-23E471F5B0D6}" presName="preLine1" presStyleLbl="parChTrans1D1" presStyleIdx="3" presStyleCnt="4"/>
      <dgm:spPr/>
    </dgm:pt>
    <dgm:pt modelId="{1DB78ED9-0C34-4A11-8DD7-1DD6B9180992}" type="pres">
      <dgm:prSet presAssocID="{1A5C6D39-18CB-43A2-BDED-23E471F5B0D6}" presName="desTx1" presStyleLbl="revTx" presStyleIdx="0" presStyleCnt="0">
        <dgm:presLayoutVars>
          <dgm:bulletEnabled val="1"/>
        </dgm:presLayoutVars>
      </dgm:prSet>
      <dgm:spPr/>
    </dgm:pt>
  </dgm:ptLst>
  <dgm:cxnLst>
    <dgm:cxn modelId="{1AE84A19-130C-4013-B983-524CEAABA1B3}" type="presOf" srcId="{1A5C6D39-18CB-43A2-BDED-23E471F5B0D6}" destId="{1DB78ED9-0C34-4A11-8DD7-1DD6B9180992}" srcOrd="0" destOrd="0" presId="urn:microsoft.com/office/officeart/2009/3/layout/SubStepProcess"/>
    <dgm:cxn modelId="{C06A7E26-0171-47D9-B73B-499D3A943064}" type="presOf" srcId="{10EA7FC4-39A2-4D17-A13C-72179F27F8C4}" destId="{A5FB669F-C90E-4438-8B0C-24A9E876E77E}" srcOrd="0" destOrd="0" presId="urn:microsoft.com/office/officeart/2009/3/layout/SubStepProcess"/>
    <dgm:cxn modelId="{40DF8C2A-66E8-4634-A2A2-3843F91069F0}" type="presOf" srcId="{3D5C8DE4-15CA-48A8-8849-24EC9D633D54}" destId="{4CD51DB6-3DCB-45B8-B913-88C36B6DC333}" srcOrd="0" destOrd="0" presId="urn:microsoft.com/office/officeart/2009/3/layout/SubStepProcess"/>
    <dgm:cxn modelId="{C196C73F-9212-4634-A933-AD199E0CD8E8}" srcId="{3D5C8DE4-15CA-48A8-8849-24EC9D633D54}" destId="{1A5C6D39-18CB-43A2-BDED-23E471F5B0D6}" srcOrd="1" destOrd="0" parTransId="{A0C60672-BDC3-4B40-9563-F9A2CFE5D5AD}" sibTransId="{0D622C2B-A610-480C-A5F6-999C71290A29}"/>
    <dgm:cxn modelId="{E08FE649-D579-4167-BCA6-7294D7175BA9}" srcId="{10EA7FC4-39A2-4D17-A13C-72179F27F8C4}" destId="{3D5C8DE4-15CA-48A8-8849-24EC9D633D54}" srcOrd="0" destOrd="0" parTransId="{116FA206-EBCB-4B7E-A37E-5F8A0CEAE0B4}" sibTransId="{E64DB6B4-1081-427C-84BB-72A4E86CECD0}"/>
    <dgm:cxn modelId="{002E639E-20B4-44D4-BE78-6473A250255C}" srcId="{3D5C8DE4-15CA-48A8-8849-24EC9D633D54}" destId="{D3A1FE12-0B1D-47D1-B19C-0035D61F0C2F}" srcOrd="0" destOrd="0" parTransId="{E86F8818-AF05-4408-B71B-9B7C417660DF}" sibTransId="{B25FC4F4-9AD5-4461-AD03-072AF5A47907}"/>
    <dgm:cxn modelId="{0BA5F3D4-A511-4F66-9EEA-874A974CE6CD}" type="presOf" srcId="{D3A1FE12-0B1D-47D1-B19C-0035D61F0C2F}" destId="{D21C8542-5D46-4509-92F6-5E7DEC11E379}" srcOrd="0" destOrd="0" presId="urn:microsoft.com/office/officeart/2009/3/layout/SubStepProcess"/>
    <dgm:cxn modelId="{E4F2A740-F933-4EB8-85BE-6B9EABB08EF7}" type="presParOf" srcId="{A5FB669F-C90E-4438-8B0C-24A9E876E77E}" destId="{4CD51DB6-3DCB-45B8-B913-88C36B6DC333}" srcOrd="0" destOrd="0" presId="urn:microsoft.com/office/officeart/2009/3/layout/SubStepProcess"/>
    <dgm:cxn modelId="{C6897A1F-5FB0-4AE1-9D68-C40AFAE73AEC}" type="presParOf" srcId="{A5FB669F-C90E-4438-8B0C-24A9E876E77E}" destId="{9AE0627D-2622-4D7B-8DEC-AF135C5165BB}" srcOrd="1" destOrd="0" presId="urn:microsoft.com/office/officeart/2009/3/layout/SubStepProcess"/>
    <dgm:cxn modelId="{BDC7A918-FFB3-4DF2-8817-DEE8AD4FBA24}" type="presParOf" srcId="{A5FB669F-C90E-4438-8B0C-24A9E876E77E}" destId="{1779B595-0CD1-4124-8FE7-542AACDE0529}" srcOrd="2" destOrd="0" presId="urn:microsoft.com/office/officeart/2009/3/layout/SubStepProcess"/>
    <dgm:cxn modelId="{9C91334A-5B66-406A-8463-6B5D90468BE2}" type="presParOf" srcId="{1779B595-0CD1-4124-8FE7-542AACDE0529}" destId="{7F693A22-1F7A-42CD-AE28-8F624173C2B2}" srcOrd="0" destOrd="0" presId="urn:microsoft.com/office/officeart/2009/3/layout/SubStepProcess"/>
    <dgm:cxn modelId="{FC9E117D-32F7-4205-B096-6BD27B085430}" type="presParOf" srcId="{1779B595-0CD1-4124-8FE7-542AACDE0529}" destId="{3F5EC4EC-0FE1-44C7-A7F1-54249BAC56B9}" srcOrd="1" destOrd="0" presId="urn:microsoft.com/office/officeart/2009/3/layout/SubStepProcess"/>
    <dgm:cxn modelId="{6C184539-A1C7-4976-BEC7-F8EEAF1EA927}" type="presParOf" srcId="{3F5EC4EC-0FE1-44C7-A7F1-54249BAC56B9}" destId="{18427D3A-FF83-4861-ACDD-A5DF31EACD87}" srcOrd="0" destOrd="0" presId="urn:microsoft.com/office/officeart/2009/3/layout/SubStepProcess"/>
    <dgm:cxn modelId="{C9F59F4A-FBB8-4181-B91E-B6F56DDA881E}" type="presParOf" srcId="{3F5EC4EC-0FE1-44C7-A7F1-54249BAC56B9}" destId="{713B1D2C-4862-4EAA-BDF4-5CB47E6BAF38}" srcOrd="1" destOrd="0" presId="urn:microsoft.com/office/officeart/2009/3/layout/SubStepProcess"/>
    <dgm:cxn modelId="{118889E6-9688-4862-9F74-A4248217BB75}" type="presParOf" srcId="{3F5EC4EC-0FE1-44C7-A7F1-54249BAC56B9}" destId="{39BF7D68-CE35-4302-AC31-13D88686EDB6}" srcOrd="2" destOrd="0" presId="urn:microsoft.com/office/officeart/2009/3/layout/SubStepProcess"/>
    <dgm:cxn modelId="{7CA19A3E-4A86-44AE-8D89-0164F4E71662}" type="presParOf" srcId="{3F5EC4EC-0FE1-44C7-A7F1-54249BAC56B9}" destId="{D21C8542-5D46-4509-92F6-5E7DEC11E379}" srcOrd="3" destOrd="0" presId="urn:microsoft.com/office/officeart/2009/3/layout/SubStepProcess"/>
    <dgm:cxn modelId="{BA6B6F59-FE33-4873-9C71-B90511DD13D0}" type="presParOf" srcId="{1779B595-0CD1-4124-8FE7-542AACDE0529}" destId="{1B353A19-F53F-4CC1-93D7-F865A2A3EAED}" srcOrd="2" destOrd="0" presId="urn:microsoft.com/office/officeart/2009/3/layout/SubStepProcess"/>
    <dgm:cxn modelId="{2ED789AD-6053-439B-AC5C-06E496375C8F}" type="presParOf" srcId="{1779B595-0CD1-4124-8FE7-542AACDE0529}" destId="{C309EC67-3BD7-450B-B1D0-5E2A3493F932}" srcOrd="3" destOrd="0" presId="urn:microsoft.com/office/officeart/2009/3/layout/SubStepProcess"/>
    <dgm:cxn modelId="{9D1B5D4E-72A5-413A-9B11-C1370A47C8F8}" type="presParOf" srcId="{C309EC67-3BD7-450B-B1D0-5E2A3493F932}" destId="{1F612591-07B2-4544-A465-C60A2D6748FF}" srcOrd="0" destOrd="0" presId="urn:microsoft.com/office/officeart/2009/3/layout/SubStepProcess"/>
    <dgm:cxn modelId="{460246DB-3F92-4A5D-8AE1-8C31D11FC6A9}" type="presParOf" srcId="{C309EC67-3BD7-450B-B1D0-5E2A3493F932}" destId="{1C16B522-C9E8-4FDC-8212-0E3F42503511}" srcOrd="1" destOrd="0" presId="urn:microsoft.com/office/officeart/2009/3/layout/SubStepProcess"/>
    <dgm:cxn modelId="{439D1BC3-E111-44DC-91DC-3E0A2F74FEF8}" type="presParOf" srcId="{C309EC67-3BD7-450B-B1D0-5E2A3493F932}" destId="{EF09F353-9681-45DF-B7F9-1516E8CB5D11}" srcOrd="2" destOrd="0" presId="urn:microsoft.com/office/officeart/2009/3/layout/SubStepProcess"/>
    <dgm:cxn modelId="{9CD03568-F4EA-4BFF-BD93-B9E76C42957A}" type="presParOf" srcId="{C309EC67-3BD7-450B-B1D0-5E2A3493F932}" destId="{1DB78ED9-0C34-4A11-8DD7-1DD6B9180992}" srcOrd="3" destOrd="0" presId="urn:microsoft.com/office/officeart/2009/3/layout/SubSte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0F1AE99-203D-4333-870A-6E3AC31F800A}" type="doc">
      <dgm:prSet loTypeId="urn:microsoft.com/office/officeart/2005/8/layout/hierarchy1" loCatId="hierarchy" qsTypeId="urn:microsoft.com/office/officeart/2005/8/quickstyle/simple3" qsCatId="simple" csTypeId="urn:microsoft.com/office/officeart/2005/8/colors/colorful1" csCatId="colorful"/>
      <dgm:spPr/>
      <dgm:t>
        <a:bodyPr/>
        <a:lstStyle/>
        <a:p>
          <a:endParaRPr lang="en-US"/>
        </a:p>
      </dgm:t>
    </dgm:pt>
    <dgm:pt modelId="{C7D35F69-01A7-4F34-BA42-80C7F8C66D99}">
      <dgm:prSet custT="1"/>
      <dgm:spPr/>
      <dgm:t>
        <a:bodyPr/>
        <a:lstStyle/>
        <a:p>
          <a:r>
            <a:rPr lang="en-US" sz="2400" dirty="0"/>
            <a:t>Injection</a:t>
          </a:r>
        </a:p>
      </dgm:t>
    </dgm:pt>
    <dgm:pt modelId="{929F3B9C-F6AF-42A0-9B1C-021D71C42395}" type="parTrans" cxnId="{8F9AAB25-7552-426B-A43C-78C69206CA8D}">
      <dgm:prSet/>
      <dgm:spPr/>
      <dgm:t>
        <a:bodyPr/>
        <a:lstStyle/>
        <a:p>
          <a:endParaRPr lang="en-US"/>
        </a:p>
      </dgm:t>
    </dgm:pt>
    <dgm:pt modelId="{FD9A4EDC-742F-426C-BA30-E4CF1F874F4A}" type="sibTrans" cxnId="{8F9AAB25-7552-426B-A43C-78C69206CA8D}">
      <dgm:prSet/>
      <dgm:spPr/>
      <dgm:t>
        <a:bodyPr/>
        <a:lstStyle/>
        <a:p>
          <a:endParaRPr lang="en-US"/>
        </a:p>
      </dgm:t>
    </dgm:pt>
    <dgm:pt modelId="{CCCD4D31-51F6-4A49-B8F5-B3AC892D6777}">
      <dgm:prSet/>
      <dgm:spPr/>
      <dgm:t>
        <a:bodyPr/>
        <a:lstStyle/>
        <a:p>
          <a:r>
            <a:rPr lang="en-US"/>
            <a:t>Some chemicals can pass through the skin and be </a:t>
          </a:r>
          <a:br>
            <a:rPr lang="en-US"/>
          </a:br>
          <a:r>
            <a:rPr lang="en-US"/>
            <a:t>taken into the body</a:t>
          </a:r>
          <a:r>
            <a:rPr lang="ja-JP"/>
            <a:t>’</a:t>
          </a:r>
          <a:r>
            <a:rPr lang="en-US"/>
            <a:t>s systems thorough a break in the skin</a:t>
          </a:r>
        </a:p>
      </dgm:t>
    </dgm:pt>
    <dgm:pt modelId="{C49198F0-0926-4481-82C4-7306014AA6DA}" type="parTrans" cxnId="{D67EEB04-7D63-4F20-BC62-BD41A61EEE33}">
      <dgm:prSet/>
      <dgm:spPr/>
      <dgm:t>
        <a:bodyPr/>
        <a:lstStyle/>
        <a:p>
          <a:endParaRPr lang="en-US"/>
        </a:p>
      </dgm:t>
    </dgm:pt>
    <dgm:pt modelId="{31791EB3-FE4D-4950-AE07-F08C7496FB9A}" type="sibTrans" cxnId="{D67EEB04-7D63-4F20-BC62-BD41A61EEE33}">
      <dgm:prSet/>
      <dgm:spPr/>
      <dgm:t>
        <a:bodyPr/>
        <a:lstStyle/>
        <a:p>
          <a:endParaRPr lang="en-US"/>
        </a:p>
      </dgm:t>
    </dgm:pt>
    <dgm:pt modelId="{9E5AC644-B5FC-4C40-9762-E7D09AB03945}">
      <dgm:prSet/>
      <dgm:spPr/>
      <dgm:t>
        <a:bodyPr/>
        <a:lstStyle/>
        <a:p>
          <a:r>
            <a:rPr lang="en-US" dirty="0"/>
            <a:t>Needles and sharp objects cause injection hazards</a:t>
          </a:r>
        </a:p>
      </dgm:t>
    </dgm:pt>
    <dgm:pt modelId="{ED76DC26-C355-4006-8B13-C57316F8FB89}" type="parTrans" cxnId="{17F938D6-ADE5-44D5-860C-3E59A1CE57A4}">
      <dgm:prSet/>
      <dgm:spPr/>
      <dgm:t>
        <a:bodyPr/>
        <a:lstStyle/>
        <a:p>
          <a:endParaRPr lang="en-US"/>
        </a:p>
      </dgm:t>
    </dgm:pt>
    <dgm:pt modelId="{1633AC42-BB5E-436A-A8FA-BD2603F7948D}" type="sibTrans" cxnId="{17F938D6-ADE5-44D5-860C-3E59A1CE57A4}">
      <dgm:prSet/>
      <dgm:spPr/>
      <dgm:t>
        <a:bodyPr/>
        <a:lstStyle/>
        <a:p>
          <a:endParaRPr lang="en-US"/>
        </a:p>
      </dgm:t>
    </dgm:pt>
    <dgm:pt modelId="{CECAA20C-7E70-4591-B37A-E7B2F499455B}" type="pres">
      <dgm:prSet presAssocID="{C0F1AE99-203D-4333-870A-6E3AC31F800A}" presName="hierChild1" presStyleCnt="0">
        <dgm:presLayoutVars>
          <dgm:chPref val="1"/>
          <dgm:dir/>
          <dgm:animOne val="branch"/>
          <dgm:animLvl val="lvl"/>
          <dgm:resizeHandles/>
        </dgm:presLayoutVars>
      </dgm:prSet>
      <dgm:spPr/>
    </dgm:pt>
    <dgm:pt modelId="{ADC27211-38CF-4848-9211-9274FCA3B887}" type="pres">
      <dgm:prSet presAssocID="{C7D35F69-01A7-4F34-BA42-80C7F8C66D99}" presName="hierRoot1" presStyleCnt="0"/>
      <dgm:spPr/>
    </dgm:pt>
    <dgm:pt modelId="{C2429626-E7C6-4125-A20E-EBC4B0CE1851}" type="pres">
      <dgm:prSet presAssocID="{C7D35F69-01A7-4F34-BA42-80C7F8C66D99}" presName="composite" presStyleCnt="0"/>
      <dgm:spPr/>
    </dgm:pt>
    <dgm:pt modelId="{518843F0-AF35-430D-838E-1718EDE9C2B9}" type="pres">
      <dgm:prSet presAssocID="{C7D35F69-01A7-4F34-BA42-80C7F8C66D99}" presName="background" presStyleLbl="node0" presStyleIdx="0" presStyleCnt="1"/>
      <dgm:spPr>
        <a:solidFill>
          <a:srgbClr val="00B0F0"/>
        </a:solidFill>
      </dgm:spPr>
    </dgm:pt>
    <dgm:pt modelId="{D20B7656-4FC1-4971-85DB-B6EFB0DF2568}" type="pres">
      <dgm:prSet presAssocID="{C7D35F69-01A7-4F34-BA42-80C7F8C66D99}" presName="text" presStyleLbl="fgAcc0" presStyleIdx="0" presStyleCnt="1">
        <dgm:presLayoutVars>
          <dgm:chPref val="3"/>
        </dgm:presLayoutVars>
      </dgm:prSet>
      <dgm:spPr/>
    </dgm:pt>
    <dgm:pt modelId="{38F18CC8-3418-414C-A257-247707ACE89B}" type="pres">
      <dgm:prSet presAssocID="{C7D35F69-01A7-4F34-BA42-80C7F8C66D99}" presName="hierChild2" presStyleCnt="0"/>
      <dgm:spPr/>
    </dgm:pt>
    <dgm:pt modelId="{FCF5B892-3288-4E2E-BECD-C96B2D6F163A}" type="pres">
      <dgm:prSet presAssocID="{C49198F0-0926-4481-82C4-7306014AA6DA}" presName="Name10" presStyleLbl="parChTrans1D2" presStyleIdx="0" presStyleCnt="2"/>
      <dgm:spPr/>
    </dgm:pt>
    <dgm:pt modelId="{617BACCD-F74F-4256-98C0-5064B748111A}" type="pres">
      <dgm:prSet presAssocID="{CCCD4D31-51F6-4A49-B8F5-B3AC892D6777}" presName="hierRoot2" presStyleCnt="0"/>
      <dgm:spPr/>
    </dgm:pt>
    <dgm:pt modelId="{4975D7B5-AF90-421B-8698-09EC7A47FDDB}" type="pres">
      <dgm:prSet presAssocID="{CCCD4D31-51F6-4A49-B8F5-B3AC892D6777}" presName="composite2" presStyleCnt="0"/>
      <dgm:spPr/>
    </dgm:pt>
    <dgm:pt modelId="{BF10C5A4-974B-40DA-84CC-95FC3C96C844}" type="pres">
      <dgm:prSet presAssocID="{CCCD4D31-51F6-4A49-B8F5-B3AC892D6777}" presName="background2" presStyleLbl="node2" presStyleIdx="0" presStyleCnt="2"/>
      <dgm:spPr>
        <a:solidFill>
          <a:srgbClr val="00B0F0"/>
        </a:solidFill>
      </dgm:spPr>
    </dgm:pt>
    <dgm:pt modelId="{F8FACC26-4E41-4E6C-B46F-A328D6550F07}" type="pres">
      <dgm:prSet presAssocID="{CCCD4D31-51F6-4A49-B8F5-B3AC892D6777}" presName="text2" presStyleLbl="fgAcc2" presStyleIdx="0" presStyleCnt="2">
        <dgm:presLayoutVars>
          <dgm:chPref val="3"/>
        </dgm:presLayoutVars>
      </dgm:prSet>
      <dgm:spPr/>
    </dgm:pt>
    <dgm:pt modelId="{C9957F92-D379-4CC7-9A88-7577ADD83D24}" type="pres">
      <dgm:prSet presAssocID="{CCCD4D31-51F6-4A49-B8F5-B3AC892D6777}" presName="hierChild3" presStyleCnt="0"/>
      <dgm:spPr/>
    </dgm:pt>
    <dgm:pt modelId="{A9540459-7F91-47D4-AA7D-27A9A3F17D43}" type="pres">
      <dgm:prSet presAssocID="{ED76DC26-C355-4006-8B13-C57316F8FB89}" presName="Name10" presStyleLbl="parChTrans1D2" presStyleIdx="1" presStyleCnt="2"/>
      <dgm:spPr/>
    </dgm:pt>
    <dgm:pt modelId="{CEE73933-1DF6-4885-9DDA-3359884CF1ED}" type="pres">
      <dgm:prSet presAssocID="{9E5AC644-B5FC-4C40-9762-E7D09AB03945}" presName="hierRoot2" presStyleCnt="0"/>
      <dgm:spPr/>
    </dgm:pt>
    <dgm:pt modelId="{877935D3-FBA5-46CD-AC88-110DC01B0052}" type="pres">
      <dgm:prSet presAssocID="{9E5AC644-B5FC-4C40-9762-E7D09AB03945}" presName="composite2" presStyleCnt="0"/>
      <dgm:spPr/>
    </dgm:pt>
    <dgm:pt modelId="{7B46901B-124D-4645-B76C-736CEDAE3188}" type="pres">
      <dgm:prSet presAssocID="{9E5AC644-B5FC-4C40-9762-E7D09AB03945}" presName="background2" presStyleLbl="node2" presStyleIdx="1" presStyleCnt="2"/>
      <dgm:spPr>
        <a:solidFill>
          <a:srgbClr val="00B0F0"/>
        </a:solidFill>
      </dgm:spPr>
    </dgm:pt>
    <dgm:pt modelId="{106CB665-6CC1-41E6-A318-DB6C756F7F53}" type="pres">
      <dgm:prSet presAssocID="{9E5AC644-B5FC-4C40-9762-E7D09AB03945}" presName="text2" presStyleLbl="fgAcc2" presStyleIdx="1" presStyleCnt="2">
        <dgm:presLayoutVars>
          <dgm:chPref val="3"/>
        </dgm:presLayoutVars>
      </dgm:prSet>
      <dgm:spPr/>
    </dgm:pt>
    <dgm:pt modelId="{B58210A5-6A31-4A38-AC00-CEC4B759D178}" type="pres">
      <dgm:prSet presAssocID="{9E5AC644-B5FC-4C40-9762-E7D09AB03945}" presName="hierChild3" presStyleCnt="0"/>
      <dgm:spPr/>
    </dgm:pt>
  </dgm:ptLst>
  <dgm:cxnLst>
    <dgm:cxn modelId="{D67EEB04-7D63-4F20-BC62-BD41A61EEE33}" srcId="{C7D35F69-01A7-4F34-BA42-80C7F8C66D99}" destId="{CCCD4D31-51F6-4A49-B8F5-B3AC892D6777}" srcOrd="0" destOrd="0" parTransId="{C49198F0-0926-4481-82C4-7306014AA6DA}" sibTransId="{31791EB3-FE4D-4950-AE07-F08C7496FB9A}"/>
    <dgm:cxn modelId="{8F9AAB25-7552-426B-A43C-78C69206CA8D}" srcId="{C0F1AE99-203D-4333-870A-6E3AC31F800A}" destId="{C7D35F69-01A7-4F34-BA42-80C7F8C66D99}" srcOrd="0" destOrd="0" parTransId="{929F3B9C-F6AF-42A0-9B1C-021D71C42395}" sibTransId="{FD9A4EDC-742F-426C-BA30-E4CF1F874F4A}"/>
    <dgm:cxn modelId="{B056205D-BF62-459A-9309-1DB8CE9EBD60}" type="presOf" srcId="{C49198F0-0926-4481-82C4-7306014AA6DA}" destId="{FCF5B892-3288-4E2E-BECD-C96B2D6F163A}" srcOrd="0" destOrd="0" presId="urn:microsoft.com/office/officeart/2005/8/layout/hierarchy1"/>
    <dgm:cxn modelId="{CA28A445-3FBA-4AB2-B351-A8DE4CDF21AD}" type="presOf" srcId="{C7D35F69-01A7-4F34-BA42-80C7F8C66D99}" destId="{D20B7656-4FC1-4971-85DB-B6EFB0DF2568}" srcOrd="0" destOrd="0" presId="urn:microsoft.com/office/officeart/2005/8/layout/hierarchy1"/>
    <dgm:cxn modelId="{D2B76677-CE86-46B6-B1B1-C41B8B034B57}" type="presOf" srcId="{ED76DC26-C355-4006-8B13-C57316F8FB89}" destId="{A9540459-7F91-47D4-AA7D-27A9A3F17D43}" srcOrd="0" destOrd="0" presId="urn:microsoft.com/office/officeart/2005/8/layout/hierarchy1"/>
    <dgm:cxn modelId="{C88F77AB-2C96-47C0-8904-1EEBCFF1554D}" type="presOf" srcId="{9E5AC644-B5FC-4C40-9762-E7D09AB03945}" destId="{106CB665-6CC1-41E6-A318-DB6C756F7F53}" srcOrd="0" destOrd="0" presId="urn:microsoft.com/office/officeart/2005/8/layout/hierarchy1"/>
    <dgm:cxn modelId="{F35523D4-3F1D-4B9E-ACF7-01C40547DDBF}" type="presOf" srcId="{CCCD4D31-51F6-4A49-B8F5-B3AC892D6777}" destId="{F8FACC26-4E41-4E6C-B46F-A328D6550F07}" srcOrd="0" destOrd="0" presId="urn:microsoft.com/office/officeart/2005/8/layout/hierarchy1"/>
    <dgm:cxn modelId="{17F938D6-ADE5-44D5-860C-3E59A1CE57A4}" srcId="{C7D35F69-01A7-4F34-BA42-80C7F8C66D99}" destId="{9E5AC644-B5FC-4C40-9762-E7D09AB03945}" srcOrd="1" destOrd="0" parTransId="{ED76DC26-C355-4006-8B13-C57316F8FB89}" sibTransId="{1633AC42-BB5E-436A-A8FA-BD2603F7948D}"/>
    <dgm:cxn modelId="{DBEDF0F8-52BE-43B4-818F-3AAC8D96DEB8}" type="presOf" srcId="{C0F1AE99-203D-4333-870A-6E3AC31F800A}" destId="{CECAA20C-7E70-4591-B37A-E7B2F499455B}" srcOrd="0" destOrd="0" presId="urn:microsoft.com/office/officeart/2005/8/layout/hierarchy1"/>
    <dgm:cxn modelId="{C69A4453-944F-4FE6-8D04-BE57D56A2B09}" type="presParOf" srcId="{CECAA20C-7E70-4591-B37A-E7B2F499455B}" destId="{ADC27211-38CF-4848-9211-9274FCA3B887}" srcOrd="0" destOrd="0" presId="urn:microsoft.com/office/officeart/2005/8/layout/hierarchy1"/>
    <dgm:cxn modelId="{AF68640A-9042-4269-BB26-435C6D4E3A5A}" type="presParOf" srcId="{ADC27211-38CF-4848-9211-9274FCA3B887}" destId="{C2429626-E7C6-4125-A20E-EBC4B0CE1851}" srcOrd="0" destOrd="0" presId="urn:microsoft.com/office/officeart/2005/8/layout/hierarchy1"/>
    <dgm:cxn modelId="{D55BEA87-82D7-4444-8939-75131A6ECC3E}" type="presParOf" srcId="{C2429626-E7C6-4125-A20E-EBC4B0CE1851}" destId="{518843F0-AF35-430D-838E-1718EDE9C2B9}" srcOrd="0" destOrd="0" presId="urn:microsoft.com/office/officeart/2005/8/layout/hierarchy1"/>
    <dgm:cxn modelId="{79A9830A-851E-474E-9A99-1DB562F79ADC}" type="presParOf" srcId="{C2429626-E7C6-4125-A20E-EBC4B0CE1851}" destId="{D20B7656-4FC1-4971-85DB-B6EFB0DF2568}" srcOrd="1" destOrd="0" presId="urn:microsoft.com/office/officeart/2005/8/layout/hierarchy1"/>
    <dgm:cxn modelId="{FF3F1D90-8566-43F8-A29E-D297E831C30F}" type="presParOf" srcId="{ADC27211-38CF-4848-9211-9274FCA3B887}" destId="{38F18CC8-3418-414C-A257-247707ACE89B}" srcOrd="1" destOrd="0" presId="urn:microsoft.com/office/officeart/2005/8/layout/hierarchy1"/>
    <dgm:cxn modelId="{40724A07-D118-4EB1-AFFD-7CC0AB64D22B}" type="presParOf" srcId="{38F18CC8-3418-414C-A257-247707ACE89B}" destId="{FCF5B892-3288-4E2E-BECD-C96B2D6F163A}" srcOrd="0" destOrd="0" presId="urn:microsoft.com/office/officeart/2005/8/layout/hierarchy1"/>
    <dgm:cxn modelId="{3C6C326B-7301-4214-994A-BE43722FDF9E}" type="presParOf" srcId="{38F18CC8-3418-414C-A257-247707ACE89B}" destId="{617BACCD-F74F-4256-98C0-5064B748111A}" srcOrd="1" destOrd="0" presId="urn:microsoft.com/office/officeart/2005/8/layout/hierarchy1"/>
    <dgm:cxn modelId="{D0A784D0-FCC9-46BA-B0DA-633E4C75CB28}" type="presParOf" srcId="{617BACCD-F74F-4256-98C0-5064B748111A}" destId="{4975D7B5-AF90-421B-8698-09EC7A47FDDB}" srcOrd="0" destOrd="0" presId="urn:microsoft.com/office/officeart/2005/8/layout/hierarchy1"/>
    <dgm:cxn modelId="{ED7DDCC9-3C13-4F3B-A774-E9ABEF3B6511}" type="presParOf" srcId="{4975D7B5-AF90-421B-8698-09EC7A47FDDB}" destId="{BF10C5A4-974B-40DA-84CC-95FC3C96C844}" srcOrd="0" destOrd="0" presId="urn:microsoft.com/office/officeart/2005/8/layout/hierarchy1"/>
    <dgm:cxn modelId="{2745A2FA-71DA-4D83-9BEC-391A55B93E0C}" type="presParOf" srcId="{4975D7B5-AF90-421B-8698-09EC7A47FDDB}" destId="{F8FACC26-4E41-4E6C-B46F-A328D6550F07}" srcOrd="1" destOrd="0" presId="urn:microsoft.com/office/officeart/2005/8/layout/hierarchy1"/>
    <dgm:cxn modelId="{9AE3E1D9-7C50-4377-846C-4ABD50E0FFC9}" type="presParOf" srcId="{617BACCD-F74F-4256-98C0-5064B748111A}" destId="{C9957F92-D379-4CC7-9A88-7577ADD83D24}" srcOrd="1" destOrd="0" presId="urn:microsoft.com/office/officeart/2005/8/layout/hierarchy1"/>
    <dgm:cxn modelId="{96865928-DCF5-44F0-B1F6-51BFC9513F7F}" type="presParOf" srcId="{38F18CC8-3418-414C-A257-247707ACE89B}" destId="{A9540459-7F91-47D4-AA7D-27A9A3F17D43}" srcOrd="2" destOrd="0" presId="urn:microsoft.com/office/officeart/2005/8/layout/hierarchy1"/>
    <dgm:cxn modelId="{8C9B273A-316A-410D-829B-CC684209A593}" type="presParOf" srcId="{38F18CC8-3418-414C-A257-247707ACE89B}" destId="{CEE73933-1DF6-4885-9DDA-3359884CF1ED}" srcOrd="3" destOrd="0" presId="urn:microsoft.com/office/officeart/2005/8/layout/hierarchy1"/>
    <dgm:cxn modelId="{DE1E0F9C-F4A2-4D6F-A603-6C6685DC5E5B}" type="presParOf" srcId="{CEE73933-1DF6-4885-9DDA-3359884CF1ED}" destId="{877935D3-FBA5-46CD-AC88-110DC01B0052}" srcOrd="0" destOrd="0" presId="urn:microsoft.com/office/officeart/2005/8/layout/hierarchy1"/>
    <dgm:cxn modelId="{69F262C5-02C7-4CD7-8292-9AD011EBFA26}" type="presParOf" srcId="{877935D3-FBA5-46CD-AC88-110DC01B0052}" destId="{7B46901B-124D-4645-B76C-736CEDAE3188}" srcOrd="0" destOrd="0" presId="urn:microsoft.com/office/officeart/2005/8/layout/hierarchy1"/>
    <dgm:cxn modelId="{0ABF9EA3-D407-43E7-A6B7-74631DD2646B}" type="presParOf" srcId="{877935D3-FBA5-46CD-AC88-110DC01B0052}" destId="{106CB665-6CC1-41E6-A318-DB6C756F7F53}" srcOrd="1" destOrd="0" presId="urn:microsoft.com/office/officeart/2005/8/layout/hierarchy1"/>
    <dgm:cxn modelId="{E0110A2F-ECBE-4A5F-9A7A-9267F4168A96}" type="presParOf" srcId="{CEE73933-1DF6-4885-9DDA-3359884CF1ED}" destId="{B58210A5-6A31-4A38-AC00-CEC4B759D17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3998D472-61EB-45E0-8FF6-2B01BDF710F7}" type="doc">
      <dgm:prSet loTypeId="urn:microsoft.com/office/officeart/2005/8/layout/process4" loCatId="list" qsTypeId="urn:microsoft.com/office/officeart/2005/8/quickstyle/simple3" qsCatId="simple" csTypeId="urn:microsoft.com/office/officeart/2005/8/colors/colorful2" csCatId="colorful" phldr="1"/>
      <dgm:spPr/>
      <dgm:t>
        <a:bodyPr/>
        <a:lstStyle/>
        <a:p>
          <a:endParaRPr lang="en-US"/>
        </a:p>
      </dgm:t>
    </dgm:pt>
    <dgm:pt modelId="{7A385268-AE8A-47E6-95AD-B65C6A49F988}">
      <dgm:prSet custT="1"/>
      <dgm:spPr>
        <a:solidFill>
          <a:srgbClr val="002060"/>
        </a:solidFill>
      </dgm:spPr>
      <dgm:t>
        <a:bodyPr/>
        <a:lstStyle/>
        <a:p>
          <a:r>
            <a:rPr lang="en-US" sz="1800" dirty="0">
              <a:solidFill>
                <a:schemeClr val="bg1"/>
              </a:solidFill>
            </a:rPr>
            <a:t>Toxicity: How dangerous are chemicals?</a:t>
          </a:r>
        </a:p>
      </dgm:t>
    </dgm:pt>
    <dgm:pt modelId="{B7C09CBA-978E-4488-913A-1D54125E340B}" type="parTrans" cxnId="{7C2ACA6B-2D8D-4E72-ADC7-89BF32B3F289}">
      <dgm:prSet/>
      <dgm:spPr/>
      <dgm:t>
        <a:bodyPr/>
        <a:lstStyle/>
        <a:p>
          <a:endParaRPr lang="en-US"/>
        </a:p>
      </dgm:t>
    </dgm:pt>
    <dgm:pt modelId="{A556A407-96EB-419E-933B-D63E946D3146}" type="sibTrans" cxnId="{7C2ACA6B-2D8D-4E72-ADC7-89BF32B3F289}">
      <dgm:prSet/>
      <dgm:spPr/>
      <dgm:t>
        <a:bodyPr/>
        <a:lstStyle/>
        <a:p>
          <a:endParaRPr lang="en-US"/>
        </a:p>
      </dgm:t>
    </dgm:pt>
    <dgm:pt modelId="{988CBA6F-9B44-4FAB-AECE-E93CC65E295E}">
      <dgm:prSet/>
      <dgm:spPr>
        <a:solidFill>
          <a:srgbClr val="002060"/>
        </a:solidFill>
      </dgm:spPr>
      <dgm:t>
        <a:bodyPr/>
        <a:lstStyle/>
        <a:p>
          <a:r>
            <a:rPr lang="en-US">
              <a:solidFill>
                <a:schemeClr val="bg1"/>
              </a:solidFill>
            </a:rPr>
            <a:t>Dose - The effects of any toxic chemical depends on the amount of a chemical that actually enters the body</a:t>
          </a:r>
        </a:p>
      </dgm:t>
    </dgm:pt>
    <dgm:pt modelId="{C2F2D218-3878-48AD-A700-EAC4D8760DA5}" type="parTrans" cxnId="{33D098EC-636B-40DA-8098-97390C5A3924}">
      <dgm:prSet/>
      <dgm:spPr/>
      <dgm:t>
        <a:bodyPr/>
        <a:lstStyle/>
        <a:p>
          <a:endParaRPr lang="en-US"/>
        </a:p>
      </dgm:t>
    </dgm:pt>
    <dgm:pt modelId="{B4AFAB78-DB58-4B70-9CC5-584F4BDB6895}" type="sibTrans" cxnId="{33D098EC-636B-40DA-8098-97390C5A3924}">
      <dgm:prSet/>
      <dgm:spPr/>
      <dgm:t>
        <a:bodyPr/>
        <a:lstStyle/>
        <a:p>
          <a:endParaRPr lang="en-US"/>
        </a:p>
      </dgm:t>
    </dgm:pt>
    <dgm:pt modelId="{F486B867-2F2C-4FE1-97DF-C560977EB247}">
      <dgm:prSet/>
      <dgm:spPr>
        <a:solidFill>
          <a:srgbClr val="002060"/>
        </a:solidFill>
      </dgm:spPr>
      <dgm:t>
        <a:bodyPr/>
        <a:lstStyle/>
        <a:p>
          <a:r>
            <a:rPr lang="en-US">
              <a:solidFill>
                <a:schemeClr val="bg1"/>
              </a:solidFill>
            </a:rPr>
            <a:t>Acute Toxicity - The measure of how toxic a chemical is in a single dose over a short period of time</a:t>
          </a:r>
        </a:p>
      </dgm:t>
    </dgm:pt>
    <dgm:pt modelId="{5BF28C02-7FBC-4F78-8D1E-2059BD3587AB}" type="parTrans" cxnId="{59187CC6-EA3C-4091-9016-839E664AD6A7}">
      <dgm:prSet/>
      <dgm:spPr/>
      <dgm:t>
        <a:bodyPr/>
        <a:lstStyle/>
        <a:p>
          <a:endParaRPr lang="en-US"/>
        </a:p>
      </dgm:t>
    </dgm:pt>
    <dgm:pt modelId="{D61D3B31-D7CC-4662-A752-E9E20BEF9AF3}" type="sibTrans" cxnId="{59187CC6-EA3C-4091-9016-839E664AD6A7}">
      <dgm:prSet/>
      <dgm:spPr/>
      <dgm:t>
        <a:bodyPr/>
        <a:lstStyle/>
        <a:p>
          <a:endParaRPr lang="en-US"/>
        </a:p>
      </dgm:t>
    </dgm:pt>
    <dgm:pt modelId="{2C2A98EE-4126-4547-BC31-147AE3B179B1}">
      <dgm:prSet/>
      <dgm:spPr>
        <a:solidFill>
          <a:srgbClr val="002060"/>
        </a:solidFill>
      </dgm:spPr>
      <dgm:t>
        <a:bodyPr/>
        <a:lstStyle/>
        <a:p>
          <a:r>
            <a:rPr lang="en-US">
              <a:solidFill>
                <a:schemeClr val="bg1"/>
              </a:solidFill>
            </a:rPr>
            <a:t>Chronic Toxicity – The measure of the toxicity of exposure to a chemical over a long period of time</a:t>
          </a:r>
        </a:p>
      </dgm:t>
    </dgm:pt>
    <dgm:pt modelId="{CD80A84F-27FB-49FF-AAD4-153AB5D8AE0D}" type="parTrans" cxnId="{01AFFBD0-FE8A-4BFA-BF62-3781014BF180}">
      <dgm:prSet/>
      <dgm:spPr/>
      <dgm:t>
        <a:bodyPr/>
        <a:lstStyle/>
        <a:p>
          <a:endParaRPr lang="en-US"/>
        </a:p>
      </dgm:t>
    </dgm:pt>
    <dgm:pt modelId="{0124CB01-1BCC-4E03-976B-C45701B521E2}" type="sibTrans" cxnId="{01AFFBD0-FE8A-4BFA-BF62-3781014BF180}">
      <dgm:prSet/>
      <dgm:spPr/>
      <dgm:t>
        <a:bodyPr/>
        <a:lstStyle/>
        <a:p>
          <a:endParaRPr lang="en-US"/>
        </a:p>
      </dgm:t>
    </dgm:pt>
    <dgm:pt modelId="{866E00AC-B78F-4948-B70E-B4A89E0D2D2A}">
      <dgm:prSet/>
      <dgm:spPr>
        <a:solidFill>
          <a:srgbClr val="002060"/>
        </a:solidFill>
      </dgm:spPr>
      <dgm:t>
        <a:bodyPr/>
        <a:lstStyle/>
        <a:p>
          <a:r>
            <a:rPr lang="en-US">
              <a:solidFill>
                <a:schemeClr val="bg1"/>
              </a:solidFill>
            </a:rPr>
            <a:t>Lethal Dose - expressed as LD50 or dose at which 50% of a population will die</a:t>
          </a:r>
        </a:p>
      </dgm:t>
    </dgm:pt>
    <dgm:pt modelId="{162F8107-B7BA-4645-86A2-CA567BB281F2}" type="parTrans" cxnId="{14E43A62-99E5-44A7-A9BC-4B4DF52812BE}">
      <dgm:prSet/>
      <dgm:spPr/>
      <dgm:t>
        <a:bodyPr/>
        <a:lstStyle/>
        <a:p>
          <a:endParaRPr lang="en-US"/>
        </a:p>
      </dgm:t>
    </dgm:pt>
    <dgm:pt modelId="{ACEC133C-2AE5-47FA-8EFC-D3BBEEF9BAEF}" type="sibTrans" cxnId="{14E43A62-99E5-44A7-A9BC-4B4DF52812BE}">
      <dgm:prSet/>
      <dgm:spPr/>
      <dgm:t>
        <a:bodyPr/>
        <a:lstStyle/>
        <a:p>
          <a:endParaRPr lang="en-US"/>
        </a:p>
      </dgm:t>
    </dgm:pt>
    <dgm:pt modelId="{0463468B-4D47-4F41-B49E-9D273CBDEF98}" type="pres">
      <dgm:prSet presAssocID="{3998D472-61EB-45E0-8FF6-2B01BDF710F7}" presName="Name0" presStyleCnt="0">
        <dgm:presLayoutVars>
          <dgm:dir/>
          <dgm:animLvl val="lvl"/>
          <dgm:resizeHandles val="exact"/>
        </dgm:presLayoutVars>
      </dgm:prSet>
      <dgm:spPr/>
    </dgm:pt>
    <dgm:pt modelId="{3EEAC75C-DCE3-4307-B7BC-CCFD3EDED417}" type="pres">
      <dgm:prSet presAssocID="{866E00AC-B78F-4948-B70E-B4A89E0D2D2A}" presName="boxAndChildren" presStyleCnt="0"/>
      <dgm:spPr/>
    </dgm:pt>
    <dgm:pt modelId="{6A78D792-5374-4D05-89B9-8A5B4F6A48AB}" type="pres">
      <dgm:prSet presAssocID="{866E00AC-B78F-4948-B70E-B4A89E0D2D2A}" presName="parentTextBox" presStyleLbl="node1" presStyleIdx="0" presStyleCnt="5"/>
      <dgm:spPr/>
    </dgm:pt>
    <dgm:pt modelId="{9E32C59A-ECC9-41C7-8FF9-26E7F7E041E1}" type="pres">
      <dgm:prSet presAssocID="{0124CB01-1BCC-4E03-976B-C45701B521E2}" presName="sp" presStyleCnt="0"/>
      <dgm:spPr/>
    </dgm:pt>
    <dgm:pt modelId="{E52E2681-181D-4E3B-B6A5-0BBFA5AD8A9E}" type="pres">
      <dgm:prSet presAssocID="{2C2A98EE-4126-4547-BC31-147AE3B179B1}" presName="arrowAndChildren" presStyleCnt="0"/>
      <dgm:spPr/>
    </dgm:pt>
    <dgm:pt modelId="{35FDC0EA-D97B-4BDD-922E-35174F607906}" type="pres">
      <dgm:prSet presAssocID="{2C2A98EE-4126-4547-BC31-147AE3B179B1}" presName="parentTextArrow" presStyleLbl="node1" presStyleIdx="1" presStyleCnt="5"/>
      <dgm:spPr/>
    </dgm:pt>
    <dgm:pt modelId="{8E819725-C86C-4D5E-84E0-E422C3C78EEB}" type="pres">
      <dgm:prSet presAssocID="{D61D3B31-D7CC-4662-A752-E9E20BEF9AF3}" presName="sp" presStyleCnt="0"/>
      <dgm:spPr/>
    </dgm:pt>
    <dgm:pt modelId="{584ABD74-F81A-48BD-ADC4-47825CA1084E}" type="pres">
      <dgm:prSet presAssocID="{F486B867-2F2C-4FE1-97DF-C560977EB247}" presName="arrowAndChildren" presStyleCnt="0"/>
      <dgm:spPr/>
    </dgm:pt>
    <dgm:pt modelId="{AD94F0CF-676D-4E50-9FBB-0959298080D3}" type="pres">
      <dgm:prSet presAssocID="{F486B867-2F2C-4FE1-97DF-C560977EB247}" presName="parentTextArrow" presStyleLbl="node1" presStyleIdx="2" presStyleCnt="5"/>
      <dgm:spPr/>
    </dgm:pt>
    <dgm:pt modelId="{1049C8D5-AACE-447A-AF54-54278E6D8BB1}" type="pres">
      <dgm:prSet presAssocID="{B4AFAB78-DB58-4B70-9CC5-584F4BDB6895}" presName="sp" presStyleCnt="0"/>
      <dgm:spPr/>
    </dgm:pt>
    <dgm:pt modelId="{03CF2C12-1835-4C58-87B6-96F360F669B8}" type="pres">
      <dgm:prSet presAssocID="{988CBA6F-9B44-4FAB-AECE-E93CC65E295E}" presName="arrowAndChildren" presStyleCnt="0"/>
      <dgm:spPr/>
    </dgm:pt>
    <dgm:pt modelId="{8CF070A5-4678-4BD8-8CFC-CAAA8C92834F}" type="pres">
      <dgm:prSet presAssocID="{988CBA6F-9B44-4FAB-AECE-E93CC65E295E}" presName="parentTextArrow" presStyleLbl="node1" presStyleIdx="3" presStyleCnt="5"/>
      <dgm:spPr/>
    </dgm:pt>
    <dgm:pt modelId="{C0F24B04-0B8A-4962-AA3D-7ADE5254DF09}" type="pres">
      <dgm:prSet presAssocID="{A556A407-96EB-419E-933B-D63E946D3146}" presName="sp" presStyleCnt="0"/>
      <dgm:spPr/>
    </dgm:pt>
    <dgm:pt modelId="{0DB18C95-7F19-4966-B591-D25A149E4396}" type="pres">
      <dgm:prSet presAssocID="{7A385268-AE8A-47E6-95AD-B65C6A49F988}" presName="arrowAndChildren" presStyleCnt="0"/>
      <dgm:spPr/>
    </dgm:pt>
    <dgm:pt modelId="{EECE788F-817B-4AFF-AEE5-1E989EE33EE3}" type="pres">
      <dgm:prSet presAssocID="{7A385268-AE8A-47E6-95AD-B65C6A49F988}" presName="parentTextArrow" presStyleLbl="node1" presStyleIdx="4" presStyleCnt="5" custLinFactNeighborX="-41028" custLinFactNeighborY="-18276"/>
      <dgm:spPr/>
    </dgm:pt>
  </dgm:ptLst>
  <dgm:cxnLst>
    <dgm:cxn modelId="{856B3D1E-E87E-4555-A54F-8EA6C4B2E50B}" type="presOf" srcId="{7A385268-AE8A-47E6-95AD-B65C6A49F988}" destId="{EECE788F-817B-4AFF-AEE5-1E989EE33EE3}" srcOrd="0" destOrd="0" presId="urn:microsoft.com/office/officeart/2005/8/layout/process4"/>
    <dgm:cxn modelId="{14E43A62-99E5-44A7-A9BC-4B4DF52812BE}" srcId="{3998D472-61EB-45E0-8FF6-2B01BDF710F7}" destId="{866E00AC-B78F-4948-B70E-B4A89E0D2D2A}" srcOrd="4" destOrd="0" parTransId="{162F8107-B7BA-4645-86A2-CA567BB281F2}" sibTransId="{ACEC133C-2AE5-47FA-8EFC-D3BBEEF9BAEF}"/>
    <dgm:cxn modelId="{7C2ACA6B-2D8D-4E72-ADC7-89BF32B3F289}" srcId="{3998D472-61EB-45E0-8FF6-2B01BDF710F7}" destId="{7A385268-AE8A-47E6-95AD-B65C6A49F988}" srcOrd="0" destOrd="0" parTransId="{B7C09CBA-978E-4488-913A-1D54125E340B}" sibTransId="{A556A407-96EB-419E-933B-D63E946D3146}"/>
    <dgm:cxn modelId="{50CE967A-A10B-4EC1-8EB2-E186842133A3}" type="presOf" srcId="{3998D472-61EB-45E0-8FF6-2B01BDF710F7}" destId="{0463468B-4D47-4F41-B49E-9D273CBDEF98}" srcOrd="0" destOrd="0" presId="urn:microsoft.com/office/officeart/2005/8/layout/process4"/>
    <dgm:cxn modelId="{95B0AFBE-8DF3-4DD5-B293-74231B193F64}" type="presOf" srcId="{866E00AC-B78F-4948-B70E-B4A89E0D2D2A}" destId="{6A78D792-5374-4D05-89B9-8A5B4F6A48AB}" srcOrd="0" destOrd="0" presId="urn:microsoft.com/office/officeart/2005/8/layout/process4"/>
    <dgm:cxn modelId="{59187CC6-EA3C-4091-9016-839E664AD6A7}" srcId="{3998D472-61EB-45E0-8FF6-2B01BDF710F7}" destId="{F486B867-2F2C-4FE1-97DF-C560977EB247}" srcOrd="2" destOrd="0" parTransId="{5BF28C02-7FBC-4F78-8D1E-2059BD3587AB}" sibTransId="{D61D3B31-D7CC-4662-A752-E9E20BEF9AF3}"/>
    <dgm:cxn modelId="{293378C8-E2ED-47B8-82F1-9588754F5DE4}" type="presOf" srcId="{F486B867-2F2C-4FE1-97DF-C560977EB247}" destId="{AD94F0CF-676D-4E50-9FBB-0959298080D3}" srcOrd="0" destOrd="0" presId="urn:microsoft.com/office/officeart/2005/8/layout/process4"/>
    <dgm:cxn modelId="{92BBE0CA-3BA9-4654-9C9F-71238F9E3F5C}" type="presOf" srcId="{2C2A98EE-4126-4547-BC31-147AE3B179B1}" destId="{35FDC0EA-D97B-4BDD-922E-35174F607906}" srcOrd="0" destOrd="0" presId="urn:microsoft.com/office/officeart/2005/8/layout/process4"/>
    <dgm:cxn modelId="{01AFFBD0-FE8A-4BFA-BF62-3781014BF180}" srcId="{3998D472-61EB-45E0-8FF6-2B01BDF710F7}" destId="{2C2A98EE-4126-4547-BC31-147AE3B179B1}" srcOrd="3" destOrd="0" parTransId="{CD80A84F-27FB-49FF-AAD4-153AB5D8AE0D}" sibTransId="{0124CB01-1BCC-4E03-976B-C45701B521E2}"/>
    <dgm:cxn modelId="{D87AE2E6-98FB-4E34-B01A-15AC7377264C}" type="presOf" srcId="{988CBA6F-9B44-4FAB-AECE-E93CC65E295E}" destId="{8CF070A5-4678-4BD8-8CFC-CAAA8C92834F}" srcOrd="0" destOrd="0" presId="urn:microsoft.com/office/officeart/2005/8/layout/process4"/>
    <dgm:cxn modelId="{33D098EC-636B-40DA-8098-97390C5A3924}" srcId="{3998D472-61EB-45E0-8FF6-2B01BDF710F7}" destId="{988CBA6F-9B44-4FAB-AECE-E93CC65E295E}" srcOrd="1" destOrd="0" parTransId="{C2F2D218-3878-48AD-A700-EAC4D8760DA5}" sibTransId="{B4AFAB78-DB58-4B70-9CC5-584F4BDB6895}"/>
    <dgm:cxn modelId="{92019183-8C2F-4EF5-8947-56DF1FB62D9D}" type="presParOf" srcId="{0463468B-4D47-4F41-B49E-9D273CBDEF98}" destId="{3EEAC75C-DCE3-4307-B7BC-CCFD3EDED417}" srcOrd="0" destOrd="0" presId="urn:microsoft.com/office/officeart/2005/8/layout/process4"/>
    <dgm:cxn modelId="{60354321-D6B9-4BF0-A23F-08DED013B17A}" type="presParOf" srcId="{3EEAC75C-DCE3-4307-B7BC-CCFD3EDED417}" destId="{6A78D792-5374-4D05-89B9-8A5B4F6A48AB}" srcOrd="0" destOrd="0" presId="urn:microsoft.com/office/officeart/2005/8/layout/process4"/>
    <dgm:cxn modelId="{4D43C50A-3616-47ED-B486-32FA9B82484C}" type="presParOf" srcId="{0463468B-4D47-4F41-B49E-9D273CBDEF98}" destId="{9E32C59A-ECC9-41C7-8FF9-26E7F7E041E1}" srcOrd="1" destOrd="0" presId="urn:microsoft.com/office/officeart/2005/8/layout/process4"/>
    <dgm:cxn modelId="{8D8E96D8-3915-494D-8E34-1EC1D7F7BAEB}" type="presParOf" srcId="{0463468B-4D47-4F41-B49E-9D273CBDEF98}" destId="{E52E2681-181D-4E3B-B6A5-0BBFA5AD8A9E}" srcOrd="2" destOrd="0" presId="urn:microsoft.com/office/officeart/2005/8/layout/process4"/>
    <dgm:cxn modelId="{F8570B68-3FF5-470F-94F9-2731183FF3B1}" type="presParOf" srcId="{E52E2681-181D-4E3B-B6A5-0BBFA5AD8A9E}" destId="{35FDC0EA-D97B-4BDD-922E-35174F607906}" srcOrd="0" destOrd="0" presId="urn:microsoft.com/office/officeart/2005/8/layout/process4"/>
    <dgm:cxn modelId="{E99BD712-289D-498E-A40D-AF6B0D1DCB33}" type="presParOf" srcId="{0463468B-4D47-4F41-B49E-9D273CBDEF98}" destId="{8E819725-C86C-4D5E-84E0-E422C3C78EEB}" srcOrd="3" destOrd="0" presId="urn:microsoft.com/office/officeart/2005/8/layout/process4"/>
    <dgm:cxn modelId="{60692DF9-C346-4A5A-B5FC-151B693B7B75}" type="presParOf" srcId="{0463468B-4D47-4F41-B49E-9D273CBDEF98}" destId="{584ABD74-F81A-48BD-ADC4-47825CA1084E}" srcOrd="4" destOrd="0" presId="urn:microsoft.com/office/officeart/2005/8/layout/process4"/>
    <dgm:cxn modelId="{27EFF05B-7FB9-44A1-BBD0-598507C89BFE}" type="presParOf" srcId="{584ABD74-F81A-48BD-ADC4-47825CA1084E}" destId="{AD94F0CF-676D-4E50-9FBB-0959298080D3}" srcOrd="0" destOrd="0" presId="urn:microsoft.com/office/officeart/2005/8/layout/process4"/>
    <dgm:cxn modelId="{174D36BF-6202-478F-B8C4-875E9146D61C}" type="presParOf" srcId="{0463468B-4D47-4F41-B49E-9D273CBDEF98}" destId="{1049C8D5-AACE-447A-AF54-54278E6D8BB1}" srcOrd="5" destOrd="0" presId="urn:microsoft.com/office/officeart/2005/8/layout/process4"/>
    <dgm:cxn modelId="{435EA8C9-9441-4E06-B134-DC818E217824}" type="presParOf" srcId="{0463468B-4D47-4F41-B49E-9D273CBDEF98}" destId="{03CF2C12-1835-4C58-87B6-96F360F669B8}" srcOrd="6" destOrd="0" presId="urn:microsoft.com/office/officeart/2005/8/layout/process4"/>
    <dgm:cxn modelId="{2FD98130-35C7-4F96-BC2A-262AB2B4F804}" type="presParOf" srcId="{03CF2C12-1835-4C58-87B6-96F360F669B8}" destId="{8CF070A5-4678-4BD8-8CFC-CAAA8C92834F}" srcOrd="0" destOrd="0" presId="urn:microsoft.com/office/officeart/2005/8/layout/process4"/>
    <dgm:cxn modelId="{36C0958A-FB1C-4139-8F69-BF72F423E6F7}" type="presParOf" srcId="{0463468B-4D47-4F41-B49E-9D273CBDEF98}" destId="{C0F24B04-0B8A-4962-AA3D-7ADE5254DF09}" srcOrd="7" destOrd="0" presId="urn:microsoft.com/office/officeart/2005/8/layout/process4"/>
    <dgm:cxn modelId="{BCFA99CF-7709-4620-8FF4-132125C8C82F}" type="presParOf" srcId="{0463468B-4D47-4F41-B49E-9D273CBDEF98}" destId="{0DB18C95-7F19-4966-B591-D25A149E4396}" srcOrd="8" destOrd="0" presId="urn:microsoft.com/office/officeart/2005/8/layout/process4"/>
    <dgm:cxn modelId="{0ED95816-991B-482C-9023-67F0BB41E0BE}" type="presParOf" srcId="{0DB18C95-7F19-4966-B591-D25A149E4396}" destId="{EECE788F-817B-4AFF-AEE5-1E989EE33EE3}"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404557F9-882F-4E87-BA72-F2B500E69360}" type="doc">
      <dgm:prSet loTypeId="urn:microsoft.com/office/officeart/2005/8/layout/process2" loCatId="process" qsTypeId="urn:microsoft.com/office/officeart/2005/8/quickstyle/simple1" qsCatId="simple" csTypeId="urn:microsoft.com/office/officeart/2005/8/colors/accent2_1" csCatId="accent2"/>
      <dgm:spPr/>
      <dgm:t>
        <a:bodyPr/>
        <a:lstStyle/>
        <a:p>
          <a:endParaRPr lang="en-US"/>
        </a:p>
      </dgm:t>
    </dgm:pt>
    <dgm:pt modelId="{0FEEF530-F4F8-4EA4-96A9-B03C3648B74C}">
      <dgm:prSet custT="1"/>
      <dgm:spPr/>
      <dgm:t>
        <a:bodyPr/>
        <a:lstStyle/>
        <a:p>
          <a:r>
            <a:rPr lang="en-US" sz="1800" dirty="0"/>
            <a:t>Chronic Toxicity and Acute Toxicity</a:t>
          </a:r>
        </a:p>
      </dgm:t>
    </dgm:pt>
    <dgm:pt modelId="{C76D1D93-103C-4E1F-89BA-9664F2D46198}" type="parTrans" cxnId="{8D48941D-5FAA-459E-B004-80E26F7E1091}">
      <dgm:prSet/>
      <dgm:spPr/>
      <dgm:t>
        <a:bodyPr/>
        <a:lstStyle/>
        <a:p>
          <a:endParaRPr lang="en-US"/>
        </a:p>
      </dgm:t>
    </dgm:pt>
    <dgm:pt modelId="{A1CCFA03-DDBE-4D85-8E29-841A231AC1F6}" type="sibTrans" cxnId="{8D48941D-5FAA-459E-B004-80E26F7E1091}">
      <dgm:prSet/>
      <dgm:spPr/>
      <dgm:t>
        <a:bodyPr/>
        <a:lstStyle/>
        <a:p>
          <a:endParaRPr lang="en-US"/>
        </a:p>
      </dgm:t>
    </dgm:pt>
    <dgm:pt modelId="{BE5D1F53-2B29-4ADD-B35E-CE3D075E6110}">
      <dgm:prSet/>
      <dgm:spPr/>
      <dgm:t>
        <a:bodyPr/>
        <a:lstStyle/>
        <a:p>
          <a:r>
            <a:rPr lang="en-US" dirty="0"/>
            <a:t>Some chemicals will only make you sick if you get an </a:t>
          </a:r>
          <a:r>
            <a:rPr lang="ja-JP" dirty="0"/>
            <a:t>‘</a:t>
          </a:r>
          <a:r>
            <a:rPr lang="en-US" dirty="0"/>
            <a:t>acute</a:t>
          </a:r>
          <a:r>
            <a:rPr lang="ja-JP" dirty="0"/>
            <a:t>”</a:t>
          </a:r>
          <a:r>
            <a:rPr lang="en-US" dirty="0"/>
            <a:t> or high dose all at once  </a:t>
          </a:r>
          <a:br>
            <a:rPr lang="en-US" dirty="0"/>
          </a:br>
          <a:r>
            <a:rPr lang="en-US" dirty="0"/>
            <a:t>Example - ammonia</a:t>
          </a:r>
        </a:p>
      </dgm:t>
    </dgm:pt>
    <dgm:pt modelId="{1668D6B1-8430-43B5-8117-8C97F6C77FBF}" type="parTrans" cxnId="{310FE8BF-046E-4FC6-AC03-468162B2CF96}">
      <dgm:prSet/>
      <dgm:spPr/>
      <dgm:t>
        <a:bodyPr/>
        <a:lstStyle/>
        <a:p>
          <a:endParaRPr lang="en-US"/>
        </a:p>
      </dgm:t>
    </dgm:pt>
    <dgm:pt modelId="{5975C277-67A4-402D-8A39-00B9BE79C833}" type="sibTrans" cxnId="{310FE8BF-046E-4FC6-AC03-468162B2CF96}">
      <dgm:prSet/>
      <dgm:spPr/>
      <dgm:t>
        <a:bodyPr/>
        <a:lstStyle/>
        <a:p>
          <a:endParaRPr lang="en-US"/>
        </a:p>
      </dgm:t>
    </dgm:pt>
    <dgm:pt modelId="{28E1C8DE-7C44-415E-B949-2A96C6E3BD21}">
      <dgm:prSet/>
      <dgm:spPr/>
      <dgm:t>
        <a:bodyPr/>
        <a:lstStyle/>
        <a:p>
          <a:r>
            <a:rPr lang="en-US" dirty="0"/>
            <a:t>Some chemicals are mainly known for </a:t>
          </a:r>
          <a:br>
            <a:rPr lang="en-US" dirty="0"/>
          </a:br>
          <a:r>
            <a:rPr lang="en-US" dirty="0"/>
            <a:t>their chronic or long-term effects </a:t>
          </a:r>
          <a:br>
            <a:rPr lang="en-US" dirty="0"/>
          </a:br>
          <a:r>
            <a:rPr lang="en-US" dirty="0"/>
            <a:t>Example - asbestos</a:t>
          </a:r>
        </a:p>
      </dgm:t>
    </dgm:pt>
    <dgm:pt modelId="{114AC5DA-A753-466F-B80E-26037201DCB4}" type="parTrans" cxnId="{50ADC14E-C251-4C9E-84BE-5C4BF978073F}">
      <dgm:prSet/>
      <dgm:spPr/>
      <dgm:t>
        <a:bodyPr/>
        <a:lstStyle/>
        <a:p>
          <a:endParaRPr lang="en-US"/>
        </a:p>
      </dgm:t>
    </dgm:pt>
    <dgm:pt modelId="{6483069A-1A6F-46D4-9E1C-82A0C216E29D}" type="sibTrans" cxnId="{50ADC14E-C251-4C9E-84BE-5C4BF978073F}">
      <dgm:prSet/>
      <dgm:spPr/>
      <dgm:t>
        <a:bodyPr/>
        <a:lstStyle/>
        <a:p>
          <a:endParaRPr lang="en-US"/>
        </a:p>
      </dgm:t>
    </dgm:pt>
    <dgm:pt modelId="{249E1FFD-F094-43EE-AAEA-7F72FD99F5E9}">
      <dgm:prSet/>
      <dgm:spPr/>
      <dgm:t>
        <a:bodyPr/>
        <a:lstStyle/>
        <a:p>
          <a:r>
            <a:rPr lang="en-US" dirty="0"/>
            <a:t>Most chemicals have both </a:t>
          </a:r>
          <a:br>
            <a:rPr lang="en-US" dirty="0"/>
          </a:br>
          <a:r>
            <a:rPr lang="en-US" dirty="0"/>
            <a:t>acute and chronic effects  </a:t>
          </a:r>
          <a:br>
            <a:rPr lang="en-US" dirty="0"/>
          </a:br>
          <a:r>
            <a:rPr lang="en-US" dirty="0"/>
            <a:t>Example – carbon monoxide</a:t>
          </a:r>
        </a:p>
      </dgm:t>
    </dgm:pt>
    <dgm:pt modelId="{D5F0420A-0B2F-4452-B4A3-84BF3C3758A7}" type="parTrans" cxnId="{529472D0-3ABD-4726-95EB-72704BFFED91}">
      <dgm:prSet/>
      <dgm:spPr/>
      <dgm:t>
        <a:bodyPr/>
        <a:lstStyle/>
        <a:p>
          <a:endParaRPr lang="en-US"/>
        </a:p>
      </dgm:t>
    </dgm:pt>
    <dgm:pt modelId="{953374C9-92EB-407B-BFEA-B5C7BB191BB3}" type="sibTrans" cxnId="{529472D0-3ABD-4726-95EB-72704BFFED91}">
      <dgm:prSet/>
      <dgm:spPr/>
      <dgm:t>
        <a:bodyPr/>
        <a:lstStyle/>
        <a:p>
          <a:endParaRPr lang="en-US"/>
        </a:p>
      </dgm:t>
    </dgm:pt>
    <dgm:pt modelId="{FB1D0C60-342A-431B-8151-62E9078CD93F}" type="pres">
      <dgm:prSet presAssocID="{404557F9-882F-4E87-BA72-F2B500E69360}" presName="linearFlow" presStyleCnt="0">
        <dgm:presLayoutVars>
          <dgm:resizeHandles val="exact"/>
        </dgm:presLayoutVars>
      </dgm:prSet>
      <dgm:spPr/>
    </dgm:pt>
    <dgm:pt modelId="{ABAD4293-42BF-44CF-A90C-FE4F2AD4E110}" type="pres">
      <dgm:prSet presAssocID="{0FEEF530-F4F8-4EA4-96A9-B03C3648B74C}" presName="node" presStyleLbl="node1" presStyleIdx="0" presStyleCnt="4">
        <dgm:presLayoutVars>
          <dgm:bulletEnabled val="1"/>
        </dgm:presLayoutVars>
      </dgm:prSet>
      <dgm:spPr/>
    </dgm:pt>
    <dgm:pt modelId="{02092A26-53B6-45FB-9D16-DCDD53EB9F2D}" type="pres">
      <dgm:prSet presAssocID="{A1CCFA03-DDBE-4D85-8E29-841A231AC1F6}" presName="sibTrans" presStyleLbl="sibTrans2D1" presStyleIdx="0" presStyleCnt="3"/>
      <dgm:spPr/>
    </dgm:pt>
    <dgm:pt modelId="{B4684CE1-CC1D-4840-AF94-505C5556234D}" type="pres">
      <dgm:prSet presAssocID="{A1CCFA03-DDBE-4D85-8E29-841A231AC1F6}" presName="connectorText" presStyleLbl="sibTrans2D1" presStyleIdx="0" presStyleCnt="3"/>
      <dgm:spPr/>
    </dgm:pt>
    <dgm:pt modelId="{E450C77C-C938-4876-90B4-F333106E9D1B}" type="pres">
      <dgm:prSet presAssocID="{BE5D1F53-2B29-4ADD-B35E-CE3D075E6110}" presName="node" presStyleLbl="node1" presStyleIdx="1" presStyleCnt="4" custLinFactNeighborX="-10" custLinFactNeighborY="-27406">
        <dgm:presLayoutVars>
          <dgm:bulletEnabled val="1"/>
        </dgm:presLayoutVars>
      </dgm:prSet>
      <dgm:spPr/>
    </dgm:pt>
    <dgm:pt modelId="{7DF5BCD4-4BC2-419D-8E52-5BCF3A1A997B}" type="pres">
      <dgm:prSet presAssocID="{5975C277-67A4-402D-8A39-00B9BE79C833}" presName="sibTrans" presStyleLbl="sibTrans2D1" presStyleIdx="1" presStyleCnt="3"/>
      <dgm:spPr/>
    </dgm:pt>
    <dgm:pt modelId="{A1C8A35A-8F10-4926-8CF6-396B7DF198F3}" type="pres">
      <dgm:prSet presAssocID="{5975C277-67A4-402D-8A39-00B9BE79C833}" presName="connectorText" presStyleLbl="sibTrans2D1" presStyleIdx="1" presStyleCnt="3"/>
      <dgm:spPr/>
    </dgm:pt>
    <dgm:pt modelId="{47977739-D362-4F38-A4CB-383082DFEC97}" type="pres">
      <dgm:prSet presAssocID="{28E1C8DE-7C44-415E-B949-2A96C6E3BD21}" presName="node" presStyleLbl="node1" presStyleIdx="2" presStyleCnt="4">
        <dgm:presLayoutVars>
          <dgm:bulletEnabled val="1"/>
        </dgm:presLayoutVars>
      </dgm:prSet>
      <dgm:spPr/>
    </dgm:pt>
    <dgm:pt modelId="{5571D65A-15AD-4731-A844-0020A6FF0242}" type="pres">
      <dgm:prSet presAssocID="{6483069A-1A6F-46D4-9E1C-82A0C216E29D}" presName="sibTrans" presStyleLbl="sibTrans2D1" presStyleIdx="2" presStyleCnt="3"/>
      <dgm:spPr/>
    </dgm:pt>
    <dgm:pt modelId="{9976097E-316A-4E75-AAED-F13DAAE25785}" type="pres">
      <dgm:prSet presAssocID="{6483069A-1A6F-46D4-9E1C-82A0C216E29D}" presName="connectorText" presStyleLbl="sibTrans2D1" presStyleIdx="2" presStyleCnt="3"/>
      <dgm:spPr/>
    </dgm:pt>
    <dgm:pt modelId="{5B108451-7AA1-4574-BEE2-CD3ADFB65B0F}" type="pres">
      <dgm:prSet presAssocID="{249E1FFD-F094-43EE-AAEA-7F72FD99F5E9}" presName="node" presStyleLbl="node1" presStyleIdx="3" presStyleCnt="4" custLinFactNeighborX="-775" custLinFactNeighborY="4713">
        <dgm:presLayoutVars>
          <dgm:bulletEnabled val="1"/>
        </dgm:presLayoutVars>
      </dgm:prSet>
      <dgm:spPr/>
    </dgm:pt>
  </dgm:ptLst>
  <dgm:cxnLst>
    <dgm:cxn modelId="{8D48941D-5FAA-459E-B004-80E26F7E1091}" srcId="{404557F9-882F-4E87-BA72-F2B500E69360}" destId="{0FEEF530-F4F8-4EA4-96A9-B03C3648B74C}" srcOrd="0" destOrd="0" parTransId="{C76D1D93-103C-4E1F-89BA-9664F2D46198}" sibTransId="{A1CCFA03-DDBE-4D85-8E29-841A231AC1F6}"/>
    <dgm:cxn modelId="{DCB73A23-907B-4630-A47B-53ACCB4AA2DF}" type="presOf" srcId="{A1CCFA03-DDBE-4D85-8E29-841A231AC1F6}" destId="{B4684CE1-CC1D-4840-AF94-505C5556234D}" srcOrd="1" destOrd="0" presId="urn:microsoft.com/office/officeart/2005/8/layout/process2"/>
    <dgm:cxn modelId="{FB057135-9569-4E49-88A8-456C14059664}" type="presOf" srcId="{BE5D1F53-2B29-4ADD-B35E-CE3D075E6110}" destId="{E450C77C-C938-4876-90B4-F333106E9D1B}" srcOrd="0" destOrd="0" presId="urn:microsoft.com/office/officeart/2005/8/layout/process2"/>
    <dgm:cxn modelId="{6BCE263A-DDCB-434A-89A2-A3EEA2151A42}" type="presOf" srcId="{A1CCFA03-DDBE-4D85-8E29-841A231AC1F6}" destId="{02092A26-53B6-45FB-9D16-DCDD53EB9F2D}" srcOrd="0" destOrd="0" presId="urn:microsoft.com/office/officeart/2005/8/layout/process2"/>
    <dgm:cxn modelId="{4148D14D-C83E-40A1-B62A-B7E20438E474}" type="presOf" srcId="{404557F9-882F-4E87-BA72-F2B500E69360}" destId="{FB1D0C60-342A-431B-8151-62E9078CD93F}" srcOrd="0" destOrd="0" presId="urn:microsoft.com/office/officeart/2005/8/layout/process2"/>
    <dgm:cxn modelId="{3E5A806E-7F3E-4D7C-A4A6-17EBCD24CE00}" type="presOf" srcId="{249E1FFD-F094-43EE-AAEA-7F72FD99F5E9}" destId="{5B108451-7AA1-4574-BEE2-CD3ADFB65B0F}" srcOrd="0" destOrd="0" presId="urn:microsoft.com/office/officeart/2005/8/layout/process2"/>
    <dgm:cxn modelId="{50ADC14E-C251-4C9E-84BE-5C4BF978073F}" srcId="{404557F9-882F-4E87-BA72-F2B500E69360}" destId="{28E1C8DE-7C44-415E-B949-2A96C6E3BD21}" srcOrd="2" destOrd="0" parTransId="{114AC5DA-A753-466F-B80E-26037201DCB4}" sibTransId="{6483069A-1A6F-46D4-9E1C-82A0C216E29D}"/>
    <dgm:cxn modelId="{10B5F277-9E1B-4D1A-99FF-60C6EC8D27BA}" type="presOf" srcId="{5975C277-67A4-402D-8A39-00B9BE79C833}" destId="{A1C8A35A-8F10-4926-8CF6-396B7DF198F3}" srcOrd="1" destOrd="0" presId="urn:microsoft.com/office/officeart/2005/8/layout/process2"/>
    <dgm:cxn modelId="{174C4F58-DAE6-4417-B02D-8DF9F2B9F827}" type="presOf" srcId="{5975C277-67A4-402D-8A39-00B9BE79C833}" destId="{7DF5BCD4-4BC2-419D-8E52-5BCF3A1A997B}" srcOrd="0" destOrd="0" presId="urn:microsoft.com/office/officeart/2005/8/layout/process2"/>
    <dgm:cxn modelId="{310FE8BF-046E-4FC6-AC03-468162B2CF96}" srcId="{404557F9-882F-4E87-BA72-F2B500E69360}" destId="{BE5D1F53-2B29-4ADD-B35E-CE3D075E6110}" srcOrd="1" destOrd="0" parTransId="{1668D6B1-8430-43B5-8117-8C97F6C77FBF}" sibTransId="{5975C277-67A4-402D-8A39-00B9BE79C833}"/>
    <dgm:cxn modelId="{C965ABC0-E10E-4F24-939E-B1760670AF83}" type="presOf" srcId="{6483069A-1A6F-46D4-9E1C-82A0C216E29D}" destId="{9976097E-316A-4E75-AAED-F13DAAE25785}" srcOrd="1" destOrd="0" presId="urn:microsoft.com/office/officeart/2005/8/layout/process2"/>
    <dgm:cxn modelId="{529472D0-3ABD-4726-95EB-72704BFFED91}" srcId="{404557F9-882F-4E87-BA72-F2B500E69360}" destId="{249E1FFD-F094-43EE-AAEA-7F72FD99F5E9}" srcOrd="3" destOrd="0" parTransId="{D5F0420A-0B2F-4452-B4A3-84BF3C3758A7}" sibTransId="{953374C9-92EB-407B-BFEA-B5C7BB191BB3}"/>
    <dgm:cxn modelId="{D88747E5-6573-4A0B-B31C-E10F9AF18427}" type="presOf" srcId="{28E1C8DE-7C44-415E-B949-2A96C6E3BD21}" destId="{47977739-D362-4F38-A4CB-383082DFEC97}" srcOrd="0" destOrd="0" presId="urn:microsoft.com/office/officeart/2005/8/layout/process2"/>
    <dgm:cxn modelId="{0F0408E8-77BD-43E0-9924-DCD437762138}" type="presOf" srcId="{0FEEF530-F4F8-4EA4-96A9-B03C3648B74C}" destId="{ABAD4293-42BF-44CF-A90C-FE4F2AD4E110}" srcOrd="0" destOrd="0" presId="urn:microsoft.com/office/officeart/2005/8/layout/process2"/>
    <dgm:cxn modelId="{93DBDDEE-F8CF-4AA8-9DD3-C2B02B303DFC}" type="presOf" srcId="{6483069A-1A6F-46D4-9E1C-82A0C216E29D}" destId="{5571D65A-15AD-4731-A844-0020A6FF0242}" srcOrd="0" destOrd="0" presId="urn:microsoft.com/office/officeart/2005/8/layout/process2"/>
    <dgm:cxn modelId="{1EA38D2F-8E78-46BF-A08F-318EF8AB6ED8}" type="presParOf" srcId="{FB1D0C60-342A-431B-8151-62E9078CD93F}" destId="{ABAD4293-42BF-44CF-A90C-FE4F2AD4E110}" srcOrd="0" destOrd="0" presId="urn:microsoft.com/office/officeart/2005/8/layout/process2"/>
    <dgm:cxn modelId="{B175F225-6039-4E50-97D8-AE7C5E52F1B9}" type="presParOf" srcId="{FB1D0C60-342A-431B-8151-62E9078CD93F}" destId="{02092A26-53B6-45FB-9D16-DCDD53EB9F2D}" srcOrd="1" destOrd="0" presId="urn:microsoft.com/office/officeart/2005/8/layout/process2"/>
    <dgm:cxn modelId="{39FECEEA-AE0E-458F-8097-505C3FD555A5}" type="presParOf" srcId="{02092A26-53B6-45FB-9D16-DCDD53EB9F2D}" destId="{B4684CE1-CC1D-4840-AF94-505C5556234D}" srcOrd="0" destOrd="0" presId="urn:microsoft.com/office/officeart/2005/8/layout/process2"/>
    <dgm:cxn modelId="{30792BEB-AC6C-4E4F-A1D1-1103B68DF863}" type="presParOf" srcId="{FB1D0C60-342A-431B-8151-62E9078CD93F}" destId="{E450C77C-C938-4876-90B4-F333106E9D1B}" srcOrd="2" destOrd="0" presId="urn:microsoft.com/office/officeart/2005/8/layout/process2"/>
    <dgm:cxn modelId="{D0DE8418-DDBF-4898-A374-02511616ED62}" type="presParOf" srcId="{FB1D0C60-342A-431B-8151-62E9078CD93F}" destId="{7DF5BCD4-4BC2-419D-8E52-5BCF3A1A997B}" srcOrd="3" destOrd="0" presId="urn:microsoft.com/office/officeart/2005/8/layout/process2"/>
    <dgm:cxn modelId="{AB428337-9F36-454E-BBD7-6DA7D721CDE9}" type="presParOf" srcId="{7DF5BCD4-4BC2-419D-8E52-5BCF3A1A997B}" destId="{A1C8A35A-8F10-4926-8CF6-396B7DF198F3}" srcOrd="0" destOrd="0" presId="urn:microsoft.com/office/officeart/2005/8/layout/process2"/>
    <dgm:cxn modelId="{26787EFC-ADE7-43D1-B309-ACCD358BFA8E}" type="presParOf" srcId="{FB1D0C60-342A-431B-8151-62E9078CD93F}" destId="{47977739-D362-4F38-A4CB-383082DFEC97}" srcOrd="4" destOrd="0" presId="urn:microsoft.com/office/officeart/2005/8/layout/process2"/>
    <dgm:cxn modelId="{7AC20771-B656-4605-9ABB-91BB22FDE329}" type="presParOf" srcId="{FB1D0C60-342A-431B-8151-62E9078CD93F}" destId="{5571D65A-15AD-4731-A844-0020A6FF0242}" srcOrd="5" destOrd="0" presId="urn:microsoft.com/office/officeart/2005/8/layout/process2"/>
    <dgm:cxn modelId="{7FAC2A12-6C5D-497A-815D-1C4FA2E5F4B7}" type="presParOf" srcId="{5571D65A-15AD-4731-A844-0020A6FF0242}" destId="{9976097E-316A-4E75-AAED-F13DAAE25785}" srcOrd="0" destOrd="0" presId="urn:microsoft.com/office/officeart/2005/8/layout/process2"/>
    <dgm:cxn modelId="{C6E3271C-51A1-4969-A7F2-1313325FD7C2}" type="presParOf" srcId="{FB1D0C60-342A-431B-8151-62E9078CD93F}" destId="{5B108451-7AA1-4574-BEE2-CD3ADFB65B0F}" srcOrd="6"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2F947D6C-09EB-44AB-931D-82F05FFF70DA}" type="doc">
      <dgm:prSet loTypeId="urn:microsoft.com/office/officeart/2005/8/layout/vList5" loCatId="list" qsTypeId="urn:microsoft.com/office/officeart/2005/8/quickstyle/simple3" qsCatId="simple" csTypeId="urn:microsoft.com/office/officeart/2005/8/colors/colorful2" csCatId="colorful" phldr="1"/>
      <dgm:spPr/>
      <dgm:t>
        <a:bodyPr/>
        <a:lstStyle/>
        <a:p>
          <a:endParaRPr lang="en-US"/>
        </a:p>
      </dgm:t>
    </dgm:pt>
    <dgm:pt modelId="{CD4E2844-4A02-4065-97B3-A747A9FCB483}">
      <dgm:prSet/>
      <dgm:spPr>
        <a:solidFill>
          <a:srgbClr val="002060"/>
        </a:solidFill>
      </dgm:spPr>
      <dgm:t>
        <a:bodyPr/>
        <a:lstStyle/>
        <a:p>
          <a:r>
            <a:rPr lang="en-US" dirty="0">
              <a:solidFill>
                <a:schemeClr val="bg1"/>
              </a:solidFill>
            </a:rPr>
            <a:t>What are some of the things chemicals can do to you?</a:t>
          </a:r>
        </a:p>
      </dgm:t>
    </dgm:pt>
    <dgm:pt modelId="{C3C101B1-8077-42A7-A3F5-7C091AE155DF}" type="parTrans" cxnId="{27E46218-D3F4-40E6-99D3-5E5541FD38E2}">
      <dgm:prSet/>
      <dgm:spPr/>
      <dgm:t>
        <a:bodyPr/>
        <a:lstStyle/>
        <a:p>
          <a:endParaRPr lang="en-US">
            <a:solidFill>
              <a:schemeClr val="bg1"/>
            </a:solidFill>
          </a:endParaRPr>
        </a:p>
      </dgm:t>
    </dgm:pt>
    <dgm:pt modelId="{70275349-294C-452E-9986-F745BB0437DE}" type="sibTrans" cxnId="{27E46218-D3F4-40E6-99D3-5E5541FD38E2}">
      <dgm:prSet/>
      <dgm:spPr/>
      <dgm:t>
        <a:bodyPr/>
        <a:lstStyle/>
        <a:p>
          <a:endParaRPr lang="en-US">
            <a:solidFill>
              <a:schemeClr val="bg1"/>
            </a:solidFill>
          </a:endParaRPr>
        </a:p>
      </dgm:t>
    </dgm:pt>
    <dgm:pt modelId="{A1114ABD-8513-4F4C-939C-C85E53A8A76F}">
      <dgm:prSet/>
      <dgm:spPr>
        <a:solidFill>
          <a:srgbClr val="002060">
            <a:alpha val="90000"/>
          </a:srgbClr>
        </a:solidFill>
      </dgm:spPr>
      <dgm:t>
        <a:bodyPr/>
        <a:lstStyle/>
        <a:p>
          <a:r>
            <a:rPr lang="en-US">
              <a:solidFill>
                <a:schemeClr val="bg1"/>
              </a:solidFill>
            </a:rPr>
            <a:t>Carcinogens - these chemicals may give you CANCER</a:t>
          </a:r>
        </a:p>
      </dgm:t>
    </dgm:pt>
    <dgm:pt modelId="{5300B24F-4486-4AE4-93B7-2B6884F9D1F7}" type="parTrans" cxnId="{D796BEEA-3511-473D-94F6-F2BC2112B30B}">
      <dgm:prSet/>
      <dgm:spPr/>
      <dgm:t>
        <a:bodyPr/>
        <a:lstStyle/>
        <a:p>
          <a:endParaRPr lang="en-US">
            <a:solidFill>
              <a:schemeClr val="bg1"/>
            </a:solidFill>
          </a:endParaRPr>
        </a:p>
      </dgm:t>
    </dgm:pt>
    <dgm:pt modelId="{F78C86CF-4E5C-466E-BF18-A0AB1825852E}" type="sibTrans" cxnId="{D796BEEA-3511-473D-94F6-F2BC2112B30B}">
      <dgm:prSet/>
      <dgm:spPr/>
      <dgm:t>
        <a:bodyPr/>
        <a:lstStyle/>
        <a:p>
          <a:endParaRPr lang="en-US">
            <a:solidFill>
              <a:schemeClr val="bg1"/>
            </a:solidFill>
          </a:endParaRPr>
        </a:p>
      </dgm:t>
    </dgm:pt>
    <dgm:pt modelId="{A083E94C-C807-44F1-B0C1-AA91A56E4D31}">
      <dgm:prSet/>
      <dgm:spPr>
        <a:solidFill>
          <a:srgbClr val="002060">
            <a:alpha val="90000"/>
          </a:srgbClr>
        </a:solidFill>
      </dgm:spPr>
      <dgm:t>
        <a:bodyPr/>
        <a:lstStyle/>
        <a:p>
          <a:r>
            <a:rPr lang="en-US" dirty="0">
              <a:solidFill>
                <a:schemeClr val="bg1"/>
              </a:solidFill>
            </a:rPr>
            <a:t>Check to see if the chemicals you are using are on the Department of Occupational Safety and Health (DOSH) carcinogen list for special rules when working with these chemicals</a:t>
          </a:r>
        </a:p>
      </dgm:t>
    </dgm:pt>
    <dgm:pt modelId="{EDA42545-30ED-4D25-90D3-42CE47E6CAD0}" type="parTrans" cxnId="{3035578B-07D8-4D4A-9302-EA58A51FC6A2}">
      <dgm:prSet/>
      <dgm:spPr/>
      <dgm:t>
        <a:bodyPr/>
        <a:lstStyle/>
        <a:p>
          <a:endParaRPr lang="en-US">
            <a:solidFill>
              <a:schemeClr val="bg1"/>
            </a:solidFill>
          </a:endParaRPr>
        </a:p>
      </dgm:t>
    </dgm:pt>
    <dgm:pt modelId="{919F4BB4-07B6-4475-9A74-254CC5599BED}" type="sibTrans" cxnId="{3035578B-07D8-4D4A-9302-EA58A51FC6A2}">
      <dgm:prSet/>
      <dgm:spPr/>
      <dgm:t>
        <a:bodyPr/>
        <a:lstStyle/>
        <a:p>
          <a:endParaRPr lang="en-US">
            <a:solidFill>
              <a:schemeClr val="bg1"/>
            </a:solidFill>
          </a:endParaRPr>
        </a:p>
      </dgm:t>
    </dgm:pt>
    <dgm:pt modelId="{3635C3B7-8B18-413D-9306-9FD2785304D4}">
      <dgm:prSet/>
      <dgm:spPr>
        <a:solidFill>
          <a:srgbClr val="002060">
            <a:alpha val="90000"/>
          </a:srgbClr>
        </a:solidFill>
      </dgm:spPr>
      <dgm:t>
        <a:bodyPr/>
        <a:lstStyle/>
        <a:p>
          <a:r>
            <a:rPr lang="en-US" dirty="0">
              <a:solidFill>
                <a:schemeClr val="bg1"/>
              </a:solidFill>
            </a:rPr>
            <a:t>Teratogens - these chemicals hurt unborn babies, or CAUSE BIRTH DEFECTS</a:t>
          </a:r>
        </a:p>
      </dgm:t>
    </dgm:pt>
    <dgm:pt modelId="{3A3676BC-6A7E-42A3-9AE6-C6164603CBFA}" type="parTrans" cxnId="{B3286007-0B5C-4159-A9DE-A4EEF37BDA10}">
      <dgm:prSet/>
      <dgm:spPr/>
      <dgm:t>
        <a:bodyPr/>
        <a:lstStyle/>
        <a:p>
          <a:endParaRPr lang="en-US">
            <a:solidFill>
              <a:schemeClr val="bg1"/>
            </a:solidFill>
          </a:endParaRPr>
        </a:p>
      </dgm:t>
    </dgm:pt>
    <dgm:pt modelId="{A34815E7-3460-44E2-9107-15CC48FA60C5}" type="sibTrans" cxnId="{B3286007-0B5C-4159-A9DE-A4EEF37BDA10}">
      <dgm:prSet/>
      <dgm:spPr/>
      <dgm:t>
        <a:bodyPr/>
        <a:lstStyle/>
        <a:p>
          <a:endParaRPr lang="en-US">
            <a:solidFill>
              <a:schemeClr val="bg1"/>
            </a:solidFill>
          </a:endParaRPr>
        </a:p>
      </dgm:t>
    </dgm:pt>
    <dgm:pt modelId="{CAE63D12-04F1-4882-BE8A-2EAECA4529CE}">
      <dgm:prSet/>
      <dgm:spPr>
        <a:solidFill>
          <a:srgbClr val="002060">
            <a:alpha val="90000"/>
          </a:srgbClr>
        </a:solidFill>
      </dgm:spPr>
      <dgm:t>
        <a:bodyPr/>
        <a:lstStyle/>
        <a:p>
          <a:r>
            <a:rPr lang="en-US" dirty="0">
              <a:solidFill>
                <a:schemeClr val="bg1"/>
              </a:solidFill>
            </a:rPr>
            <a:t>Mutagens- these chemicals cause BIRTH DEFECTS and sometimes CANCER in the exposed worker</a:t>
          </a:r>
        </a:p>
      </dgm:t>
    </dgm:pt>
    <dgm:pt modelId="{3ECE4137-64D5-4BA3-B353-713D89774D90}" type="parTrans" cxnId="{96EA119C-DABA-4F59-B105-817ED77DECD5}">
      <dgm:prSet/>
      <dgm:spPr/>
      <dgm:t>
        <a:bodyPr/>
        <a:lstStyle/>
        <a:p>
          <a:endParaRPr lang="en-US">
            <a:solidFill>
              <a:schemeClr val="bg1"/>
            </a:solidFill>
          </a:endParaRPr>
        </a:p>
      </dgm:t>
    </dgm:pt>
    <dgm:pt modelId="{7060DB50-B925-4C26-9F46-D7CB3667062B}" type="sibTrans" cxnId="{96EA119C-DABA-4F59-B105-817ED77DECD5}">
      <dgm:prSet/>
      <dgm:spPr/>
      <dgm:t>
        <a:bodyPr/>
        <a:lstStyle/>
        <a:p>
          <a:endParaRPr lang="en-US">
            <a:solidFill>
              <a:schemeClr val="bg1"/>
            </a:solidFill>
          </a:endParaRPr>
        </a:p>
      </dgm:t>
    </dgm:pt>
    <dgm:pt modelId="{501EE1C0-8A7B-42D5-B74A-C40C9EAB18B9}">
      <dgm:prSet/>
      <dgm:spPr>
        <a:solidFill>
          <a:srgbClr val="002060">
            <a:alpha val="90000"/>
          </a:srgbClr>
        </a:solidFill>
      </dgm:spPr>
      <dgm:t>
        <a:bodyPr/>
        <a:lstStyle/>
        <a:p>
          <a:r>
            <a:rPr lang="en-US" dirty="0">
              <a:solidFill>
                <a:schemeClr val="bg1"/>
              </a:solidFill>
            </a:rPr>
            <a:t>Sensitizers - these chemicals can cause an ALLERGIC REACTION in smaller and smaller doses, that can be deadly</a:t>
          </a:r>
        </a:p>
      </dgm:t>
    </dgm:pt>
    <dgm:pt modelId="{ABD54284-31E5-41B2-A3C1-AF455B9A0CB0}" type="parTrans" cxnId="{53FC661E-C6DC-4ED4-A139-A0B3A9C47005}">
      <dgm:prSet/>
      <dgm:spPr/>
      <dgm:t>
        <a:bodyPr/>
        <a:lstStyle/>
        <a:p>
          <a:endParaRPr lang="en-US">
            <a:solidFill>
              <a:schemeClr val="bg1"/>
            </a:solidFill>
          </a:endParaRPr>
        </a:p>
      </dgm:t>
    </dgm:pt>
    <dgm:pt modelId="{07CE64A6-F26A-4047-9F28-200CAFCE32F6}" type="sibTrans" cxnId="{53FC661E-C6DC-4ED4-A139-A0B3A9C47005}">
      <dgm:prSet/>
      <dgm:spPr/>
      <dgm:t>
        <a:bodyPr/>
        <a:lstStyle/>
        <a:p>
          <a:endParaRPr lang="en-US">
            <a:solidFill>
              <a:schemeClr val="bg1"/>
            </a:solidFill>
          </a:endParaRPr>
        </a:p>
      </dgm:t>
    </dgm:pt>
    <dgm:pt modelId="{453A65B4-7E71-4024-99A6-ED9BA1DE2D6C}">
      <dgm:prSet/>
      <dgm:spPr>
        <a:solidFill>
          <a:srgbClr val="002060">
            <a:alpha val="90000"/>
          </a:srgbClr>
        </a:solidFill>
      </dgm:spPr>
      <dgm:t>
        <a:bodyPr/>
        <a:lstStyle/>
        <a:p>
          <a:endParaRPr lang="en-US" dirty="0">
            <a:solidFill>
              <a:schemeClr val="bg1"/>
            </a:solidFill>
          </a:endParaRPr>
        </a:p>
      </dgm:t>
    </dgm:pt>
    <dgm:pt modelId="{C9A82758-292C-4D58-917A-EF36E85085A8}" type="parTrans" cxnId="{534580CE-C117-4AE0-BBBB-D43AB1C7361C}">
      <dgm:prSet/>
      <dgm:spPr/>
      <dgm:t>
        <a:bodyPr/>
        <a:lstStyle/>
        <a:p>
          <a:endParaRPr lang="en-US"/>
        </a:p>
      </dgm:t>
    </dgm:pt>
    <dgm:pt modelId="{B5D45C74-0562-495E-8B62-4771553FEC7D}" type="sibTrans" cxnId="{534580CE-C117-4AE0-BBBB-D43AB1C7361C}">
      <dgm:prSet/>
      <dgm:spPr/>
      <dgm:t>
        <a:bodyPr/>
        <a:lstStyle/>
        <a:p>
          <a:endParaRPr lang="en-US"/>
        </a:p>
      </dgm:t>
    </dgm:pt>
    <dgm:pt modelId="{1DFD0A93-ED1C-4A7A-BCA1-AEBCEAB9D05F}">
      <dgm:prSet/>
      <dgm:spPr>
        <a:solidFill>
          <a:srgbClr val="002060">
            <a:alpha val="90000"/>
          </a:srgbClr>
        </a:solidFill>
      </dgm:spPr>
      <dgm:t>
        <a:bodyPr/>
        <a:lstStyle/>
        <a:p>
          <a:endParaRPr lang="en-US" dirty="0">
            <a:solidFill>
              <a:schemeClr val="bg1"/>
            </a:solidFill>
          </a:endParaRPr>
        </a:p>
      </dgm:t>
    </dgm:pt>
    <dgm:pt modelId="{B141AEA5-B8E2-4F8A-9D41-2677042A7446}" type="parTrans" cxnId="{20EF1807-1EAB-441D-A499-D0E3F7ADD846}">
      <dgm:prSet/>
      <dgm:spPr/>
      <dgm:t>
        <a:bodyPr/>
        <a:lstStyle/>
        <a:p>
          <a:endParaRPr lang="en-US"/>
        </a:p>
      </dgm:t>
    </dgm:pt>
    <dgm:pt modelId="{70187956-C355-40E4-8AC1-AEEED573B4FB}" type="sibTrans" cxnId="{20EF1807-1EAB-441D-A499-D0E3F7ADD846}">
      <dgm:prSet/>
      <dgm:spPr/>
      <dgm:t>
        <a:bodyPr/>
        <a:lstStyle/>
        <a:p>
          <a:endParaRPr lang="en-US"/>
        </a:p>
      </dgm:t>
    </dgm:pt>
    <dgm:pt modelId="{C32AA5B8-9CFC-4C1B-AA53-AC1E6E358EC3}">
      <dgm:prSet/>
      <dgm:spPr>
        <a:solidFill>
          <a:srgbClr val="002060">
            <a:alpha val="90000"/>
          </a:srgbClr>
        </a:solidFill>
      </dgm:spPr>
      <dgm:t>
        <a:bodyPr/>
        <a:lstStyle/>
        <a:p>
          <a:endParaRPr lang="en-US" dirty="0">
            <a:solidFill>
              <a:schemeClr val="bg1"/>
            </a:solidFill>
          </a:endParaRPr>
        </a:p>
      </dgm:t>
    </dgm:pt>
    <dgm:pt modelId="{74506A70-E484-49E1-A15E-7C657289B58E}" type="parTrans" cxnId="{8267332C-6E6B-4166-9AFC-578C9498A3A3}">
      <dgm:prSet/>
      <dgm:spPr/>
      <dgm:t>
        <a:bodyPr/>
        <a:lstStyle/>
        <a:p>
          <a:endParaRPr lang="en-US"/>
        </a:p>
      </dgm:t>
    </dgm:pt>
    <dgm:pt modelId="{5FB38C8D-FE74-4FDD-B556-A46F8C2622BC}" type="sibTrans" cxnId="{8267332C-6E6B-4166-9AFC-578C9498A3A3}">
      <dgm:prSet/>
      <dgm:spPr/>
      <dgm:t>
        <a:bodyPr/>
        <a:lstStyle/>
        <a:p>
          <a:endParaRPr lang="en-US"/>
        </a:p>
      </dgm:t>
    </dgm:pt>
    <dgm:pt modelId="{CCC5C075-8934-46FC-8380-B345205403AC}" type="pres">
      <dgm:prSet presAssocID="{2F947D6C-09EB-44AB-931D-82F05FFF70DA}" presName="Name0" presStyleCnt="0">
        <dgm:presLayoutVars>
          <dgm:dir/>
          <dgm:animLvl val="lvl"/>
          <dgm:resizeHandles val="exact"/>
        </dgm:presLayoutVars>
      </dgm:prSet>
      <dgm:spPr/>
    </dgm:pt>
    <dgm:pt modelId="{8AB5683D-70A3-4C21-BDC3-3EFDC9E036FA}" type="pres">
      <dgm:prSet presAssocID="{CD4E2844-4A02-4065-97B3-A747A9FCB483}" presName="linNode" presStyleCnt="0"/>
      <dgm:spPr/>
    </dgm:pt>
    <dgm:pt modelId="{FDE23E01-8CA8-4F99-9818-21ECB188ECAB}" type="pres">
      <dgm:prSet presAssocID="{CD4E2844-4A02-4065-97B3-A747A9FCB483}" presName="parentText" presStyleLbl="node1" presStyleIdx="0" presStyleCnt="1" custScaleX="67625" custLinFactNeighborY="-1259">
        <dgm:presLayoutVars>
          <dgm:chMax val="1"/>
          <dgm:bulletEnabled val="1"/>
        </dgm:presLayoutVars>
      </dgm:prSet>
      <dgm:spPr/>
    </dgm:pt>
    <dgm:pt modelId="{FD9DF72C-9A3E-4453-88DD-1C5E0891A163}" type="pres">
      <dgm:prSet presAssocID="{CD4E2844-4A02-4065-97B3-A747A9FCB483}" presName="descendantText" presStyleLbl="alignAccFollowNode1" presStyleIdx="0" presStyleCnt="1" custScaleX="115517" custScaleY="121150">
        <dgm:presLayoutVars>
          <dgm:bulletEnabled val="1"/>
        </dgm:presLayoutVars>
      </dgm:prSet>
      <dgm:spPr/>
    </dgm:pt>
  </dgm:ptLst>
  <dgm:cxnLst>
    <dgm:cxn modelId="{20EF1807-1EAB-441D-A499-D0E3F7ADD846}" srcId="{CD4E2844-4A02-4065-97B3-A747A9FCB483}" destId="{1DFD0A93-ED1C-4A7A-BCA1-AEBCEAB9D05F}" srcOrd="2" destOrd="0" parTransId="{B141AEA5-B8E2-4F8A-9D41-2677042A7446}" sibTransId="{70187956-C355-40E4-8AC1-AEEED573B4FB}"/>
    <dgm:cxn modelId="{B3286007-0B5C-4159-A9DE-A4EEF37BDA10}" srcId="{CD4E2844-4A02-4065-97B3-A747A9FCB483}" destId="{3635C3B7-8B18-413D-9306-9FD2785304D4}" srcOrd="1" destOrd="0" parTransId="{3A3676BC-6A7E-42A3-9AE6-C6164603CBFA}" sibTransId="{A34815E7-3460-44E2-9107-15CC48FA60C5}"/>
    <dgm:cxn modelId="{27E46218-D3F4-40E6-99D3-5E5541FD38E2}" srcId="{2F947D6C-09EB-44AB-931D-82F05FFF70DA}" destId="{CD4E2844-4A02-4065-97B3-A747A9FCB483}" srcOrd="0" destOrd="0" parTransId="{C3C101B1-8077-42A7-A3F5-7C091AE155DF}" sibTransId="{70275349-294C-452E-9986-F745BB0437DE}"/>
    <dgm:cxn modelId="{53FC661E-C6DC-4ED4-A139-A0B3A9C47005}" srcId="{CD4E2844-4A02-4065-97B3-A747A9FCB483}" destId="{501EE1C0-8A7B-42D5-B74A-C40C9EAB18B9}" srcOrd="5" destOrd="0" parTransId="{ABD54284-31E5-41B2-A3C1-AF455B9A0CB0}" sibTransId="{07CE64A6-F26A-4047-9F28-200CAFCE32F6}"/>
    <dgm:cxn modelId="{8267332C-6E6B-4166-9AFC-578C9498A3A3}" srcId="{CD4E2844-4A02-4065-97B3-A747A9FCB483}" destId="{C32AA5B8-9CFC-4C1B-AA53-AC1E6E358EC3}" srcOrd="4" destOrd="0" parTransId="{74506A70-E484-49E1-A15E-7C657289B58E}" sibTransId="{5FB38C8D-FE74-4FDD-B556-A46F8C2622BC}"/>
    <dgm:cxn modelId="{292EF136-50AC-4470-9A2D-674886EC32F9}" type="presOf" srcId="{3635C3B7-8B18-413D-9306-9FD2785304D4}" destId="{FD9DF72C-9A3E-4453-88DD-1C5E0891A163}" srcOrd="0" destOrd="3" presId="urn:microsoft.com/office/officeart/2005/8/layout/vList5"/>
    <dgm:cxn modelId="{073E1561-7DED-4A2F-BAB0-B71FF14B22BD}" type="presOf" srcId="{A1114ABD-8513-4F4C-939C-C85E53A8A76F}" destId="{FD9DF72C-9A3E-4453-88DD-1C5E0891A163}" srcOrd="0" destOrd="0" presId="urn:microsoft.com/office/officeart/2005/8/layout/vList5"/>
    <dgm:cxn modelId="{E076BF5A-0726-4BBC-9B72-4763CFF5342E}" type="presOf" srcId="{453A65B4-7E71-4024-99A6-ED9BA1DE2D6C}" destId="{FD9DF72C-9A3E-4453-88DD-1C5E0891A163}" srcOrd="0" destOrd="2" presId="urn:microsoft.com/office/officeart/2005/8/layout/vList5"/>
    <dgm:cxn modelId="{3035578B-07D8-4D4A-9302-EA58A51FC6A2}" srcId="{A1114ABD-8513-4F4C-939C-C85E53A8A76F}" destId="{A083E94C-C807-44F1-B0C1-AA91A56E4D31}" srcOrd="0" destOrd="0" parTransId="{EDA42545-30ED-4D25-90D3-42CE47E6CAD0}" sibTransId="{919F4BB4-07B6-4475-9A74-254CC5599BED}"/>
    <dgm:cxn modelId="{FA380799-6A39-4A69-9BCC-99FDBC03F60C}" type="presOf" srcId="{A083E94C-C807-44F1-B0C1-AA91A56E4D31}" destId="{FD9DF72C-9A3E-4453-88DD-1C5E0891A163}" srcOrd="0" destOrd="1" presId="urn:microsoft.com/office/officeart/2005/8/layout/vList5"/>
    <dgm:cxn modelId="{96EA119C-DABA-4F59-B105-817ED77DECD5}" srcId="{CD4E2844-4A02-4065-97B3-A747A9FCB483}" destId="{CAE63D12-04F1-4882-BE8A-2EAECA4529CE}" srcOrd="3" destOrd="0" parTransId="{3ECE4137-64D5-4BA3-B353-713D89774D90}" sibTransId="{7060DB50-B925-4C26-9F46-D7CB3667062B}"/>
    <dgm:cxn modelId="{7D2C6EA7-AFAF-4DB7-A6D4-AC0C388AAC6A}" type="presOf" srcId="{501EE1C0-8A7B-42D5-B74A-C40C9EAB18B9}" destId="{FD9DF72C-9A3E-4453-88DD-1C5E0891A163}" srcOrd="0" destOrd="7" presId="urn:microsoft.com/office/officeart/2005/8/layout/vList5"/>
    <dgm:cxn modelId="{167DB1BA-3BA2-4028-8DAA-4CBC2EBCF731}" type="presOf" srcId="{2F947D6C-09EB-44AB-931D-82F05FFF70DA}" destId="{CCC5C075-8934-46FC-8380-B345205403AC}" srcOrd="0" destOrd="0" presId="urn:microsoft.com/office/officeart/2005/8/layout/vList5"/>
    <dgm:cxn modelId="{5204C8C3-8C46-4798-952D-17A75EBB4F1E}" type="presOf" srcId="{1DFD0A93-ED1C-4A7A-BCA1-AEBCEAB9D05F}" destId="{FD9DF72C-9A3E-4453-88DD-1C5E0891A163}" srcOrd="0" destOrd="4" presId="urn:microsoft.com/office/officeart/2005/8/layout/vList5"/>
    <dgm:cxn modelId="{534580CE-C117-4AE0-BBBB-D43AB1C7361C}" srcId="{A1114ABD-8513-4F4C-939C-C85E53A8A76F}" destId="{453A65B4-7E71-4024-99A6-ED9BA1DE2D6C}" srcOrd="1" destOrd="0" parTransId="{C9A82758-292C-4D58-917A-EF36E85085A8}" sibTransId="{B5D45C74-0562-495E-8B62-4771553FEC7D}"/>
    <dgm:cxn modelId="{D1D944E8-3497-4155-9E2E-5019219D306B}" type="presOf" srcId="{CAE63D12-04F1-4882-BE8A-2EAECA4529CE}" destId="{FD9DF72C-9A3E-4453-88DD-1C5E0891A163}" srcOrd="0" destOrd="5" presId="urn:microsoft.com/office/officeart/2005/8/layout/vList5"/>
    <dgm:cxn modelId="{9E54D5E9-D95A-485A-9042-A230EC3CBBE1}" type="presOf" srcId="{C32AA5B8-9CFC-4C1B-AA53-AC1E6E358EC3}" destId="{FD9DF72C-9A3E-4453-88DD-1C5E0891A163}" srcOrd="0" destOrd="6" presId="urn:microsoft.com/office/officeart/2005/8/layout/vList5"/>
    <dgm:cxn modelId="{D796BEEA-3511-473D-94F6-F2BC2112B30B}" srcId="{CD4E2844-4A02-4065-97B3-A747A9FCB483}" destId="{A1114ABD-8513-4F4C-939C-C85E53A8A76F}" srcOrd="0" destOrd="0" parTransId="{5300B24F-4486-4AE4-93B7-2B6884F9D1F7}" sibTransId="{F78C86CF-4E5C-466E-BF18-A0AB1825852E}"/>
    <dgm:cxn modelId="{8FC111FB-A714-4E9C-8856-15E3DD947181}" type="presOf" srcId="{CD4E2844-4A02-4065-97B3-A747A9FCB483}" destId="{FDE23E01-8CA8-4F99-9818-21ECB188ECAB}" srcOrd="0" destOrd="0" presId="urn:microsoft.com/office/officeart/2005/8/layout/vList5"/>
    <dgm:cxn modelId="{CA9149A2-88F4-4825-90E8-7318FCAFA419}" type="presParOf" srcId="{CCC5C075-8934-46FC-8380-B345205403AC}" destId="{8AB5683D-70A3-4C21-BDC3-3EFDC9E036FA}" srcOrd="0" destOrd="0" presId="urn:microsoft.com/office/officeart/2005/8/layout/vList5"/>
    <dgm:cxn modelId="{4C4AE65C-6935-4CE8-8A2A-52333BE69F05}" type="presParOf" srcId="{8AB5683D-70A3-4C21-BDC3-3EFDC9E036FA}" destId="{FDE23E01-8CA8-4F99-9818-21ECB188ECAB}" srcOrd="0" destOrd="0" presId="urn:microsoft.com/office/officeart/2005/8/layout/vList5"/>
    <dgm:cxn modelId="{01079255-3D9C-4CC6-9FD3-F707BB8E057F}" type="presParOf" srcId="{8AB5683D-70A3-4C21-BDC3-3EFDC9E036FA}" destId="{FD9DF72C-9A3E-4453-88DD-1C5E0891A16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B1F4EB6C-482A-4CB9-B434-431385C20E0D}" type="doc">
      <dgm:prSet loTypeId="urn:microsoft.com/office/officeart/2005/8/layout/list1" loCatId="list" qsTypeId="urn:microsoft.com/office/officeart/2005/8/quickstyle/simple3" qsCatId="simple" csTypeId="urn:microsoft.com/office/officeart/2005/8/colors/colorful2" csCatId="colorful" phldr="1"/>
      <dgm:spPr/>
      <dgm:t>
        <a:bodyPr/>
        <a:lstStyle/>
        <a:p>
          <a:endParaRPr lang="en-US"/>
        </a:p>
      </dgm:t>
    </dgm:pt>
    <dgm:pt modelId="{2D003C6C-A15D-4826-87FE-29F3AFA6A33C}">
      <dgm:prSet/>
      <dgm:spPr>
        <a:solidFill>
          <a:srgbClr val="002060"/>
        </a:solidFill>
      </dgm:spPr>
      <dgm:t>
        <a:bodyPr/>
        <a:lstStyle/>
        <a:p>
          <a:r>
            <a:rPr lang="en-US">
              <a:solidFill>
                <a:schemeClr val="bg1"/>
              </a:solidFill>
            </a:rPr>
            <a:t>Chemical Exposure Limits</a:t>
          </a:r>
        </a:p>
      </dgm:t>
    </dgm:pt>
    <dgm:pt modelId="{911AE401-2FC3-4637-A20D-9FDC92BB1C50}" type="parTrans" cxnId="{F4894592-AC61-4F83-AB48-05084DC43D3C}">
      <dgm:prSet/>
      <dgm:spPr/>
      <dgm:t>
        <a:bodyPr/>
        <a:lstStyle/>
        <a:p>
          <a:endParaRPr lang="en-US"/>
        </a:p>
      </dgm:t>
    </dgm:pt>
    <dgm:pt modelId="{9EC90FB7-E6D6-4317-AE11-70AA7620830C}" type="sibTrans" cxnId="{F4894592-AC61-4F83-AB48-05084DC43D3C}">
      <dgm:prSet/>
      <dgm:spPr/>
      <dgm:t>
        <a:bodyPr/>
        <a:lstStyle/>
        <a:p>
          <a:endParaRPr lang="en-US"/>
        </a:p>
      </dgm:t>
    </dgm:pt>
    <dgm:pt modelId="{4079E718-28BB-4CAE-BE23-EE7385C9F45E}">
      <dgm:prSet/>
      <dgm:spPr/>
      <dgm:t>
        <a:bodyPr/>
        <a:lstStyle/>
        <a:p>
          <a:r>
            <a:rPr lang="en-US"/>
            <a:t>Many chemicals have exposure limits, or allowable amounts of a chemical in the air without having to wear additional protection</a:t>
          </a:r>
        </a:p>
      </dgm:t>
    </dgm:pt>
    <dgm:pt modelId="{BFFCFF52-92B8-47C8-B141-B902B64B91A7}" type="parTrans" cxnId="{19928AC7-5736-4016-B077-BDA403F3423F}">
      <dgm:prSet/>
      <dgm:spPr/>
      <dgm:t>
        <a:bodyPr/>
        <a:lstStyle/>
        <a:p>
          <a:endParaRPr lang="en-US"/>
        </a:p>
      </dgm:t>
    </dgm:pt>
    <dgm:pt modelId="{28DE9793-57AD-4977-9C45-F15E53A17335}" type="sibTrans" cxnId="{19928AC7-5736-4016-B077-BDA403F3423F}">
      <dgm:prSet/>
      <dgm:spPr/>
      <dgm:t>
        <a:bodyPr/>
        <a:lstStyle/>
        <a:p>
          <a:endParaRPr lang="en-US"/>
        </a:p>
      </dgm:t>
    </dgm:pt>
    <dgm:pt modelId="{3132A770-044B-4F8D-AB6C-D0C0D800DADB}">
      <dgm:prSet/>
      <dgm:spPr/>
      <dgm:t>
        <a:bodyPr/>
        <a:lstStyle/>
        <a:p>
          <a:r>
            <a:rPr lang="en-US" dirty="0"/>
            <a:t>These limits are often called Permissible Exposure Limits</a:t>
          </a:r>
          <a:r>
            <a:rPr lang="ja-JP" dirty="0"/>
            <a:t>“</a:t>
          </a:r>
          <a:r>
            <a:rPr lang="en-US" dirty="0"/>
            <a:t>PELs</a:t>
          </a:r>
          <a:r>
            <a:rPr lang="ja-JP" dirty="0"/>
            <a:t>”</a:t>
          </a:r>
          <a:r>
            <a:rPr lang="en-US" dirty="0"/>
            <a:t> or  Threshold Limit Values </a:t>
          </a:r>
          <a:r>
            <a:rPr lang="ja-JP" dirty="0"/>
            <a:t>“</a:t>
          </a:r>
          <a:r>
            <a:rPr lang="en-US" dirty="0"/>
            <a:t>TLVs</a:t>
          </a:r>
          <a:r>
            <a:rPr lang="ja-JP" dirty="0"/>
            <a:t>”</a:t>
          </a:r>
          <a:endParaRPr lang="en-US" dirty="0"/>
        </a:p>
      </dgm:t>
    </dgm:pt>
    <dgm:pt modelId="{D8283F1C-786D-4011-BFF2-5AD5F7D5F830}" type="parTrans" cxnId="{4332F056-8240-48C5-BA01-482B81278BD1}">
      <dgm:prSet/>
      <dgm:spPr/>
      <dgm:t>
        <a:bodyPr/>
        <a:lstStyle/>
        <a:p>
          <a:endParaRPr lang="en-US"/>
        </a:p>
      </dgm:t>
    </dgm:pt>
    <dgm:pt modelId="{B3842B3C-D7DD-4E45-9BC7-2B03E3069A7F}" type="sibTrans" cxnId="{4332F056-8240-48C5-BA01-482B81278BD1}">
      <dgm:prSet/>
      <dgm:spPr/>
      <dgm:t>
        <a:bodyPr/>
        <a:lstStyle/>
        <a:p>
          <a:endParaRPr lang="en-US"/>
        </a:p>
      </dgm:t>
    </dgm:pt>
    <dgm:pt modelId="{856CEE90-93E0-4FE1-A8EF-67CECC94F7AD}">
      <dgm:prSet/>
      <dgm:spPr/>
      <dgm:t>
        <a:bodyPr/>
        <a:lstStyle/>
        <a:p>
          <a:r>
            <a:rPr lang="en-US"/>
            <a:t>They are based on 8-hour average exposure or ceiling or peak levels</a:t>
          </a:r>
        </a:p>
      </dgm:t>
    </dgm:pt>
    <dgm:pt modelId="{2A8856E9-12A8-4246-902E-CA7CB93A54C8}" type="parTrans" cxnId="{2321AFE8-ACE5-42EB-A064-E7380EB861D9}">
      <dgm:prSet/>
      <dgm:spPr/>
      <dgm:t>
        <a:bodyPr/>
        <a:lstStyle/>
        <a:p>
          <a:endParaRPr lang="en-US"/>
        </a:p>
      </dgm:t>
    </dgm:pt>
    <dgm:pt modelId="{D6B3EF00-FFCB-4087-9C5B-FB20793DA43C}" type="sibTrans" cxnId="{2321AFE8-ACE5-42EB-A064-E7380EB861D9}">
      <dgm:prSet/>
      <dgm:spPr/>
      <dgm:t>
        <a:bodyPr/>
        <a:lstStyle/>
        <a:p>
          <a:endParaRPr lang="en-US"/>
        </a:p>
      </dgm:t>
    </dgm:pt>
    <dgm:pt modelId="{19549FE6-44FE-4153-9017-437E43F3F7D6}">
      <dgm:prSet/>
      <dgm:spPr/>
      <dgm:t>
        <a:bodyPr/>
        <a:lstStyle/>
        <a:p>
          <a:r>
            <a:rPr lang="en-US"/>
            <a:t>Levels must be kept below these limits for safety</a:t>
          </a:r>
        </a:p>
      </dgm:t>
    </dgm:pt>
    <dgm:pt modelId="{85FB29C2-A8F7-4F7F-8246-53C1C4CF34C5}" type="parTrans" cxnId="{BB1D6159-A739-4F8B-A25D-21FA183262FE}">
      <dgm:prSet/>
      <dgm:spPr/>
      <dgm:t>
        <a:bodyPr/>
        <a:lstStyle/>
        <a:p>
          <a:endParaRPr lang="en-US"/>
        </a:p>
      </dgm:t>
    </dgm:pt>
    <dgm:pt modelId="{1DA77044-D332-47D5-9001-B528D368077D}" type="sibTrans" cxnId="{BB1D6159-A739-4F8B-A25D-21FA183262FE}">
      <dgm:prSet/>
      <dgm:spPr/>
      <dgm:t>
        <a:bodyPr/>
        <a:lstStyle/>
        <a:p>
          <a:endParaRPr lang="en-US"/>
        </a:p>
      </dgm:t>
    </dgm:pt>
    <dgm:pt modelId="{455E4084-BCAB-4F13-9FDE-A0D000EB2A7D}">
      <dgm:prSet/>
      <dgm:spPr/>
      <dgm:t>
        <a:bodyPr/>
        <a:lstStyle/>
        <a:p>
          <a:r>
            <a:rPr lang="en-US"/>
            <a:t>Employers have an obligation to monitor for many of these chemicals or use historical data to estimate PEL</a:t>
          </a:r>
        </a:p>
      </dgm:t>
    </dgm:pt>
    <dgm:pt modelId="{425D7616-9B6A-4257-833D-5B5ADD6FD284}" type="parTrans" cxnId="{B28A3C33-FBAB-4A68-A4A1-9C85F8318310}">
      <dgm:prSet/>
      <dgm:spPr/>
      <dgm:t>
        <a:bodyPr/>
        <a:lstStyle/>
        <a:p>
          <a:endParaRPr lang="en-US"/>
        </a:p>
      </dgm:t>
    </dgm:pt>
    <dgm:pt modelId="{089101CB-533F-45CA-9496-0968898FC70F}" type="sibTrans" cxnId="{B28A3C33-FBAB-4A68-A4A1-9C85F8318310}">
      <dgm:prSet/>
      <dgm:spPr/>
      <dgm:t>
        <a:bodyPr/>
        <a:lstStyle/>
        <a:p>
          <a:endParaRPr lang="en-US"/>
        </a:p>
      </dgm:t>
    </dgm:pt>
    <dgm:pt modelId="{07E20B06-E18E-4C60-B6F5-89E881BC2D81}" type="pres">
      <dgm:prSet presAssocID="{B1F4EB6C-482A-4CB9-B434-431385C20E0D}" presName="linear" presStyleCnt="0">
        <dgm:presLayoutVars>
          <dgm:dir/>
          <dgm:animLvl val="lvl"/>
          <dgm:resizeHandles val="exact"/>
        </dgm:presLayoutVars>
      </dgm:prSet>
      <dgm:spPr/>
    </dgm:pt>
    <dgm:pt modelId="{F9B277EF-57C1-4797-A2D3-FE059EAE4E21}" type="pres">
      <dgm:prSet presAssocID="{2D003C6C-A15D-4826-87FE-29F3AFA6A33C}" presName="parentLin" presStyleCnt="0"/>
      <dgm:spPr/>
    </dgm:pt>
    <dgm:pt modelId="{EB2AC2B8-5B1B-4196-811F-1730F24E2007}" type="pres">
      <dgm:prSet presAssocID="{2D003C6C-A15D-4826-87FE-29F3AFA6A33C}" presName="parentLeftMargin" presStyleLbl="node1" presStyleIdx="0" presStyleCnt="1"/>
      <dgm:spPr/>
    </dgm:pt>
    <dgm:pt modelId="{78D0BCDE-1F3F-4F1F-808F-83C1928ED6B6}" type="pres">
      <dgm:prSet presAssocID="{2D003C6C-A15D-4826-87FE-29F3AFA6A33C}" presName="parentText" presStyleLbl="node1" presStyleIdx="0" presStyleCnt="1">
        <dgm:presLayoutVars>
          <dgm:chMax val="0"/>
          <dgm:bulletEnabled val="1"/>
        </dgm:presLayoutVars>
      </dgm:prSet>
      <dgm:spPr/>
    </dgm:pt>
    <dgm:pt modelId="{ED11824F-69F0-4CDD-97F3-6738ED735809}" type="pres">
      <dgm:prSet presAssocID="{2D003C6C-A15D-4826-87FE-29F3AFA6A33C}" presName="negativeSpace" presStyleCnt="0"/>
      <dgm:spPr/>
    </dgm:pt>
    <dgm:pt modelId="{ACB291A0-8B26-44D0-8E17-C92CD249D5C9}" type="pres">
      <dgm:prSet presAssocID="{2D003C6C-A15D-4826-87FE-29F3AFA6A33C}" presName="childText" presStyleLbl="conFgAcc1" presStyleIdx="0" presStyleCnt="1" custLinFactNeighborY="-1296">
        <dgm:presLayoutVars>
          <dgm:bulletEnabled val="1"/>
        </dgm:presLayoutVars>
      </dgm:prSet>
      <dgm:spPr/>
    </dgm:pt>
  </dgm:ptLst>
  <dgm:cxnLst>
    <dgm:cxn modelId="{B28A3C33-FBAB-4A68-A4A1-9C85F8318310}" srcId="{2D003C6C-A15D-4826-87FE-29F3AFA6A33C}" destId="{455E4084-BCAB-4F13-9FDE-A0D000EB2A7D}" srcOrd="4" destOrd="0" parTransId="{425D7616-9B6A-4257-833D-5B5ADD6FD284}" sibTransId="{089101CB-533F-45CA-9496-0968898FC70F}"/>
    <dgm:cxn modelId="{39694C4F-4CC0-40E2-8B04-F795FCF89B7A}" type="presOf" srcId="{B1F4EB6C-482A-4CB9-B434-431385C20E0D}" destId="{07E20B06-E18E-4C60-B6F5-89E881BC2D81}" srcOrd="0" destOrd="0" presId="urn:microsoft.com/office/officeart/2005/8/layout/list1"/>
    <dgm:cxn modelId="{756E8F71-0141-4539-8A0A-BC6ABB0FA73F}" type="presOf" srcId="{19549FE6-44FE-4153-9017-437E43F3F7D6}" destId="{ACB291A0-8B26-44D0-8E17-C92CD249D5C9}" srcOrd="0" destOrd="3" presId="urn:microsoft.com/office/officeart/2005/8/layout/list1"/>
    <dgm:cxn modelId="{4332F056-8240-48C5-BA01-482B81278BD1}" srcId="{2D003C6C-A15D-4826-87FE-29F3AFA6A33C}" destId="{3132A770-044B-4F8D-AB6C-D0C0D800DADB}" srcOrd="1" destOrd="0" parTransId="{D8283F1C-786D-4011-BFF2-5AD5F7D5F830}" sibTransId="{B3842B3C-D7DD-4E45-9BC7-2B03E3069A7F}"/>
    <dgm:cxn modelId="{BB1D6159-A739-4F8B-A25D-21FA183262FE}" srcId="{2D003C6C-A15D-4826-87FE-29F3AFA6A33C}" destId="{19549FE6-44FE-4153-9017-437E43F3F7D6}" srcOrd="3" destOrd="0" parTransId="{85FB29C2-A8F7-4F7F-8246-53C1C4CF34C5}" sibTransId="{1DA77044-D332-47D5-9001-B528D368077D}"/>
    <dgm:cxn modelId="{A51BCF8C-0711-4807-BED9-18A975947BF2}" type="presOf" srcId="{2D003C6C-A15D-4826-87FE-29F3AFA6A33C}" destId="{EB2AC2B8-5B1B-4196-811F-1730F24E2007}" srcOrd="0" destOrd="0" presId="urn:microsoft.com/office/officeart/2005/8/layout/list1"/>
    <dgm:cxn modelId="{F4894592-AC61-4F83-AB48-05084DC43D3C}" srcId="{B1F4EB6C-482A-4CB9-B434-431385C20E0D}" destId="{2D003C6C-A15D-4826-87FE-29F3AFA6A33C}" srcOrd="0" destOrd="0" parTransId="{911AE401-2FC3-4637-A20D-9FDC92BB1C50}" sibTransId="{9EC90FB7-E6D6-4317-AE11-70AA7620830C}"/>
    <dgm:cxn modelId="{7A1D749A-97CF-4E0A-8351-A0B37E0A9921}" type="presOf" srcId="{856CEE90-93E0-4FE1-A8EF-67CECC94F7AD}" destId="{ACB291A0-8B26-44D0-8E17-C92CD249D5C9}" srcOrd="0" destOrd="2" presId="urn:microsoft.com/office/officeart/2005/8/layout/list1"/>
    <dgm:cxn modelId="{1BE8999C-DDB3-4F14-A20B-375DCC3FF2A0}" type="presOf" srcId="{4079E718-28BB-4CAE-BE23-EE7385C9F45E}" destId="{ACB291A0-8B26-44D0-8E17-C92CD249D5C9}" srcOrd="0" destOrd="0" presId="urn:microsoft.com/office/officeart/2005/8/layout/list1"/>
    <dgm:cxn modelId="{19928AC7-5736-4016-B077-BDA403F3423F}" srcId="{2D003C6C-A15D-4826-87FE-29F3AFA6A33C}" destId="{4079E718-28BB-4CAE-BE23-EE7385C9F45E}" srcOrd="0" destOrd="0" parTransId="{BFFCFF52-92B8-47C8-B141-B902B64B91A7}" sibTransId="{28DE9793-57AD-4977-9C45-F15E53A17335}"/>
    <dgm:cxn modelId="{4067F2CF-EE38-435B-9CD1-0871AEF9BD6E}" type="presOf" srcId="{2D003C6C-A15D-4826-87FE-29F3AFA6A33C}" destId="{78D0BCDE-1F3F-4F1F-808F-83C1928ED6B6}" srcOrd="1" destOrd="0" presId="urn:microsoft.com/office/officeart/2005/8/layout/list1"/>
    <dgm:cxn modelId="{83810FD0-38DA-47D4-838F-5C00156CB6F9}" type="presOf" srcId="{3132A770-044B-4F8D-AB6C-D0C0D800DADB}" destId="{ACB291A0-8B26-44D0-8E17-C92CD249D5C9}" srcOrd="0" destOrd="1" presId="urn:microsoft.com/office/officeart/2005/8/layout/list1"/>
    <dgm:cxn modelId="{A39FFFD0-CC76-4EAD-9822-4FECE32299AC}" type="presOf" srcId="{455E4084-BCAB-4F13-9FDE-A0D000EB2A7D}" destId="{ACB291A0-8B26-44D0-8E17-C92CD249D5C9}" srcOrd="0" destOrd="4" presId="urn:microsoft.com/office/officeart/2005/8/layout/list1"/>
    <dgm:cxn modelId="{2321AFE8-ACE5-42EB-A064-E7380EB861D9}" srcId="{2D003C6C-A15D-4826-87FE-29F3AFA6A33C}" destId="{856CEE90-93E0-4FE1-A8EF-67CECC94F7AD}" srcOrd="2" destOrd="0" parTransId="{2A8856E9-12A8-4246-902E-CA7CB93A54C8}" sibTransId="{D6B3EF00-FFCB-4087-9C5B-FB20793DA43C}"/>
    <dgm:cxn modelId="{4B903FB3-1337-40C1-A30C-4DD7DA818346}" type="presParOf" srcId="{07E20B06-E18E-4C60-B6F5-89E881BC2D81}" destId="{F9B277EF-57C1-4797-A2D3-FE059EAE4E21}" srcOrd="0" destOrd="0" presId="urn:microsoft.com/office/officeart/2005/8/layout/list1"/>
    <dgm:cxn modelId="{D07B878B-2A65-49ED-A1FF-3BB66F0C921B}" type="presParOf" srcId="{F9B277EF-57C1-4797-A2D3-FE059EAE4E21}" destId="{EB2AC2B8-5B1B-4196-811F-1730F24E2007}" srcOrd="0" destOrd="0" presId="urn:microsoft.com/office/officeart/2005/8/layout/list1"/>
    <dgm:cxn modelId="{8194933E-AF68-4F1A-B0AE-202C5F1F104B}" type="presParOf" srcId="{F9B277EF-57C1-4797-A2D3-FE059EAE4E21}" destId="{78D0BCDE-1F3F-4F1F-808F-83C1928ED6B6}" srcOrd="1" destOrd="0" presId="urn:microsoft.com/office/officeart/2005/8/layout/list1"/>
    <dgm:cxn modelId="{56873F63-12A1-4EAF-941B-22DAF54978A4}" type="presParOf" srcId="{07E20B06-E18E-4C60-B6F5-89E881BC2D81}" destId="{ED11824F-69F0-4CDD-97F3-6738ED735809}" srcOrd="1" destOrd="0" presId="urn:microsoft.com/office/officeart/2005/8/layout/list1"/>
    <dgm:cxn modelId="{37A3003C-3488-46D2-ADE2-9E2504FE0F04}" type="presParOf" srcId="{07E20B06-E18E-4C60-B6F5-89E881BC2D81}" destId="{ACB291A0-8B26-44D0-8E17-C92CD249D5C9}"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329FAD2B-8432-4A19-ABBA-4628EAC32C23}" type="doc">
      <dgm:prSet loTypeId="urn:microsoft.com/office/officeart/2005/8/layout/cycle1" loCatId="cycle" qsTypeId="urn:microsoft.com/office/officeart/2005/8/quickstyle/simple1" qsCatId="simple" csTypeId="urn:microsoft.com/office/officeart/2005/8/colors/accent2_1" csCatId="accent2"/>
      <dgm:spPr/>
      <dgm:t>
        <a:bodyPr/>
        <a:lstStyle/>
        <a:p>
          <a:endParaRPr lang="en-US"/>
        </a:p>
      </dgm:t>
    </dgm:pt>
    <dgm:pt modelId="{CB4A139E-9E1A-417C-89BF-9A58883D1D72}">
      <dgm:prSet/>
      <dgm:spPr/>
      <dgm:t>
        <a:bodyPr/>
        <a:lstStyle/>
        <a:p>
          <a:r>
            <a:rPr lang="en-US"/>
            <a:t>Explosions are physical hazards </a:t>
          </a:r>
        </a:p>
      </dgm:t>
    </dgm:pt>
    <dgm:pt modelId="{63258860-F5A8-46F7-8FFB-37B995648EB6}" type="parTrans" cxnId="{0C70E855-D393-44E5-AC77-2B0402A42140}">
      <dgm:prSet/>
      <dgm:spPr/>
      <dgm:t>
        <a:bodyPr/>
        <a:lstStyle/>
        <a:p>
          <a:endParaRPr lang="en-US"/>
        </a:p>
      </dgm:t>
    </dgm:pt>
    <dgm:pt modelId="{46DC1157-1354-4412-85BD-FF4811926989}" type="sibTrans" cxnId="{0C70E855-D393-44E5-AC77-2B0402A42140}">
      <dgm:prSet/>
      <dgm:spPr/>
      <dgm:t>
        <a:bodyPr/>
        <a:lstStyle/>
        <a:p>
          <a:endParaRPr lang="en-US"/>
        </a:p>
      </dgm:t>
    </dgm:pt>
    <dgm:pt modelId="{65084B39-52A8-4D69-B20A-F9FBFCABF934}">
      <dgm:prSet/>
      <dgm:spPr/>
      <dgm:t>
        <a:bodyPr/>
        <a:lstStyle/>
        <a:p>
          <a:r>
            <a:rPr lang="en-US"/>
            <a:t>Explosive; fire, blast or projection hazards by self-reactive substances, substances that can burn without oxygen; or that may explode when disturbed will be labeled with this symbol</a:t>
          </a:r>
        </a:p>
      </dgm:t>
    </dgm:pt>
    <dgm:pt modelId="{FCB84E34-62ED-43CF-B8DC-AA3FB9EE5285}" type="parTrans" cxnId="{4F691D58-DB4D-483E-ABF5-FD24869AAAD0}">
      <dgm:prSet/>
      <dgm:spPr/>
      <dgm:t>
        <a:bodyPr/>
        <a:lstStyle/>
        <a:p>
          <a:endParaRPr lang="en-US"/>
        </a:p>
      </dgm:t>
    </dgm:pt>
    <dgm:pt modelId="{E327D564-3420-42B9-A994-38FEB512B72A}" type="sibTrans" cxnId="{4F691D58-DB4D-483E-ABF5-FD24869AAAD0}">
      <dgm:prSet/>
      <dgm:spPr/>
      <dgm:t>
        <a:bodyPr/>
        <a:lstStyle/>
        <a:p>
          <a:endParaRPr lang="en-US"/>
        </a:p>
      </dgm:t>
    </dgm:pt>
    <dgm:pt modelId="{524AF5D7-D72E-4C97-9047-5A4F4CA1BBC6}">
      <dgm:prSet/>
      <dgm:spPr/>
      <dgm:t>
        <a:bodyPr/>
        <a:lstStyle/>
        <a:p>
          <a:r>
            <a:rPr lang="en-US"/>
            <a:t>Explosions are often caused by pressurized cylinders and can be accelerated by oxidizers</a:t>
          </a:r>
        </a:p>
      </dgm:t>
    </dgm:pt>
    <dgm:pt modelId="{223C5C6A-9D24-4655-9B2D-03A74226A783}" type="parTrans" cxnId="{17691132-6473-45BD-85BB-B64DE2E0315B}">
      <dgm:prSet/>
      <dgm:spPr/>
      <dgm:t>
        <a:bodyPr/>
        <a:lstStyle/>
        <a:p>
          <a:endParaRPr lang="en-US"/>
        </a:p>
      </dgm:t>
    </dgm:pt>
    <dgm:pt modelId="{869F6DAE-6D74-4508-88DF-DAC27812F640}" type="sibTrans" cxnId="{17691132-6473-45BD-85BB-B64DE2E0315B}">
      <dgm:prSet/>
      <dgm:spPr/>
      <dgm:t>
        <a:bodyPr/>
        <a:lstStyle/>
        <a:p>
          <a:endParaRPr lang="en-US"/>
        </a:p>
      </dgm:t>
    </dgm:pt>
    <dgm:pt modelId="{58CF8C6F-0CB5-41F8-B13C-10D24619E7EB}" type="pres">
      <dgm:prSet presAssocID="{329FAD2B-8432-4A19-ABBA-4628EAC32C23}" presName="cycle" presStyleCnt="0">
        <dgm:presLayoutVars>
          <dgm:dir/>
          <dgm:resizeHandles val="exact"/>
        </dgm:presLayoutVars>
      </dgm:prSet>
      <dgm:spPr/>
    </dgm:pt>
    <dgm:pt modelId="{F6FA9A5C-D090-4330-8A61-72716F3563C3}" type="pres">
      <dgm:prSet presAssocID="{CB4A139E-9E1A-417C-89BF-9A58883D1D72}" presName="dummy" presStyleCnt="0"/>
      <dgm:spPr/>
    </dgm:pt>
    <dgm:pt modelId="{A25B565A-D45B-4D58-A565-B162DECA827D}" type="pres">
      <dgm:prSet presAssocID="{CB4A139E-9E1A-417C-89BF-9A58883D1D72}" presName="node" presStyleLbl="revTx" presStyleIdx="0" presStyleCnt="3">
        <dgm:presLayoutVars>
          <dgm:bulletEnabled val="1"/>
        </dgm:presLayoutVars>
      </dgm:prSet>
      <dgm:spPr/>
    </dgm:pt>
    <dgm:pt modelId="{8DA3152A-D6B8-441E-A32F-F1C94CF11F9D}" type="pres">
      <dgm:prSet presAssocID="{46DC1157-1354-4412-85BD-FF4811926989}" presName="sibTrans" presStyleLbl="node1" presStyleIdx="0" presStyleCnt="3"/>
      <dgm:spPr/>
    </dgm:pt>
    <dgm:pt modelId="{7D85427A-6EF3-469A-A2C1-D8B8E1EBFF8E}" type="pres">
      <dgm:prSet presAssocID="{65084B39-52A8-4D69-B20A-F9FBFCABF934}" presName="dummy" presStyleCnt="0"/>
      <dgm:spPr/>
    </dgm:pt>
    <dgm:pt modelId="{12D84CD6-2FB3-428C-A170-5E46D6406E4C}" type="pres">
      <dgm:prSet presAssocID="{65084B39-52A8-4D69-B20A-F9FBFCABF934}" presName="node" presStyleLbl="revTx" presStyleIdx="1" presStyleCnt="3">
        <dgm:presLayoutVars>
          <dgm:bulletEnabled val="1"/>
        </dgm:presLayoutVars>
      </dgm:prSet>
      <dgm:spPr/>
    </dgm:pt>
    <dgm:pt modelId="{2473B541-C77A-4508-8978-47AF238A9BB7}" type="pres">
      <dgm:prSet presAssocID="{E327D564-3420-42B9-A994-38FEB512B72A}" presName="sibTrans" presStyleLbl="node1" presStyleIdx="1" presStyleCnt="3"/>
      <dgm:spPr/>
    </dgm:pt>
    <dgm:pt modelId="{72F3FF39-E9BD-4E15-9B54-740B691CE27E}" type="pres">
      <dgm:prSet presAssocID="{524AF5D7-D72E-4C97-9047-5A4F4CA1BBC6}" presName="dummy" presStyleCnt="0"/>
      <dgm:spPr/>
    </dgm:pt>
    <dgm:pt modelId="{937A74F6-AFFD-4EFE-B807-B491FB348464}" type="pres">
      <dgm:prSet presAssocID="{524AF5D7-D72E-4C97-9047-5A4F4CA1BBC6}" presName="node" presStyleLbl="revTx" presStyleIdx="2" presStyleCnt="3">
        <dgm:presLayoutVars>
          <dgm:bulletEnabled val="1"/>
        </dgm:presLayoutVars>
      </dgm:prSet>
      <dgm:spPr/>
    </dgm:pt>
    <dgm:pt modelId="{A2AE7E38-151F-4DA4-B009-996080282CD5}" type="pres">
      <dgm:prSet presAssocID="{869F6DAE-6D74-4508-88DF-DAC27812F640}" presName="sibTrans" presStyleLbl="node1" presStyleIdx="2" presStyleCnt="3"/>
      <dgm:spPr/>
    </dgm:pt>
  </dgm:ptLst>
  <dgm:cxnLst>
    <dgm:cxn modelId="{91AE6E0B-CBAE-4283-844E-D9AA8C5BB1E5}" type="presOf" srcId="{E327D564-3420-42B9-A994-38FEB512B72A}" destId="{2473B541-C77A-4508-8978-47AF238A9BB7}" srcOrd="0" destOrd="0" presId="urn:microsoft.com/office/officeart/2005/8/layout/cycle1"/>
    <dgm:cxn modelId="{7BCF8227-CE98-4AEA-8F87-6DCBEA65B5CD}" type="presOf" srcId="{CB4A139E-9E1A-417C-89BF-9A58883D1D72}" destId="{A25B565A-D45B-4D58-A565-B162DECA827D}" srcOrd="0" destOrd="0" presId="urn:microsoft.com/office/officeart/2005/8/layout/cycle1"/>
    <dgm:cxn modelId="{17691132-6473-45BD-85BB-B64DE2E0315B}" srcId="{329FAD2B-8432-4A19-ABBA-4628EAC32C23}" destId="{524AF5D7-D72E-4C97-9047-5A4F4CA1BBC6}" srcOrd="2" destOrd="0" parTransId="{223C5C6A-9D24-4655-9B2D-03A74226A783}" sibTransId="{869F6DAE-6D74-4508-88DF-DAC27812F640}"/>
    <dgm:cxn modelId="{7DBE864C-9FA8-447B-ADCD-0177933DEB21}" type="presOf" srcId="{46DC1157-1354-4412-85BD-FF4811926989}" destId="{8DA3152A-D6B8-441E-A32F-F1C94CF11F9D}" srcOrd="0" destOrd="0" presId="urn:microsoft.com/office/officeart/2005/8/layout/cycle1"/>
    <dgm:cxn modelId="{0C70E855-D393-44E5-AC77-2B0402A42140}" srcId="{329FAD2B-8432-4A19-ABBA-4628EAC32C23}" destId="{CB4A139E-9E1A-417C-89BF-9A58883D1D72}" srcOrd="0" destOrd="0" parTransId="{63258860-F5A8-46F7-8FFB-37B995648EB6}" sibTransId="{46DC1157-1354-4412-85BD-FF4811926989}"/>
    <dgm:cxn modelId="{4F691D58-DB4D-483E-ABF5-FD24869AAAD0}" srcId="{329FAD2B-8432-4A19-ABBA-4628EAC32C23}" destId="{65084B39-52A8-4D69-B20A-F9FBFCABF934}" srcOrd="1" destOrd="0" parTransId="{FCB84E34-62ED-43CF-B8DC-AA3FB9EE5285}" sibTransId="{E327D564-3420-42B9-A994-38FEB512B72A}"/>
    <dgm:cxn modelId="{68E7918E-6C18-421C-B7A2-3C7106512929}" type="presOf" srcId="{524AF5D7-D72E-4C97-9047-5A4F4CA1BBC6}" destId="{937A74F6-AFFD-4EFE-B807-B491FB348464}" srcOrd="0" destOrd="0" presId="urn:microsoft.com/office/officeart/2005/8/layout/cycle1"/>
    <dgm:cxn modelId="{71D2CA93-5DD9-4DC9-93E4-A9688B71BC58}" type="presOf" srcId="{329FAD2B-8432-4A19-ABBA-4628EAC32C23}" destId="{58CF8C6F-0CB5-41F8-B13C-10D24619E7EB}" srcOrd="0" destOrd="0" presId="urn:microsoft.com/office/officeart/2005/8/layout/cycle1"/>
    <dgm:cxn modelId="{856448CF-03E7-48E6-A50D-D4F8EC031D44}" type="presOf" srcId="{65084B39-52A8-4D69-B20A-F9FBFCABF934}" destId="{12D84CD6-2FB3-428C-A170-5E46D6406E4C}" srcOrd="0" destOrd="0" presId="urn:microsoft.com/office/officeart/2005/8/layout/cycle1"/>
    <dgm:cxn modelId="{D88E92FD-8694-4E7B-999B-8CC9D392E26F}" type="presOf" srcId="{869F6DAE-6D74-4508-88DF-DAC27812F640}" destId="{A2AE7E38-151F-4DA4-B009-996080282CD5}" srcOrd="0" destOrd="0" presId="urn:microsoft.com/office/officeart/2005/8/layout/cycle1"/>
    <dgm:cxn modelId="{EBA114BE-6903-4A6C-89B7-86E665D27C93}" type="presParOf" srcId="{58CF8C6F-0CB5-41F8-B13C-10D24619E7EB}" destId="{F6FA9A5C-D090-4330-8A61-72716F3563C3}" srcOrd="0" destOrd="0" presId="urn:microsoft.com/office/officeart/2005/8/layout/cycle1"/>
    <dgm:cxn modelId="{F8CEA4B2-9A84-4430-9361-5959ABB5931E}" type="presParOf" srcId="{58CF8C6F-0CB5-41F8-B13C-10D24619E7EB}" destId="{A25B565A-D45B-4D58-A565-B162DECA827D}" srcOrd="1" destOrd="0" presId="urn:microsoft.com/office/officeart/2005/8/layout/cycle1"/>
    <dgm:cxn modelId="{60E9E808-5901-47EC-AD89-3BFB8E035286}" type="presParOf" srcId="{58CF8C6F-0CB5-41F8-B13C-10D24619E7EB}" destId="{8DA3152A-D6B8-441E-A32F-F1C94CF11F9D}" srcOrd="2" destOrd="0" presId="urn:microsoft.com/office/officeart/2005/8/layout/cycle1"/>
    <dgm:cxn modelId="{319D0FA8-AD52-4FB4-BD7C-9ABAABB94AB7}" type="presParOf" srcId="{58CF8C6F-0CB5-41F8-B13C-10D24619E7EB}" destId="{7D85427A-6EF3-469A-A2C1-D8B8E1EBFF8E}" srcOrd="3" destOrd="0" presId="urn:microsoft.com/office/officeart/2005/8/layout/cycle1"/>
    <dgm:cxn modelId="{A4248A52-2F1E-47EA-8FEA-08F17612D542}" type="presParOf" srcId="{58CF8C6F-0CB5-41F8-B13C-10D24619E7EB}" destId="{12D84CD6-2FB3-428C-A170-5E46D6406E4C}" srcOrd="4" destOrd="0" presId="urn:microsoft.com/office/officeart/2005/8/layout/cycle1"/>
    <dgm:cxn modelId="{7567FF13-F9A9-460D-8A90-356F4A6099F3}" type="presParOf" srcId="{58CF8C6F-0CB5-41F8-B13C-10D24619E7EB}" destId="{2473B541-C77A-4508-8978-47AF238A9BB7}" srcOrd="5" destOrd="0" presId="urn:microsoft.com/office/officeart/2005/8/layout/cycle1"/>
    <dgm:cxn modelId="{BDF10543-3778-4DBE-BEFC-79964C6CEDB4}" type="presParOf" srcId="{58CF8C6F-0CB5-41F8-B13C-10D24619E7EB}" destId="{72F3FF39-E9BD-4E15-9B54-740B691CE27E}" srcOrd="6" destOrd="0" presId="urn:microsoft.com/office/officeart/2005/8/layout/cycle1"/>
    <dgm:cxn modelId="{667BBC60-51BE-413F-AE3D-1090C1D32C31}" type="presParOf" srcId="{58CF8C6F-0CB5-41F8-B13C-10D24619E7EB}" destId="{937A74F6-AFFD-4EFE-B807-B491FB348464}" srcOrd="7" destOrd="0" presId="urn:microsoft.com/office/officeart/2005/8/layout/cycle1"/>
    <dgm:cxn modelId="{8CDD061A-2803-489D-9EE1-99CAA9268669}" type="presParOf" srcId="{58CF8C6F-0CB5-41F8-B13C-10D24619E7EB}" destId="{A2AE7E38-151F-4DA4-B009-996080282CD5}"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1F077C6A-8435-4553-ADD6-E7B751E5500C}" type="doc">
      <dgm:prSet loTypeId="urn:microsoft.com/office/officeart/2009/3/layout/SubStepProcess" loCatId="process" qsTypeId="urn:microsoft.com/office/officeart/2005/8/quickstyle/simple1" qsCatId="simple" csTypeId="urn:microsoft.com/office/officeart/2005/8/colors/accent2_3" csCatId="accent2" phldr="1"/>
      <dgm:spPr/>
      <dgm:t>
        <a:bodyPr/>
        <a:lstStyle/>
        <a:p>
          <a:endParaRPr lang="en-US"/>
        </a:p>
      </dgm:t>
    </dgm:pt>
    <dgm:pt modelId="{4AD1775C-544C-43C3-8ACE-3FEEB03DA584}">
      <dgm:prSet/>
      <dgm:spPr/>
      <dgm:t>
        <a:bodyPr/>
        <a:lstStyle/>
        <a:p>
          <a:r>
            <a:rPr lang="en-US" dirty="0"/>
            <a:t>MEET BOB</a:t>
          </a:r>
        </a:p>
      </dgm:t>
    </dgm:pt>
    <dgm:pt modelId="{090E61B8-1332-4ACF-BC12-0E225B800BA4}" type="parTrans" cxnId="{733B32E0-8386-4EF0-856A-B211636D9069}">
      <dgm:prSet/>
      <dgm:spPr/>
      <dgm:t>
        <a:bodyPr/>
        <a:lstStyle/>
        <a:p>
          <a:endParaRPr lang="en-US"/>
        </a:p>
      </dgm:t>
    </dgm:pt>
    <dgm:pt modelId="{6D38B6D4-A8C1-4AA7-891C-1A56FA311BB5}" type="sibTrans" cxnId="{733B32E0-8386-4EF0-856A-B211636D9069}">
      <dgm:prSet/>
      <dgm:spPr/>
      <dgm:t>
        <a:bodyPr/>
        <a:lstStyle/>
        <a:p>
          <a:endParaRPr lang="en-US"/>
        </a:p>
      </dgm:t>
    </dgm:pt>
    <dgm:pt modelId="{773B73A2-2D9F-405A-9952-13C67CE083D0}">
      <dgm:prSet custT="1"/>
      <dgm:spPr/>
      <dgm:t>
        <a:bodyPr/>
        <a:lstStyle/>
        <a:p>
          <a:r>
            <a:rPr lang="en-US" sz="1600" dirty="0"/>
            <a:t>Engineering Student</a:t>
          </a:r>
        </a:p>
      </dgm:t>
    </dgm:pt>
    <dgm:pt modelId="{B2D3E2B0-A34C-4CB2-9F9C-83E8546DFF66}" type="parTrans" cxnId="{82CAD306-964D-4600-9744-6AE75D979978}">
      <dgm:prSet/>
      <dgm:spPr/>
      <dgm:t>
        <a:bodyPr/>
        <a:lstStyle/>
        <a:p>
          <a:endParaRPr lang="en-US"/>
        </a:p>
      </dgm:t>
    </dgm:pt>
    <dgm:pt modelId="{F25D81ED-B312-471E-BCF0-E3995B5F1B02}" type="sibTrans" cxnId="{82CAD306-964D-4600-9744-6AE75D979978}">
      <dgm:prSet/>
      <dgm:spPr/>
      <dgm:t>
        <a:bodyPr/>
        <a:lstStyle/>
        <a:p>
          <a:endParaRPr lang="en-US"/>
        </a:p>
      </dgm:t>
    </dgm:pt>
    <dgm:pt modelId="{4D92B3A1-9A27-4171-A481-F3929B90979D}">
      <dgm:prSet custT="1"/>
      <dgm:spPr/>
      <dgm:t>
        <a:bodyPr/>
        <a:lstStyle/>
        <a:p>
          <a:r>
            <a:rPr lang="en-US" sz="1600" dirty="0"/>
            <a:t>Bob’s job is to learn</a:t>
          </a:r>
        </a:p>
      </dgm:t>
    </dgm:pt>
    <dgm:pt modelId="{E75C3546-0275-4AF6-8EA2-3616D097BDF9}" type="parTrans" cxnId="{9A5624DD-C272-42F2-ACB6-278453F8E270}">
      <dgm:prSet/>
      <dgm:spPr/>
      <dgm:t>
        <a:bodyPr/>
        <a:lstStyle/>
        <a:p>
          <a:endParaRPr lang="en-US"/>
        </a:p>
      </dgm:t>
    </dgm:pt>
    <dgm:pt modelId="{B8B10F80-CC1A-438A-936F-40EC377F7EBA}" type="sibTrans" cxnId="{9A5624DD-C272-42F2-ACB6-278453F8E270}">
      <dgm:prSet/>
      <dgm:spPr/>
      <dgm:t>
        <a:bodyPr/>
        <a:lstStyle/>
        <a:p>
          <a:endParaRPr lang="en-US"/>
        </a:p>
      </dgm:t>
    </dgm:pt>
    <dgm:pt modelId="{138292A0-16F4-4700-A033-7DB003ECD6D0}">
      <dgm:prSet custT="1"/>
      <dgm:spPr/>
      <dgm:t>
        <a:bodyPr/>
        <a:lstStyle/>
        <a:p>
          <a:r>
            <a:rPr lang="en-US" sz="1600" dirty="0"/>
            <a:t>Bob works with many different kinds of hazardous and non hazardous chemicals</a:t>
          </a:r>
        </a:p>
      </dgm:t>
    </dgm:pt>
    <dgm:pt modelId="{CB5C1FDF-D255-48E7-8299-8A1231F6C140}" type="parTrans" cxnId="{AA8055AC-E574-4839-8E47-29E769AC54F2}">
      <dgm:prSet/>
      <dgm:spPr/>
      <dgm:t>
        <a:bodyPr/>
        <a:lstStyle/>
        <a:p>
          <a:endParaRPr lang="en-US"/>
        </a:p>
      </dgm:t>
    </dgm:pt>
    <dgm:pt modelId="{D15B78C0-6526-44D9-842B-DA6966B57C83}" type="sibTrans" cxnId="{AA8055AC-E574-4839-8E47-29E769AC54F2}">
      <dgm:prSet/>
      <dgm:spPr/>
      <dgm:t>
        <a:bodyPr/>
        <a:lstStyle/>
        <a:p>
          <a:endParaRPr lang="en-US"/>
        </a:p>
      </dgm:t>
    </dgm:pt>
    <dgm:pt modelId="{557B54BE-E98F-463A-BF08-5546960940C5}" type="pres">
      <dgm:prSet presAssocID="{1F077C6A-8435-4553-ADD6-E7B751E5500C}" presName="Name0" presStyleCnt="0">
        <dgm:presLayoutVars>
          <dgm:chMax val="7"/>
          <dgm:dir/>
          <dgm:animOne val="branch"/>
        </dgm:presLayoutVars>
      </dgm:prSet>
      <dgm:spPr/>
    </dgm:pt>
    <dgm:pt modelId="{CF1163AA-D7DE-483C-A19F-4974DC4F0F0F}" type="pres">
      <dgm:prSet presAssocID="{4AD1775C-544C-43C3-8ACE-3FEEB03DA584}" presName="parTx1" presStyleLbl="node1" presStyleIdx="0" presStyleCnt="1"/>
      <dgm:spPr/>
    </dgm:pt>
    <dgm:pt modelId="{DE984388-A084-4DCF-8F64-A47F8D775D94}" type="pres">
      <dgm:prSet presAssocID="{4AD1775C-544C-43C3-8ACE-3FEEB03DA584}" presName="spPre1" presStyleCnt="0"/>
      <dgm:spPr/>
    </dgm:pt>
    <dgm:pt modelId="{B8C70398-4C61-4736-9E7E-3E01C99125DB}" type="pres">
      <dgm:prSet presAssocID="{4AD1775C-544C-43C3-8ACE-3FEEB03DA584}" presName="chLin1" presStyleCnt="0"/>
      <dgm:spPr/>
    </dgm:pt>
    <dgm:pt modelId="{07554A09-EF66-42C0-BBB6-27DA46630006}" type="pres">
      <dgm:prSet presAssocID="{B2D3E2B0-A34C-4CB2-9F9C-83E8546DFF66}" presName="Name11" presStyleLbl="parChTrans1D1" presStyleIdx="0" presStyleCnt="6"/>
      <dgm:spPr/>
    </dgm:pt>
    <dgm:pt modelId="{D342D4ED-09D3-4DF2-B867-14FC5CAA812A}" type="pres">
      <dgm:prSet presAssocID="{773B73A2-2D9F-405A-9952-13C67CE083D0}" presName="txAndLines1" presStyleCnt="0"/>
      <dgm:spPr/>
    </dgm:pt>
    <dgm:pt modelId="{C8BEEB9C-AC25-4944-A0AF-BB10A4CB6C2D}" type="pres">
      <dgm:prSet presAssocID="{773B73A2-2D9F-405A-9952-13C67CE083D0}" presName="anchor1" presStyleCnt="0"/>
      <dgm:spPr/>
    </dgm:pt>
    <dgm:pt modelId="{26413B8D-6C60-46AC-9D31-FB1804A22E72}" type="pres">
      <dgm:prSet presAssocID="{773B73A2-2D9F-405A-9952-13C67CE083D0}" presName="backup1" presStyleCnt="0"/>
      <dgm:spPr/>
    </dgm:pt>
    <dgm:pt modelId="{C8E9868D-2F80-4244-8FD6-D166E3BFB297}" type="pres">
      <dgm:prSet presAssocID="{773B73A2-2D9F-405A-9952-13C67CE083D0}" presName="preLine1" presStyleLbl="parChTrans1D1" presStyleIdx="1" presStyleCnt="6"/>
      <dgm:spPr/>
    </dgm:pt>
    <dgm:pt modelId="{F92966A8-BB45-4E3C-997C-52CE4C269C45}" type="pres">
      <dgm:prSet presAssocID="{773B73A2-2D9F-405A-9952-13C67CE083D0}" presName="desTx1" presStyleLbl="revTx" presStyleIdx="0" presStyleCnt="0">
        <dgm:presLayoutVars>
          <dgm:bulletEnabled val="1"/>
        </dgm:presLayoutVars>
      </dgm:prSet>
      <dgm:spPr/>
    </dgm:pt>
    <dgm:pt modelId="{69D7A450-DB1B-44BE-8BF5-0B0179ED1BC5}" type="pres">
      <dgm:prSet presAssocID="{E75C3546-0275-4AF6-8EA2-3616D097BDF9}" presName="Name11" presStyleLbl="parChTrans1D1" presStyleIdx="2" presStyleCnt="6"/>
      <dgm:spPr/>
    </dgm:pt>
    <dgm:pt modelId="{374DEB78-0D1C-48BC-AB30-55ECE3AD7C41}" type="pres">
      <dgm:prSet presAssocID="{4D92B3A1-9A27-4171-A481-F3929B90979D}" presName="txAndLines1" presStyleCnt="0"/>
      <dgm:spPr/>
    </dgm:pt>
    <dgm:pt modelId="{B3E070FA-9072-498F-B2DE-D736C6838E0A}" type="pres">
      <dgm:prSet presAssocID="{4D92B3A1-9A27-4171-A481-F3929B90979D}" presName="anchor1" presStyleCnt="0"/>
      <dgm:spPr/>
    </dgm:pt>
    <dgm:pt modelId="{5BD41748-BC77-480E-B187-17A8EA69B7B1}" type="pres">
      <dgm:prSet presAssocID="{4D92B3A1-9A27-4171-A481-F3929B90979D}" presName="backup1" presStyleCnt="0"/>
      <dgm:spPr/>
    </dgm:pt>
    <dgm:pt modelId="{25E804C9-15AA-4638-B9A8-07C8159F7F69}" type="pres">
      <dgm:prSet presAssocID="{4D92B3A1-9A27-4171-A481-F3929B90979D}" presName="preLine1" presStyleLbl="parChTrans1D1" presStyleIdx="3" presStyleCnt="6"/>
      <dgm:spPr/>
    </dgm:pt>
    <dgm:pt modelId="{0E89187D-C6B4-478B-9F4F-AA8BBAC660E6}" type="pres">
      <dgm:prSet presAssocID="{4D92B3A1-9A27-4171-A481-F3929B90979D}" presName="desTx1" presStyleLbl="revTx" presStyleIdx="0" presStyleCnt="0">
        <dgm:presLayoutVars>
          <dgm:bulletEnabled val="1"/>
        </dgm:presLayoutVars>
      </dgm:prSet>
      <dgm:spPr/>
    </dgm:pt>
    <dgm:pt modelId="{BBE9169B-E766-446F-A543-EF2A3F8775C9}" type="pres">
      <dgm:prSet presAssocID="{CB5C1FDF-D255-48E7-8299-8A1231F6C140}" presName="Name11" presStyleLbl="parChTrans1D1" presStyleIdx="4" presStyleCnt="6"/>
      <dgm:spPr/>
    </dgm:pt>
    <dgm:pt modelId="{5FF177F9-4E54-42B3-8613-3833D8A51761}" type="pres">
      <dgm:prSet presAssocID="{138292A0-16F4-4700-A033-7DB003ECD6D0}" presName="txAndLines1" presStyleCnt="0"/>
      <dgm:spPr/>
    </dgm:pt>
    <dgm:pt modelId="{97DD2AB9-A053-4699-958A-9DF704F2D13A}" type="pres">
      <dgm:prSet presAssocID="{138292A0-16F4-4700-A033-7DB003ECD6D0}" presName="anchor1" presStyleCnt="0"/>
      <dgm:spPr/>
    </dgm:pt>
    <dgm:pt modelId="{A766D0EE-4A8E-494A-9CCC-52F8FFE13F71}" type="pres">
      <dgm:prSet presAssocID="{138292A0-16F4-4700-A033-7DB003ECD6D0}" presName="backup1" presStyleCnt="0"/>
      <dgm:spPr/>
    </dgm:pt>
    <dgm:pt modelId="{01F03BB6-F564-465F-8760-B157F21EA1EB}" type="pres">
      <dgm:prSet presAssocID="{138292A0-16F4-4700-A033-7DB003ECD6D0}" presName="preLine1" presStyleLbl="parChTrans1D1" presStyleIdx="5" presStyleCnt="6"/>
      <dgm:spPr/>
    </dgm:pt>
    <dgm:pt modelId="{802D0DBC-ED1F-48BC-8814-DD4CDC4DF6C8}" type="pres">
      <dgm:prSet presAssocID="{138292A0-16F4-4700-A033-7DB003ECD6D0}" presName="desTx1" presStyleLbl="revTx" presStyleIdx="0" presStyleCnt="0" custScaleY="156560">
        <dgm:presLayoutVars>
          <dgm:bulletEnabled val="1"/>
        </dgm:presLayoutVars>
      </dgm:prSet>
      <dgm:spPr/>
    </dgm:pt>
  </dgm:ptLst>
  <dgm:cxnLst>
    <dgm:cxn modelId="{82CAD306-964D-4600-9744-6AE75D979978}" srcId="{4AD1775C-544C-43C3-8ACE-3FEEB03DA584}" destId="{773B73A2-2D9F-405A-9952-13C67CE083D0}" srcOrd="0" destOrd="0" parTransId="{B2D3E2B0-A34C-4CB2-9F9C-83E8546DFF66}" sibTransId="{F25D81ED-B312-471E-BCF0-E3995B5F1B02}"/>
    <dgm:cxn modelId="{A57F472B-606B-4478-973D-295053A84F73}" type="presOf" srcId="{1F077C6A-8435-4553-ADD6-E7B751E5500C}" destId="{557B54BE-E98F-463A-BF08-5546960940C5}" srcOrd="0" destOrd="0" presId="urn:microsoft.com/office/officeart/2009/3/layout/SubStepProcess"/>
    <dgm:cxn modelId="{92083D41-82FD-4C61-BA2F-11DDE6AD82D0}" type="presOf" srcId="{138292A0-16F4-4700-A033-7DB003ECD6D0}" destId="{802D0DBC-ED1F-48BC-8814-DD4CDC4DF6C8}" srcOrd="0" destOrd="0" presId="urn:microsoft.com/office/officeart/2009/3/layout/SubStepProcess"/>
    <dgm:cxn modelId="{464CE9AA-AE78-4CC2-AD6B-5DF1B599055D}" type="presOf" srcId="{773B73A2-2D9F-405A-9952-13C67CE083D0}" destId="{F92966A8-BB45-4E3C-997C-52CE4C269C45}" srcOrd="0" destOrd="0" presId="urn:microsoft.com/office/officeart/2009/3/layout/SubStepProcess"/>
    <dgm:cxn modelId="{AA8055AC-E574-4839-8E47-29E769AC54F2}" srcId="{4AD1775C-544C-43C3-8ACE-3FEEB03DA584}" destId="{138292A0-16F4-4700-A033-7DB003ECD6D0}" srcOrd="2" destOrd="0" parTransId="{CB5C1FDF-D255-48E7-8299-8A1231F6C140}" sibTransId="{D15B78C0-6526-44D9-842B-DA6966B57C83}"/>
    <dgm:cxn modelId="{9A5624DD-C272-42F2-ACB6-278453F8E270}" srcId="{4AD1775C-544C-43C3-8ACE-3FEEB03DA584}" destId="{4D92B3A1-9A27-4171-A481-F3929B90979D}" srcOrd="1" destOrd="0" parTransId="{E75C3546-0275-4AF6-8EA2-3616D097BDF9}" sibTransId="{B8B10F80-CC1A-438A-936F-40EC377F7EBA}"/>
    <dgm:cxn modelId="{733B32E0-8386-4EF0-856A-B211636D9069}" srcId="{1F077C6A-8435-4553-ADD6-E7B751E5500C}" destId="{4AD1775C-544C-43C3-8ACE-3FEEB03DA584}" srcOrd="0" destOrd="0" parTransId="{090E61B8-1332-4ACF-BC12-0E225B800BA4}" sibTransId="{6D38B6D4-A8C1-4AA7-891C-1A56FA311BB5}"/>
    <dgm:cxn modelId="{FC4FA3E0-A2ED-4DEE-9220-B851F6B2E285}" type="presOf" srcId="{4D92B3A1-9A27-4171-A481-F3929B90979D}" destId="{0E89187D-C6B4-478B-9F4F-AA8BBAC660E6}" srcOrd="0" destOrd="0" presId="urn:microsoft.com/office/officeart/2009/3/layout/SubStepProcess"/>
    <dgm:cxn modelId="{5AC33FED-41B9-434C-BFDC-E9365CF9B29D}" type="presOf" srcId="{4AD1775C-544C-43C3-8ACE-3FEEB03DA584}" destId="{CF1163AA-D7DE-483C-A19F-4974DC4F0F0F}" srcOrd="0" destOrd="0" presId="urn:microsoft.com/office/officeart/2009/3/layout/SubStepProcess"/>
    <dgm:cxn modelId="{AD720906-B6F8-444D-9460-F793C48F50C3}" type="presParOf" srcId="{557B54BE-E98F-463A-BF08-5546960940C5}" destId="{CF1163AA-D7DE-483C-A19F-4974DC4F0F0F}" srcOrd="0" destOrd="0" presId="urn:microsoft.com/office/officeart/2009/3/layout/SubStepProcess"/>
    <dgm:cxn modelId="{05FB03AF-6AFA-4C67-9EF2-EC4D80F5494E}" type="presParOf" srcId="{557B54BE-E98F-463A-BF08-5546960940C5}" destId="{DE984388-A084-4DCF-8F64-A47F8D775D94}" srcOrd="1" destOrd="0" presId="urn:microsoft.com/office/officeart/2009/3/layout/SubStepProcess"/>
    <dgm:cxn modelId="{F5B4EFB5-F225-4644-A236-D87D512400C4}" type="presParOf" srcId="{557B54BE-E98F-463A-BF08-5546960940C5}" destId="{B8C70398-4C61-4736-9E7E-3E01C99125DB}" srcOrd="2" destOrd="0" presId="urn:microsoft.com/office/officeart/2009/3/layout/SubStepProcess"/>
    <dgm:cxn modelId="{19C0222F-2241-4177-AAE4-CFD7E2129FCE}" type="presParOf" srcId="{B8C70398-4C61-4736-9E7E-3E01C99125DB}" destId="{07554A09-EF66-42C0-BBB6-27DA46630006}" srcOrd="0" destOrd="0" presId="urn:microsoft.com/office/officeart/2009/3/layout/SubStepProcess"/>
    <dgm:cxn modelId="{8E52744C-9106-4478-A569-B9BE0CAD477C}" type="presParOf" srcId="{B8C70398-4C61-4736-9E7E-3E01C99125DB}" destId="{D342D4ED-09D3-4DF2-B867-14FC5CAA812A}" srcOrd="1" destOrd="0" presId="urn:microsoft.com/office/officeart/2009/3/layout/SubStepProcess"/>
    <dgm:cxn modelId="{5C02E5D0-A39B-42BD-9488-77BFA5C6662C}" type="presParOf" srcId="{D342D4ED-09D3-4DF2-B867-14FC5CAA812A}" destId="{C8BEEB9C-AC25-4944-A0AF-BB10A4CB6C2D}" srcOrd="0" destOrd="0" presId="urn:microsoft.com/office/officeart/2009/3/layout/SubStepProcess"/>
    <dgm:cxn modelId="{CF1C2687-C210-44F6-9C8A-DE8FB33126BD}" type="presParOf" srcId="{D342D4ED-09D3-4DF2-B867-14FC5CAA812A}" destId="{26413B8D-6C60-46AC-9D31-FB1804A22E72}" srcOrd="1" destOrd="0" presId="urn:microsoft.com/office/officeart/2009/3/layout/SubStepProcess"/>
    <dgm:cxn modelId="{3FD9EEB1-C1C7-49C7-AB87-A9522A963218}" type="presParOf" srcId="{D342D4ED-09D3-4DF2-B867-14FC5CAA812A}" destId="{C8E9868D-2F80-4244-8FD6-D166E3BFB297}" srcOrd="2" destOrd="0" presId="urn:microsoft.com/office/officeart/2009/3/layout/SubStepProcess"/>
    <dgm:cxn modelId="{F68DCB91-3376-4C28-83F8-5BD3A8B59E9B}" type="presParOf" srcId="{D342D4ED-09D3-4DF2-B867-14FC5CAA812A}" destId="{F92966A8-BB45-4E3C-997C-52CE4C269C45}" srcOrd="3" destOrd="0" presId="urn:microsoft.com/office/officeart/2009/3/layout/SubStepProcess"/>
    <dgm:cxn modelId="{7B663CF0-D332-4AD1-886F-53F78AE65FE2}" type="presParOf" srcId="{B8C70398-4C61-4736-9E7E-3E01C99125DB}" destId="{69D7A450-DB1B-44BE-8BF5-0B0179ED1BC5}" srcOrd="2" destOrd="0" presId="urn:microsoft.com/office/officeart/2009/3/layout/SubStepProcess"/>
    <dgm:cxn modelId="{01B729A1-E939-4591-8CAE-CCA48EEA14CC}" type="presParOf" srcId="{B8C70398-4C61-4736-9E7E-3E01C99125DB}" destId="{374DEB78-0D1C-48BC-AB30-55ECE3AD7C41}" srcOrd="3" destOrd="0" presId="urn:microsoft.com/office/officeart/2009/3/layout/SubStepProcess"/>
    <dgm:cxn modelId="{8AB6B14B-277D-40DE-BC2F-93BF8144F97C}" type="presParOf" srcId="{374DEB78-0D1C-48BC-AB30-55ECE3AD7C41}" destId="{B3E070FA-9072-498F-B2DE-D736C6838E0A}" srcOrd="0" destOrd="0" presId="urn:microsoft.com/office/officeart/2009/3/layout/SubStepProcess"/>
    <dgm:cxn modelId="{7BF9432A-B883-463B-8C67-81BBCDD632AD}" type="presParOf" srcId="{374DEB78-0D1C-48BC-AB30-55ECE3AD7C41}" destId="{5BD41748-BC77-480E-B187-17A8EA69B7B1}" srcOrd="1" destOrd="0" presId="urn:microsoft.com/office/officeart/2009/3/layout/SubStepProcess"/>
    <dgm:cxn modelId="{D874BC67-C99C-44F3-805D-5DF174350455}" type="presParOf" srcId="{374DEB78-0D1C-48BC-AB30-55ECE3AD7C41}" destId="{25E804C9-15AA-4638-B9A8-07C8159F7F69}" srcOrd="2" destOrd="0" presId="urn:microsoft.com/office/officeart/2009/3/layout/SubStepProcess"/>
    <dgm:cxn modelId="{96456631-0840-48F9-B0FA-2E274FC4FDB4}" type="presParOf" srcId="{374DEB78-0D1C-48BC-AB30-55ECE3AD7C41}" destId="{0E89187D-C6B4-478B-9F4F-AA8BBAC660E6}" srcOrd="3" destOrd="0" presId="urn:microsoft.com/office/officeart/2009/3/layout/SubStepProcess"/>
    <dgm:cxn modelId="{8B8582FD-920F-4EA8-9311-55322DA95384}" type="presParOf" srcId="{B8C70398-4C61-4736-9E7E-3E01C99125DB}" destId="{BBE9169B-E766-446F-A543-EF2A3F8775C9}" srcOrd="4" destOrd="0" presId="urn:microsoft.com/office/officeart/2009/3/layout/SubStepProcess"/>
    <dgm:cxn modelId="{12CAD6F9-0361-454F-9995-C8CF41CA7119}" type="presParOf" srcId="{B8C70398-4C61-4736-9E7E-3E01C99125DB}" destId="{5FF177F9-4E54-42B3-8613-3833D8A51761}" srcOrd="5" destOrd="0" presId="urn:microsoft.com/office/officeart/2009/3/layout/SubStepProcess"/>
    <dgm:cxn modelId="{A5B8494D-B881-47E8-955D-83A37683D5ED}" type="presParOf" srcId="{5FF177F9-4E54-42B3-8613-3833D8A51761}" destId="{97DD2AB9-A053-4699-958A-9DF704F2D13A}" srcOrd="0" destOrd="0" presId="urn:microsoft.com/office/officeart/2009/3/layout/SubStepProcess"/>
    <dgm:cxn modelId="{B27B8786-FBBD-44B8-9211-D56686B2532D}" type="presParOf" srcId="{5FF177F9-4E54-42B3-8613-3833D8A51761}" destId="{A766D0EE-4A8E-494A-9CCC-52F8FFE13F71}" srcOrd="1" destOrd="0" presId="urn:microsoft.com/office/officeart/2009/3/layout/SubStepProcess"/>
    <dgm:cxn modelId="{2742CE20-79A1-49AC-9271-DF59F0227838}" type="presParOf" srcId="{5FF177F9-4E54-42B3-8613-3833D8A51761}" destId="{01F03BB6-F564-465F-8760-B157F21EA1EB}" srcOrd="2" destOrd="0" presId="urn:microsoft.com/office/officeart/2009/3/layout/SubStepProcess"/>
    <dgm:cxn modelId="{BA0FE0BA-69E9-48AB-9AB5-D6D6055B0A83}" type="presParOf" srcId="{5FF177F9-4E54-42B3-8613-3833D8A51761}" destId="{802D0DBC-ED1F-48BC-8814-DD4CDC4DF6C8}" srcOrd="3" destOrd="0" presId="urn:microsoft.com/office/officeart/2009/3/layout/SubSte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1F740A6A-8D0D-47B4-9631-931477571EFF}" type="doc">
      <dgm:prSet loTypeId="urn:microsoft.com/office/officeart/2005/8/layout/vList6" loCatId="list" qsTypeId="urn:microsoft.com/office/officeart/2005/8/quickstyle/simple1" qsCatId="simple" csTypeId="urn:microsoft.com/office/officeart/2005/8/colors/accent2_1" csCatId="accent2" phldr="1"/>
      <dgm:spPr/>
      <dgm:t>
        <a:bodyPr/>
        <a:lstStyle/>
        <a:p>
          <a:endParaRPr lang="en-US"/>
        </a:p>
      </dgm:t>
    </dgm:pt>
    <dgm:pt modelId="{CD4806F9-CA7C-4C54-8B6A-97EE4F690AB1}">
      <dgm:prSet/>
      <dgm:spPr/>
      <dgm:t>
        <a:bodyPr/>
        <a:lstStyle/>
        <a:p>
          <a:r>
            <a:rPr lang="en-US" dirty="0"/>
            <a:t>How can ASU protect Bob from Chemicals?</a:t>
          </a:r>
        </a:p>
      </dgm:t>
    </dgm:pt>
    <dgm:pt modelId="{7CD227B8-32BE-4AD2-A546-D95024F68183}" type="parTrans" cxnId="{1D41434A-7E34-4504-B3E2-9F0238693BB0}">
      <dgm:prSet/>
      <dgm:spPr/>
      <dgm:t>
        <a:bodyPr/>
        <a:lstStyle/>
        <a:p>
          <a:endParaRPr lang="en-US"/>
        </a:p>
      </dgm:t>
    </dgm:pt>
    <dgm:pt modelId="{0677121C-3D8F-4482-87D0-1F7A94AD49FE}" type="sibTrans" cxnId="{1D41434A-7E34-4504-B3E2-9F0238693BB0}">
      <dgm:prSet/>
      <dgm:spPr/>
      <dgm:t>
        <a:bodyPr/>
        <a:lstStyle/>
        <a:p>
          <a:endParaRPr lang="en-US"/>
        </a:p>
      </dgm:t>
    </dgm:pt>
    <dgm:pt modelId="{0E322841-6621-4700-B270-F55DABA78959}">
      <dgm:prSet custT="1"/>
      <dgm:spPr/>
      <dgm:t>
        <a:bodyPr/>
        <a:lstStyle/>
        <a:p>
          <a:r>
            <a:rPr lang="en-US" sz="1600" dirty="0"/>
            <a:t>The Engineering Faculty train Bob on Chemicals, SDS, and Labels with this presentation BEFORE Bob works with hazardous chemicals</a:t>
          </a:r>
        </a:p>
      </dgm:t>
    </dgm:pt>
    <dgm:pt modelId="{EA544A79-5A18-40F3-86FD-531CD87536E5}" type="parTrans" cxnId="{E2734515-0226-4B70-B9AE-CF91A7AF4C8B}">
      <dgm:prSet/>
      <dgm:spPr/>
      <dgm:t>
        <a:bodyPr/>
        <a:lstStyle/>
        <a:p>
          <a:endParaRPr lang="en-US"/>
        </a:p>
      </dgm:t>
    </dgm:pt>
    <dgm:pt modelId="{2BC5F7D4-DACB-4CA5-B67F-AD1740C8F77E}" type="sibTrans" cxnId="{E2734515-0226-4B70-B9AE-CF91A7AF4C8B}">
      <dgm:prSet/>
      <dgm:spPr/>
      <dgm:t>
        <a:bodyPr/>
        <a:lstStyle/>
        <a:p>
          <a:endParaRPr lang="en-US"/>
        </a:p>
      </dgm:t>
    </dgm:pt>
    <dgm:pt modelId="{C47EC222-75CB-446C-B845-CB51DFBAFE66}">
      <dgm:prSet custT="1"/>
      <dgm:spPr/>
      <dgm:t>
        <a:bodyPr/>
        <a:lstStyle/>
        <a:p>
          <a:r>
            <a:rPr lang="en-US" sz="1600" dirty="0"/>
            <a:t>Bob is provided access to a list of SDSs for the chemicals he works with, so he that he can double check all procedures</a:t>
          </a:r>
        </a:p>
      </dgm:t>
    </dgm:pt>
    <dgm:pt modelId="{1CF5460B-B3D1-4F41-9C3D-60CDD9C58491}" type="parTrans" cxnId="{B1BC417E-39CC-4923-BA5B-4567970CBFEA}">
      <dgm:prSet/>
      <dgm:spPr/>
      <dgm:t>
        <a:bodyPr/>
        <a:lstStyle/>
        <a:p>
          <a:endParaRPr lang="en-US"/>
        </a:p>
      </dgm:t>
    </dgm:pt>
    <dgm:pt modelId="{A7AD7287-38EA-4154-B77B-512D124773D8}" type="sibTrans" cxnId="{B1BC417E-39CC-4923-BA5B-4567970CBFEA}">
      <dgm:prSet/>
      <dgm:spPr/>
      <dgm:t>
        <a:bodyPr/>
        <a:lstStyle/>
        <a:p>
          <a:endParaRPr lang="en-US"/>
        </a:p>
      </dgm:t>
    </dgm:pt>
    <dgm:pt modelId="{253F59D8-FE8F-4CE2-BC59-4DA1FB862CDA}">
      <dgm:prSet custT="1"/>
      <dgm:spPr/>
      <dgm:t>
        <a:bodyPr/>
        <a:lstStyle/>
        <a:p>
          <a:r>
            <a:rPr lang="en-US" sz="1600" dirty="0"/>
            <a:t>Bob is also trained in the use of the correct Personal Protective Equipment (PPE) such as gloves, safety googles, respirators, etc. for the chemicals he works with</a:t>
          </a:r>
        </a:p>
      </dgm:t>
    </dgm:pt>
    <dgm:pt modelId="{1E9D2558-236A-4272-8757-9BD371D122E1}" type="parTrans" cxnId="{102F3DE9-E599-4A91-BB1C-79C39D42F859}">
      <dgm:prSet/>
      <dgm:spPr/>
      <dgm:t>
        <a:bodyPr/>
        <a:lstStyle/>
        <a:p>
          <a:endParaRPr lang="en-US"/>
        </a:p>
      </dgm:t>
    </dgm:pt>
    <dgm:pt modelId="{7B7F6D4E-D40C-4067-9A98-4FB246585D6C}" type="sibTrans" cxnId="{102F3DE9-E599-4A91-BB1C-79C39D42F859}">
      <dgm:prSet/>
      <dgm:spPr/>
      <dgm:t>
        <a:bodyPr/>
        <a:lstStyle/>
        <a:p>
          <a:endParaRPr lang="en-US"/>
        </a:p>
      </dgm:t>
    </dgm:pt>
    <dgm:pt modelId="{2AE885FD-5A24-440B-8562-CBDF61369063}">
      <dgm:prSet custT="1"/>
      <dgm:spPr/>
      <dgm:t>
        <a:bodyPr/>
        <a:lstStyle/>
        <a:p>
          <a:endParaRPr lang="en-US" sz="1600" dirty="0"/>
        </a:p>
      </dgm:t>
    </dgm:pt>
    <dgm:pt modelId="{DA24E62E-97F4-48E1-A3CC-62608DDBB132}" type="parTrans" cxnId="{67AAD27C-CCD9-4284-82D5-98FA9F523CE9}">
      <dgm:prSet/>
      <dgm:spPr/>
      <dgm:t>
        <a:bodyPr/>
        <a:lstStyle/>
        <a:p>
          <a:endParaRPr lang="en-US"/>
        </a:p>
      </dgm:t>
    </dgm:pt>
    <dgm:pt modelId="{7AD8FDA9-8767-4368-850C-C45A3A92859E}" type="sibTrans" cxnId="{67AAD27C-CCD9-4284-82D5-98FA9F523CE9}">
      <dgm:prSet/>
      <dgm:spPr/>
      <dgm:t>
        <a:bodyPr/>
        <a:lstStyle/>
        <a:p>
          <a:endParaRPr lang="en-US"/>
        </a:p>
      </dgm:t>
    </dgm:pt>
    <dgm:pt modelId="{862AF153-7EE5-4028-BDB6-947AEA7130F7}">
      <dgm:prSet custT="1"/>
      <dgm:spPr/>
      <dgm:t>
        <a:bodyPr/>
        <a:lstStyle/>
        <a:p>
          <a:endParaRPr lang="en-US" sz="1600" dirty="0"/>
        </a:p>
      </dgm:t>
    </dgm:pt>
    <dgm:pt modelId="{59686ABE-65A2-4958-AEDC-23961CE294B8}" type="parTrans" cxnId="{564AE8E8-8DCE-48F2-B7EB-5AA5CF8B3A95}">
      <dgm:prSet/>
      <dgm:spPr/>
      <dgm:t>
        <a:bodyPr/>
        <a:lstStyle/>
        <a:p>
          <a:endParaRPr lang="en-US"/>
        </a:p>
      </dgm:t>
    </dgm:pt>
    <dgm:pt modelId="{9E74E37C-2732-4708-AC36-049E5284DB4E}" type="sibTrans" cxnId="{564AE8E8-8DCE-48F2-B7EB-5AA5CF8B3A95}">
      <dgm:prSet/>
      <dgm:spPr/>
      <dgm:t>
        <a:bodyPr/>
        <a:lstStyle/>
        <a:p>
          <a:endParaRPr lang="en-US"/>
        </a:p>
      </dgm:t>
    </dgm:pt>
    <dgm:pt modelId="{8EBE6CE7-D02C-49A8-A42B-E3953D89F1B2}" type="pres">
      <dgm:prSet presAssocID="{1F740A6A-8D0D-47B4-9631-931477571EFF}" presName="Name0" presStyleCnt="0">
        <dgm:presLayoutVars>
          <dgm:dir/>
          <dgm:animLvl val="lvl"/>
          <dgm:resizeHandles/>
        </dgm:presLayoutVars>
      </dgm:prSet>
      <dgm:spPr/>
    </dgm:pt>
    <dgm:pt modelId="{E62E775D-5494-494A-B20E-98AC1BFF6E05}" type="pres">
      <dgm:prSet presAssocID="{CD4806F9-CA7C-4C54-8B6A-97EE4F690AB1}" presName="linNode" presStyleCnt="0"/>
      <dgm:spPr/>
    </dgm:pt>
    <dgm:pt modelId="{9618B25B-9013-42CE-9A66-172B3B919994}" type="pres">
      <dgm:prSet presAssocID="{CD4806F9-CA7C-4C54-8B6A-97EE4F690AB1}" presName="parentShp" presStyleLbl="node1" presStyleIdx="0" presStyleCnt="1" custScaleX="55482">
        <dgm:presLayoutVars>
          <dgm:bulletEnabled val="1"/>
        </dgm:presLayoutVars>
      </dgm:prSet>
      <dgm:spPr/>
    </dgm:pt>
    <dgm:pt modelId="{C60E3E45-D5B3-42EF-B3A8-C9004A42431A}" type="pres">
      <dgm:prSet presAssocID="{CD4806F9-CA7C-4C54-8B6A-97EE4F690AB1}" presName="childShp" presStyleLbl="bgAccFollowNode1" presStyleIdx="0" presStyleCnt="1" custScaleX="124943" custScaleY="100098">
        <dgm:presLayoutVars>
          <dgm:bulletEnabled val="1"/>
        </dgm:presLayoutVars>
      </dgm:prSet>
      <dgm:spPr/>
    </dgm:pt>
  </dgm:ptLst>
  <dgm:cxnLst>
    <dgm:cxn modelId="{5E657803-F1B0-4E37-AC6A-F860C25E7868}" type="presOf" srcId="{C47EC222-75CB-446C-B845-CB51DFBAFE66}" destId="{C60E3E45-D5B3-42EF-B3A8-C9004A42431A}" srcOrd="0" destOrd="2" presId="urn:microsoft.com/office/officeart/2005/8/layout/vList6"/>
    <dgm:cxn modelId="{E2734515-0226-4B70-B9AE-CF91A7AF4C8B}" srcId="{CD4806F9-CA7C-4C54-8B6A-97EE4F690AB1}" destId="{0E322841-6621-4700-B270-F55DABA78959}" srcOrd="0" destOrd="0" parTransId="{EA544A79-5A18-40F3-86FD-531CD87536E5}" sibTransId="{2BC5F7D4-DACB-4CA5-B67F-AD1740C8F77E}"/>
    <dgm:cxn modelId="{0D6EF93D-8B8A-4942-A6C3-C175F106F303}" type="presOf" srcId="{1F740A6A-8D0D-47B4-9631-931477571EFF}" destId="{8EBE6CE7-D02C-49A8-A42B-E3953D89F1B2}" srcOrd="0" destOrd="0" presId="urn:microsoft.com/office/officeart/2005/8/layout/vList6"/>
    <dgm:cxn modelId="{1D41434A-7E34-4504-B3E2-9F0238693BB0}" srcId="{1F740A6A-8D0D-47B4-9631-931477571EFF}" destId="{CD4806F9-CA7C-4C54-8B6A-97EE4F690AB1}" srcOrd="0" destOrd="0" parTransId="{7CD227B8-32BE-4AD2-A546-D95024F68183}" sibTransId="{0677121C-3D8F-4482-87D0-1F7A94AD49FE}"/>
    <dgm:cxn modelId="{E3D9684C-EADA-4101-8F8E-6AA3F7EFA5F4}" type="presOf" srcId="{862AF153-7EE5-4028-BDB6-947AEA7130F7}" destId="{C60E3E45-D5B3-42EF-B3A8-C9004A42431A}" srcOrd="0" destOrd="3" presId="urn:microsoft.com/office/officeart/2005/8/layout/vList6"/>
    <dgm:cxn modelId="{56F5E859-A023-44A9-8573-462EDD0FE592}" type="presOf" srcId="{0E322841-6621-4700-B270-F55DABA78959}" destId="{C60E3E45-D5B3-42EF-B3A8-C9004A42431A}" srcOrd="0" destOrd="0" presId="urn:microsoft.com/office/officeart/2005/8/layout/vList6"/>
    <dgm:cxn modelId="{67AAD27C-CCD9-4284-82D5-98FA9F523CE9}" srcId="{CD4806F9-CA7C-4C54-8B6A-97EE4F690AB1}" destId="{2AE885FD-5A24-440B-8562-CBDF61369063}" srcOrd="1" destOrd="0" parTransId="{DA24E62E-97F4-48E1-A3CC-62608DDBB132}" sibTransId="{7AD8FDA9-8767-4368-850C-C45A3A92859E}"/>
    <dgm:cxn modelId="{B1BC417E-39CC-4923-BA5B-4567970CBFEA}" srcId="{CD4806F9-CA7C-4C54-8B6A-97EE4F690AB1}" destId="{C47EC222-75CB-446C-B845-CB51DFBAFE66}" srcOrd="2" destOrd="0" parTransId="{1CF5460B-B3D1-4F41-9C3D-60CDD9C58491}" sibTransId="{A7AD7287-38EA-4154-B77B-512D124773D8}"/>
    <dgm:cxn modelId="{254D7E8F-8303-4405-8D2E-93AEE1F1089D}" type="presOf" srcId="{2AE885FD-5A24-440B-8562-CBDF61369063}" destId="{C60E3E45-D5B3-42EF-B3A8-C9004A42431A}" srcOrd="0" destOrd="1" presId="urn:microsoft.com/office/officeart/2005/8/layout/vList6"/>
    <dgm:cxn modelId="{08EE41A1-7D94-474B-9DB4-769B59B6BB2C}" type="presOf" srcId="{253F59D8-FE8F-4CE2-BC59-4DA1FB862CDA}" destId="{C60E3E45-D5B3-42EF-B3A8-C9004A42431A}" srcOrd="0" destOrd="4" presId="urn:microsoft.com/office/officeart/2005/8/layout/vList6"/>
    <dgm:cxn modelId="{689229D7-3837-4455-B281-18020E35C2EC}" type="presOf" srcId="{CD4806F9-CA7C-4C54-8B6A-97EE4F690AB1}" destId="{9618B25B-9013-42CE-9A66-172B3B919994}" srcOrd="0" destOrd="0" presId="urn:microsoft.com/office/officeart/2005/8/layout/vList6"/>
    <dgm:cxn modelId="{564AE8E8-8DCE-48F2-B7EB-5AA5CF8B3A95}" srcId="{CD4806F9-CA7C-4C54-8B6A-97EE4F690AB1}" destId="{862AF153-7EE5-4028-BDB6-947AEA7130F7}" srcOrd="3" destOrd="0" parTransId="{59686ABE-65A2-4958-AEDC-23961CE294B8}" sibTransId="{9E74E37C-2732-4708-AC36-049E5284DB4E}"/>
    <dgm:cxn modelId="{102F3DE9-E599-4A91-BB1C-79C39D42F859}" srcId="{CD4806F9-CA7C-4C54-8B6A-97EE4F690AB1}" destId="{253F59D8-FE8F-4CE2-BC59-4DA1FB862CDA}" srcOrd="4" destOrd="0" parTransId="{1E9D2558-236A-4272-8757-9BD371D122E1}" sibTransId="{7B7F6D4E-D40C-4067-9A98-4FB246585D6C}"/>
    <dgm:cxn modelId="{03E11F25-FF6D-467E-97CC-5658FF3D4808}" type="presParOf" srcId="{8EBE6CE7-D02C-49A8-A42B-E3953D89F1B2}" destId="{E62E775D-5494-494A-B20E-98AC1BFF6E05}" srcOrd="0" destOrd="0" presId="urn:microsoft.com/office/officeart/2005/8/layout/vList6"/>
    <dgm:cxn modelId="{6CCF7F11-0124-4A0E-BEE9-28D2F95FA76E}" type="presParOf" srcId="{E62E775D-5494-494A-B20E-98AC1BFF6E05}" destId="{9618B25B-9013-42CE-9A66-172B3B919994}" srcOrd="0" destOrd="0" presId="urn:microsoft.com/office/officeart/2005/8/layout/vList6"/>
    <dgm:cxn modelId="{0D3B7890-00EE-44F6-8326-5878A860C035}" type="presParOf" srcId="{E62E775D-5494-494A-B20E-98AC1BFF6E05}" destId="{C60E3E45-D5B3-42EF-B3A8-C9004A42431A}"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AD6E43AF-3CDE-472C-BA6F-DA33F266A0E3}" type="doc">
      <dgm:prSet loTypeId="urn:microsoft.com/office/officeart/2005/8/layout/hierarchy3" loCatId="hierarchy" qsTypeId="urn:microsoft.com/office/officeart/2005/8/quickstyle/simple3" qsCatId="simple" csTypeId="urn:microsoft.com/office/officeart/2005/8/colors/accent2_4" csCatId="accent2" phldr="1"/>
      <dgm:spPr/>
      <dgm:t>
        <a:bodyPr/>
        <a:lstStyle/>
        <a:p>
          <a:endParaRPr lang="en-US"/>
        </a:p>
      </dgm:t>
    </dgm:pt>
    <dgm:pt modelId="{C90B9B59-6075-4E68-9749-1651874C0852}">
      <dgm:prSet/>
      <dgm:spPr/>
      <dgm:t>
        <a:bodyPr/>
        <a:lstStyle/>
        <a:p>
          <a:r>
            <a:rPr lang="en-US" dirty="0"/>
            <a:t>What does Bob need to know about chemical labels?</a:t>
          </a:r>
        </a:p>
      </dgm:t>
    </dgm:pt>
    <dgm:pt modelId="{8B3467BF-B625-42AE-A812-3F3521DECE7D}" type="parTrans" cxnId="{1ACFDBD5-7C34-43F3-A41F-5B5D06726518}">
      <dgm:prSet/>
      <dgm:spPr/>
      <dgm:t>
        <a:bodyPr/>
        <a:lstStyle/>
        <a:p>
          <a:endParaRPr lang="en-US"/>
        </a:p>
      </dgm:t>
    </dgm:pt>
    <dgm:pt modelId="{D053E98D-79E0-4C45-ACB7-03659DCF2FBD}" type="sibTrans" cxnId="{1ACFDBD5-7C34-43F3-A41F-5B5D06726518}">
      <dgm:prSet/>
      <dgm:spPr/>
      <dgm:t>
        <a:bodyPr/>
        <a:lstStyle/>
        <a:p>
          <a:endParaRPr lang="en-US"/>
        </a:p>
      </dgm:t>
    </dgm:pt>
    <dgm:pt modelId="{8B89D3AF-DDD3-4912-989C-09065C6250AF}">
      <dgm:prSet/>
      <dgm:spPr/>
      <dgm:t>
        <a:bodyPr/>
        <a:lstStyle/>
        <a:p>
          <a:r>
            <a:rPr lang="en-US"/>
            <a:t>Bob learns the chemicals he works with need to come with a warning label  </a:t>
          </a:r>
        </a:p>
      </dgm:t>
    </dgm:pt>
    <dgm:pt modelId="{315E1493-8C44-4EE2-B749-FF733A09E79B}" type="parTrans" cxnId="{49F56CD7-9D55-4665-806D-4DF20A7A2E57}">
      <dgm:prSet/>
      <dgm:spPr/>
      <dgm:t>
        <a:bodyPr/>
        <a:lstStyle/>
        <a:p>
          <a:endParaRPr lang="en-US"/>
        </a:p>
      </dgm:t>
    </dgm:pt>
    <dgm:pt modelId="{8271BC8A-67A0-40A4-BB03-06642E515EC0}" type="sibTrans" cxnId="{49F56CD7-9D55-4665-806D-4DF20A7A2E57}">
      <dgm:prSet/>
      <dgm:spPr/>
      <dgm:t>
        <a:bodyPr/>
        <a:lstStyle/>
        <a:p>
          <a:endParaRPr lang="en-US"/>
        </a:p>
      </dgm:t>
    </dgm:pt>
    <dgm:pt modelId="{7BFD0126-D846-4822-B4BE-3030A1A1B183}">
      <dgm:prSet/>
      <dgm:spPr/>
      <dgm:t>
        <a:bodyPr/>
        <a:lstStyle/>
        <a:p>
          <a:r>
            <a:rPr lang="en-US" dirty="0"/>
            <a:t>He needs to leave the product in the original container whenever possible</a:t>
          </a:r>
        </a:p>
      </dgm:t>
    </dgm:pt>
    <dgm:pt modelId="{328CDCC3-AA28-437A-A8B5-2D9225DD9B0B}" type="parTrans" cxnId="{E8C19C96-300D-4D88-A804-81949045AFE5}">
      <dgm:prSet/>
      <dgm:spPr/>
      <dgm:t>
        <a:bodyPr/>
        <a:lstStyle/>
        <a:p>
          <a:endParaRPr lang="en-US"/>
        </a:p>
      </dgm:t>
    </dgm:pt>
    <dgm:pt modelId="{0F474CEB-C912-4F65-8230-F594F5630E6F}" type="sibTrans" cxnId="{E8C19C96-300D-4D88-A804-81949045AFE5}">
      <dgm:prSet/>
      <dgm:spPr/>
      <dgm:t>
        <a:bodyPr/>
        <a:lstStyle/>
        <a:p>
          <a:endParaRPr lang="en-US"/>
        </a:p>
      </dgm:t>
    </dgm:pt>
    <dgm:pt modelId="{AFA2937D-D268-40AA-9A39-1FA3B22D127C}">
      <dgm:prSet/>
      <dgm:spPr/>
      <dgm:t>
        <a:bodyPr/>
        <a:lstStyle/>
        <a:p>
          <a:r>
            <a:rPr lang="en-US" dirty="0"/>
            <a:t>If he puts the chemical in a new container, he needs to put a GHS Label on the container</a:t>
          </a:r>
        </a:p>
      </dgm:t>
    </dgm:pt>
    <dgm:pt modelId="{6ECC775B-8A49-404C-ABC4-BC7085799097}" type="parTrans" cxnId="{BBCC079B-9648-46B1-94B1-BCDC9A1DE107}">
      <dgm:prSet/>
      <dgm:spPr/>
      <dgm:t>
        <a:bodyPr/>
        <a:lstStyle/>
        <a:p>
          <a:endParaRPr lang="en-US"/>
        </a:p>
      </dgm:t>
    </dgm:pt>
    <dgm:pt modelId="{C1D43A45-7D09-4736-ACEF-E8F85AB4C865}" type="sibTrans" cxnId="{BBCC079B-9648-46B1-94B1-BCDC9A1DE107}">
      <dgm:prSet/>
      <dgm:spPr/>
      <dgm:t>
        <a:bodyPr/>
        <a:lstStyle/>
        <a:p>
          <a:endParaRPr lang="en-US"/>
        </a:p>
      </dgm:t>
    </dgm:pt>
    <dgm:pt modelId="{A7D9E879-A019-4528-A372-31907D341EC9}" type="pres">
      <dgm:prSet presAssocID="{AD6E43AF-3CDE-472C-BA6F-DA33F266A0E3}" presName="diagram" presStyleCnt="0">
        <dgm:presLayoutVars>
          <dgm:chPref val="1"/>
          <dgm:dir/>
          <dgm:animOne val="branch"/>
          <dgm:animLvl val="lvl"/>
          <dgm:resizeHandles/>
        </dgm:presLayoutVars>
      </dgm:prSet>
      <dgm:spPr/>
    </dgm:pt>
    <dgm:pt modelId="{5CAA6D04-3798-4F7E-9B89-E74AA28198DD}" type="pres">
      <dgm:prSet presAssocID="{C90B9B59-6075-4E68-9749-1651874C0852}" presName="root" presStyleCnt="0"/>
      <dgm:spPr/>
    </dgm:pt>
    <dgm:pt modelId="{57521A9F-0368-492F-AC42-2CB696E033A5}" type="pres">
      <dgm:prSet presAssocID="{C90B9B59-6075-4E68-9749-1651874C0852}" presName="rootComposite" presStyleCnt="0"/>
      <dgm:spPr/>
    </dgm:pt>
    <dgm:pt modelId="{3E19C6C3-9CE4-4F3A-9A8C-B183DE246C1E}" type="pres">
      <dgm:prSet presAssocID="{C90B9B59-6075-4E68-9749-1651874C0852}" presName="rootText" presStyleLbl="node1" presStyleIdx="0" presStyleCnt="1"/>
      <dgm:spPr/>
    </dgm:pt>
    <dgm:pt modelId="{D5D83B45-F9E4-48FC-8CE2-F8748203210E}" type="pres">
      <dgm:prSet presAssocID="{C90B9B59-6075-4E68-9749-1651874C0852}" presName="rootConnector" presStyleLbl="node1" presStyleIdx="0" presStyleCnt="1"/>
      <dgm:spPr/>
    </dgm:pt>
    <dgm:pt modelId="{F2BA8812-F616-41E3-BB61-BDDB9647F712}" type="pres">
      <dgm:prSet presAssocID="{C90B9B59-6075-4E68-9749-1651874C0852}" presName="childShape" presStyleCnt="0"/>
      <dgm:spPr/>
    </dgm:pt>
    <dgm:pt modelId="{D2919CC6-9E11-4A47-942C-11DD699552F8}" type="pres">
      <dgm:prSet presAssocID="{315E1493-8C44-4EE2-B749-FF733A09E79B}" presName="Name13" presStyleLbl="parChTrans1D2" presStyleIdx="0" presStyleCnt="3"/>
      <dgm:spPr/>
    </dgm:pt>
    <dgm:pt modelId="{E61BB3C8-B7C9-49DB-9B7E-1485134C7F74}" type="pres">
      <dgm:prSet presAssocID="{8B89D3AF-DDD3-4912-989C-09065C6250AF}" presName="childText" presStyleLbl="bgAcc1" presStyleIdx="0" presStyleCnt="3" custScaleX="119731">
        <dgm:presLayoutVars>
          <dgm:bulletEnabled val="1"/>
        </dgm:presLayoutVars>
      </dgm:prSet>
      <dgm:spPr/>
    </dgm:pt>
    <dgm:pt modelId="{9F0E6C87-5B90-40B9-B4A8-C3323926E549}" type="pres">
      <dgm:prSet presAssocID="{328CDCC3-AA28-437A-A8B5-2D9225DD9B0B}" presName="Name13" presStyleLbl="parChTrans1D2" presStyleIdx="1" presStyleCnt="3"/>
      <dgm:spPr/>
    </dgm:pt>
    <dgm:pt modelId="{ED157337-0BAC-4E43-8958-D79F54413690}" type="pres">
      <dgm:prSet presAssocID="{7BFD0126-D846-4822-B4BE-3030A1A1B183}" presName="childText" presStyleLbl="bgAcc1" presStyleIdx="1" presStyleCnt="3" custScaleX="118670">
        <dgm:presLayoutVars>
          <dgm:bulletEnabled val="1"/>
        </dgm:presLayoutVars>
      </dgm:prSet>
      <dgm:spPr/>
    </dgm:pt>
    <dgm:pt modelId="{8AF26FE6-39DD-402A-8668-15914299D00F}" type="pres">
      <dgm:prSet presAssocID="{6ECC775B-8A49-404C-ABC4-BC7085799097}" presName="Name13" presStyleLbl="parChTrans1D2" presStyleIdx="2" presStyleCnt="3"/>
      <dgm:spPr/>
    </dgm:pt>
    <dgm:pt modelId="{825483B3-2B38-44B2-9447-51E72312BF48}" type="pres">
      <dgm:prSet presAssocID="{AFA2937D-D268-40AA-9A39-1FA3B22D127C}" presName="childText" presStyleLbl="bgAcc1" presStyleIdx="2" presStyleCnt="3" custScaleX="118670">
        <dgm:presLayoutVars>
          <dgm:bulletEnabled val="1"/>
        </dgm:presLayoutVars>
      </dgm:prSet>
      <dgm:spPr/>
    </dgm:pt>
  </dgm:ptLst>
  <dgm:cxnLst>
    <dgm:cxn modelId="{45A6EF28-A4D5-4409-923E-6CD410458685}" type="presOf" srcId="{8B89D3AF-DDD3-4912-989C-09065C6250AF}" destId="{E61BB3C8-B7C9-49DB-9B7E-1485134C7F74}" srcOrd="0" destOrd="0" presId="urn:microsoft.com/office/officeart/2005/8/layout/hierarchy3"/>
    <dgm:cxn modelId="{8E55264D-09AA-4290-A72E-B60ABEC6EB45}" type="presOf" srcId="{AFA2937D-D268-40AA-9A39-1FA3B22D127C}" destId="{825483B3-2B38-44B2-9447-51E72312BF48}" srcOrd="0" destOrd="0" presId="urn:microsoft.com/office/officeart/2005/8/layout/hierarchy3"/>
    <dgm:cxn modelId="{7CBA3653-3E16-4880-A751-2AA6194A345D}" type="presOf" srcId="{328CDCC3-AA28-437A-A8B5-2D9225DD9B0B}" destId="{9F0E6C87-5B90-40B9-B4A8-C3323926E549}" srcOrd="0" destOrd="0" presId="urn:microsoft.com/office/officeart/2005/8/layout/hierarchy3"/>
    <dgm:cxn modelId="{8F293A53-4A25-4087-AE30-0F372E97DF31}" type="presOf" srcId="{C90B9B59-6075-4E68-9749-1651874C0852}" destId="{D5D83B45-F9E4-48FC-8CE2-F8748203210E}" srcOrd="1" destOrd="0" presId="urn:microsoft.com/office/officeart/2005/8/layout/hierarchy3"/>
    <dgm:cxn modelId="{B51B2A84-2B4C-4CF4-BD2C-2EAAF6810557}" type="presOf" srcId="{C90B9B59-6075-4E68-9749-1651874C0852}" destId="{3E19C6C3-9CE4-4F3A-9A8C-B183DE246C1E}" srcOrd="0" destOrd="0" presId="urn:microsoft.com/office/officeart/2005/8/layout/hierarchy3"/>
    <dgm:cxn modelId="{116A7D94-1D18-44F0-819D-AA4E4E29ACD0}" type="presOf" srcId="{7BFD0126-D846-4822-B4BE-3030A1A1B183}" destId="{ED157337-0BAC-4E43-8958-D79F54413690}" srcOrd="0" destOrd="0" presId="urn:microsoft.com/office/officeart/2005/8/layout/hierarchy3"/>
    <dgm:cxn modelId="{E8C19C96-300D-4D88-A804-81949045AFE5}" srcId="{C90B9B59-6075-4E68-9749-1651874C0852}" destId="{7BFD0126-D846-4822-B4BE-3030A1A1B183}" srcOrd="1" destOrd="0" parTransId="{328CDCC3-AA28-437A-A8B5-2D9225DD9B0B}" sibTransId="{0F474CEB-C912-4F65-8230-F594F5630E6F}"/>
    <dgm:cxn modelId="{BBCC079B-9648-46B1-94B1-BCDC9A1DE107}" srcId="{C90B9B59-6075-4E68-9749-1651874C0852}" destId="{AFA2937D-D268-40AA-9A39-1FA3B22D127C}" srcOrd="2" destOrd="0" parTransId="{6ECC775B-8A49-404C-ABC4-BC7085799097}" sibTransId="{C1D43A45-7D09-4736-ACEF-E8F85AB4C865}"/>
    <dgm:cxn modelId="{169E70A2-CADF-411B-80E0-ABDFE9AF1747}" type="presOf" srcId="{315E1493-8C44-4EE2-B749-FF733A09E79B}" destId="{D2919CC6-9E11-4A47-942C-11DD699552F8}" srcOrd="0" destOrd="0" presId="urn:microsoft.com/office/officeart/2005/8/layout/hierarchy3"/>
    <dgm:cxn modelId="{08EF58A3-1256-4144-AA0B-84787A83209C}" type="presOf" srcId="{AD6E43AF-3CDE-472C-BA6F-DA33F266A0E3}" destId="{A7D9E879-A019-4528-A372-31907D341EC9}" srcOrd="0" destOrd="0" presId="urn:microsoft.com/office/officeart/2005/8/layout/hierarchy3"/>
    <dgm:cxn modelId="{1ACFDBD5-7C34-43F3-A41F-5B5D06726518}" srcId="{AD6E43AF-3CDE-472C-BA6F-DA33F266A0E3}" destId="{C90B9B59-6075-4E68-9749-1651874C0852}" srcOrd="0" destOrd="0" parTransId="{8B3467BF-B625-42AE-A812-3F3521DECE7D}" sibTransId="{D053E98D-79E0-4C45-ACB7-03659DCF2FBD}"/>
    <dgm:cxn modelId="{49F56CD7-9D55-4665-806D-4DF20A7A2E57}" srcId="{C90B9B59-6075-4E68-9749-1651874C0852}" destId="{8B89D3AF-DDD3-4912-989C-09065C6250AF}" srcOrd="0" destOrd="0" parTransId="{315E1493-8C44-4EE2-B749-FF733A09E79B}" sibTransId="{8271BC8A-67A0-40A4-BB03-06642E515EC0}"/>
    <dgm:cxn modelId="{3CD900E4-70B9-4016-9DAB-BDDD7CEA1269}" type="presOf" srcId="{6ECC775B-8A49-404C-ABC4-BC7085799097}" destId="{8AF26FE6-39DD-402A-8668-15914299D00F}" srcOrd="0" destOrd="0" presId="urn:microsoft.com/office/officeart/2005/8/layout/hierarchy3"/>
    <dgm:cxn modelId="{F739252A-0516-47E0-82F1-3CF8FDEF2A5A}" type="presParOf" srcId="{A7D9E879-A019-4528-A372-31907D341EC9}" destId="{5CAA6D04-3798-4F7E-9B89-E74AA28198DD}" srcOrd="0" destOrd="0" presId="urn:microsoft.com/office/officeart/2005/8/layout/hierarchy3"/>
    <dgm:cxn modelId="{19BA98C2-99CC-4CC3-B68E-4C5355432F75}" type="presParOf" srcId="{5CAA6D04-3798-4F7E-9B89-E74AA28198DD}" destId="{57521A9F-0368-492F-AC42-2CB696E033A5}" srcOrd="0" destOrd="0" presId="urn:microsoft.com/office/officeart/2005/8/layout/hierarchy3"/>
    <dgm:cxn modelId="{12AD4449-52C2-443A-9E00-8CC9A44B3E81}" type="presParOf" srcId="{57521A9F-0368-492F-AC42-2CB696E033A5}" destId="{3E19C6C3-9CE4-4F3A-9A8C-B183DE246C1E}" srcOrd="0" destOrd="0" presId="urn:microsoft.com/office/officeart/2005/8/layout/hierarchy3"/>
    <dgm:cxn modelId="{4E1D6AA6-16B3-4A38-B979-B9205609284E}" type="presParOf" srcId="{57521A9F-0368-492F-AC42-2CB696E033A5}" destId="{D5D83B45-F9E4-48FC-8CE2-F8748203210E}" srcOrd="1" destOrd="0" presId="urn:microsoft.com/office/officeart/2005/8/layout/hierarchy3"/>
    <dgm:cxn modelId="{5B29C813-4090-471E-9435-72CF80CC27CB}" type="presParOf" srcId="{5CAA6D04-3798-4F7E-9B89-E74AA28198DD}" destId="{F2BA8812-F616-41E3-BB61-BDDB9647F712}" srcOrd="1" destOrd="0" presId="urn:microsoft.com/office/officeart/2005/8/layout/hierarchy3"/>
    <dgm:cxn modelId="{60772BCE-D3F0-444E-84B4-B3911D04C4B8}" type="presParOf" srcId="{F2BA8812-F616-41E3-BB61-BDDB9647F712}" destId="{D2919CC6-9E11-4A47-942C-11DD699552F8}" srcOrd="0" destOrd="0" presId="urn:microsoft.com/office/officeart/2005/8/layout/hierarchy3"/>
    <dgm:cxn modelId="{EE427125-D260-48B3-91D9-BD4984726C0A}" type="presParOf" srcId="{F2BA8812-F616-41E3-BB61-BDDB9647F712}" destId="{E61BB3C8-B7C9-49DB-9B7E-1485134C7F74}" srcOrd="1" destOrd="0" presId="urn:microsoft.com/office/officeart/2005/8/layout/hierarchy3"/>
    <dgm:cxn modelId="{A0295109-D8E4-480E-9B96-B0F696C54099}" type="presParOf" srcId="{F2BA8812-F616-41E3-BB61-BDDB9647F712}" destId="{9F0E6C87-5B90-40B9-B4A8-C3323926E549}" srcOrd="2" destOrd="0" presId="urn:microsoft.com/office/officeart/2005/8/layout/hierarchy3"/>
    <dgm:cxn modelId="{9D57733A-D2D5-4A12-9AE3-724043887657}" type="presParOf" srcId="{F2BA8812-F616-41E3-BB61-BDDB9647F712}" destId="{ED157337-0BAC-4E43-8958-D79F54413690}" srcOrd="3" destOrd="0" presId="urn:microsoft.com/office/officeart/2005/8/layout/hierarchy3"/>
    <dgm:cxn modelId="{E60877FF-17AD-40C6-AD78-18BE6585C2CA}" type="presParOf" srcId="{F2BA8812-F616-41E3-BB61-BDDB9647F712}" destId="{8AF26FE6-39DD-402A-8668-15914299D00F}" srcOrd="4" destOrd="0" presId="urn:microsoft.com/office/officeart/2005/8/layout/hierarchy3"/>
    <dgm:cxn modelId="{C0CE4FA0-484D-4C34-AD03-F06FA44DB637}" type="presParOf" srcId="{F2BA8812-F616-41E3-BB61-BDDB9647F712}" destId="{825483B3-2B38-44B2-9447-51E72312BF48}"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0DC106C4-316D-465A-AC82-E8A4B7427B75}" type="doc">
      <dgm:prSet loTypeId="urn:microsoft.com/office/officeart/2005/8/layout/process1" loCatId="process" qsTypeId="urn:microsoft.com/office/officeart/2005/8/quickstyle/simple3" qsCatId="simple" csTypeId="urn:microsoft.com/office/officeart/2005/8/colors/colorful5" csCatId="colorful"/>
      <dgm:spPr/>
      <dgm:t>
        <a:bodyPr/>
        <a:lstStyle/>
        <a:p>
          <a:endParaRPr lang="en-US"/>
        </a:p>
      </dgm:t>
    </dgm:pt>
    <dgm:pt modelId="{ED46D060-CE25-4D08-9D0E-10E472A4A74A}">
      <dgm:prSet/>
      <dgm:spPr/>
      <dgm:t>
        <a:bodyPr/>
        <a:lstStyle/>
        <a:p>
          <a:r>
            <a:rPr lang="en-US"/>
            <a:t>What do the 9 Pictograms mean?</a:t>
          </a:r>
        </a:p>
      </dgm:t>
    </dgm:pt>
    <dgm:pt modelId="{B05DEB00-D82D-4013-9185-AD1F74327637}" type="parTrans" cxnId="{A273EC42-D32A-44A8-82C8-78CD225360DD}">
      <dgm:prSet/>
      <dgm:spPr/>
      <dgm:t>
        <a:bodyPr/>
        <a:lstStyle/>
        <a:p>
          <a:endParaRPr lang="en-US"/>
        </a:p>
      </dgm:t>
    </dgm:pt>
    <dgm:pt modelId="{6FFEDCA0-EE00-405A-9DF5-999E7083C8C4}" type="sibTrans" cxnId="{A273EC42-D32A-44A8-82C8-78CD225360DD}">
      <dgm:prSet/>
      <dgm:spPr/>
      <dgm:t>
        <a:bodyPr/>
        <a:lstStyle/>
        <a:p>
          <a:endParaRPr lang="en-US"/>
        </a:p>
      </dgm:t>
    </dgm:pt>
    <dgm:pt modelId="{C536B3A1-7352-423C-89B4-3A9401C8160B}">
      <dgm:prSet/>
      <dgm:spPr/>
      <dgm:t>
        <a:bodyPr/>
        <a:lstStyle/>
        <a:p>
          <a:r>
            <a:rPr lang="en-US" dirty="0"/>
            <a:t>Health Hazards</a:t>
          </a:r>
          <a:br>
            <a:rPr lang="en-US" dirty="0"/>
          </a:br>
          <a:br>
            <a:rPr lang="en-US" dirty="0"/>
          </a:br>
          <a:endParaRPr lang="en-US" dirty="0"/>
        </a:p>
      </dgm:t>
    </dgm:pt>
    <dgm:pt modelId="{75A1DF54-B462-4E02-AD44-3BF49759F8BC}" type="parTrans" cxnId="{486BDBB3-2F00-4172-A332-C502C602CCC6}">
      <dgm:prSet/>
      <dgm:spPr/>
      <dgm:t>
        <a:bodyPr/>
        <a:lstStyle/>
        <a:p>
          <a:endParaRPr lang="en-US"/>
        </a:p>
      </dgm:t>
    </dgm:pt>
    <dgm:pt modelId="{0CF32010-8E84-4F1F-8B4A-11F9BE49B2FF}" type="sibTrans" cxnId="{486BDBB3-2F00-4172-A332-C502C602CCC6}">
      <dgm:prSet/>
      <dgm:spPr/>
      <dgm:t>
        <a:bodyPr/>
        <a:lstStyle/>
        <a:p>
          <a:endParaRPr lang="en-US"/>
        </a:p>
      </dgm:t>
    </dgm:pt>
    <dgm:pt modelId="{540B0F94-B106-4D08-ABED-4A45381D1242}">
      <dgm:prSet/>
      <dgm:spPr/>
      <dgm:t>
        <a:bodyPr/>
        <a:lstStyle/>
        <a:p>
          <a:r>
            <a:rPr lang="en-US" dirty="0"/>
            <a:t>Physical Hazards</a:t>
          </a:r>
          <a:br>
            <a:rPr lang="en-US" dirty="0"/>
          </a:br>
          <a:br>
            <a:rPr lang="en-US" dirty="0"/>
          </a:br>
          <a:endParaRPr lang="en-US" dirty="0"/>
        </a:p>
      </dgm:t>
    </dgm:pt>
    <dgm:pt modelId="{561E28F5-45ED-48BE-9778-0E357A2E1A3E}" type="parTrans" cxnId="{D8BD3673-2FD0-49EA-8181-2010606B5D47}">
      <dgm:prSet/>
      <dgm:spPr/>
      <dgm:t>
        <a:bodyPr/>
        <a:lstStyle/>
        <a:p>
          <a:endParaRPr lang="en-US"/>
        </a:p>
      </dgm:t>
    </dgm:pt>
    <dgm:pt modelId="{47CA85A5-B2F2-4A13-8568-69C7E06A8354}" type="sibTrans" cxnId="{D8BD3673-2FD0-49EA-8181-2010606B5D47}">
      <dgm:prSet/>
      <dgm:spPr/>
      <dgm:t>
        <a:bodyPr/>
        <a:lstStyle/>
        <a:p>
          <a:endParaRPr lang="en-US"/>
        </a:p>
      </dgm:t>
    </dgm:pt>
    <dgm:pt modelId="{9876B4BD-3BD9-41D9-A4A9-9752C58B951B}">
      <dgm:prSet/>
      <dgm:spPr/>
      <dgm:t>
        <a:bodyPr/>
        <a:lstStyle/>
        <a:p>
          <a:r>
            <a:rPr lang="en-US" dirty="0"/>
            <a:t>Environmental Hazards</a:t>
          </a:r>
        </a:p>
      </dgm:t>
    </dgm:pt>
    <dgm:pt modelId="{ADACC8DF-A280-4D5C-938E-39B0E6C8A72B}" type="parTrans" cxnId="{B869BB44-953D-4BB5-9D3D-3C44677C4247}">
      <dgm:prSet/>
      <dgm:spPr/>
      <dgm:t>
        <a:bodyPr/>
        <a:lstStyle/>
        <a:p>
          <a:endParaRPr lang="en-US"/>
        </a:p>
      </dgm:t>
    </dgm:pt>
    <dgm:pt modelId="{6437C8DB-DB5C-4137-BB96-F350B0DFB551}" type="sibTrans" cxnId="{B869BB44-953D-4BB5-9D3D-3C44677C4247}">
      <dgm:prSet/>
      <dgm:spPr/>
      <dgm:t>
        <a:bodyPr/>
        <a:lstStyle/>
        <a:p>
          <a:endParaRPr lang="en-US"/>
        </a:p>
      </dgm:t>
    </dgm:pt>
    <dgm:pt modelId="{E3C2499F-8C53-4E8A-9447-1C11B5077FFD}" type="pres">
      <dgm:prSet presAssocID="{0DC106C4-316D-465A-AC82-E8A4B7427B75}" presName="Name0" presStyleCnt="0">
        <dgm:presLayoutVars>
          <dgm:dir/>
          <dgm:resizeHandles val="exact"/>
        </dgm:presLayoutVars>
      </dgm:prSet>
      <dgm:spPr/>
    </dgm:pt>
    <dgm:pt modelId="{960E20D0-76E1-4D2E-BBD3-FB044C82C223}" type="pres">
      <dgm:prSet presAssocID="{ED46D060-CE25-4D08-9D0E-10E472A4A74A}" presName="node" presStyleLbl="node1" presStyleIdx="0" presStyleCnt="1">
        <dgm:presLayoutVars>
          <dgm:bulletEnabled val="1"/>
        </dgm:presLayoutVars>
      </dgm:prSet>
      <dgm:spPr/>
    </dgm:pt>
  </dgm:ptLst>
  <dgm:cxnLst>
    <dgm:cxn modelId="{854B401E-795E-4758-9C5A-F6BF5F7EB7D7}" type="presOf" srcId="{0DC106C4-316D-465A-AC82-E8A4B7427B75}" destId="{E3C2499F-8C53-4E8A-9447-1C11B5077FFD}" srcOrd="0" destOrd="0" presId="urn:microsoft.com/office/officeart/2005/8/layout/process1"/>
    <dgm:cxn modelId="{621D413C-BDB7-4CCA-9DCD-800FE1080B18}" type="presOf" srcId="{ED46D060-CE25-4D08-9D0E-10E472A4A74A}" destId="{960E20D0-76E1-4D2E-BBD3-FB044C82C223}" srcOrd="0" destOrd="0" presId="urn:microsoft.com/office/officeart/2005/8/layout/process1"/>
    <dgm:cxn modelId="{A273EC42-D32A-44A8-82C8-78CD225360DD}" srcId="{0DC106C4-316D-465A-AC82-E8A4B7427B75}" destId="{ED46D060-CE25-4D08-9D0E-10E472A4A74A}" srcOrd="0" destOrd="0" parTransId="{B05DEB00-D82D-4013-9185-AD1F74327637}" sibTransId="{6FFEDCA0-EE00-405A-9DF5-999E7083C8C4}"/>
    <dgm:cxn modelId="{B869BB44-953D-4BB5-9D3D-3C44677C4247}" srcId="{ED46D060-CE25-4D08-9D0E-10E472A4A74A}" destId="{9876B4BD-3BD9-41D9-A4A9-9752C58B951B}" srcOrd="2" destOrd="0" parTransId="{ADACC8DF-A280-4D5C-938E-39B0E6C8A72B}" sibTransId="{6437C8DB-DB5C-4137-BB96-F350B0DFB551}"/>
    <dgm:cxn modelId="{29E3C96B-FBE2-4820-9B22-7D87DE8C3115}" type="presOf" srcId="{540B0F94-B106-4D08-ABED-4A45381D1242}" destId="{960E20D0-76E1-4D2E-BBD3-FB044C82C223}" srcOrd="0" destOrd="2" presId="urn:microsoft.com/office/officeart/2005/8/layout/process1"/>
    <dgm:cxn modelId="{D8BD3673-2FD0-49EA-8181-2010606B5D47}" srcId="{ED46D060-CE25-4D08-9D0E-10E472A4A74A}" destId="{540B0F94-B106-4D08-ABED-4A45381D1242}" srcOrd="1" destOrd="0" parTransId="{561E28F5-45ED-48BE-9778-0E357A2E1A3E}" sibTransId="{47CA85A5-B2F2-4A13-8568-69C7E06A8354}"/>
    <dgm:cxn modelId="{486BDBB3-2F00-4172-A332-C502C602CCC6}" srcId="{ED46D060-CE25-4D08-9D0E-10E472A4A74A}" destId="{C536B3A1-7352-423C-89B4-3A9401C8160B}" srcOrd="0" destOrd="0" parTransId="{75A1DF54-B462-4E02-AD44-3BF49759F8BC}" sibTransId="{0CF32010-8E84-4F1F-8B4A-11F9BE49B2FF}"/>
    <dgm:cxn modelId="{CDDD02D9-DA17-4820-8D97-E77448C589AC}" type="presOf" srcId="{C536B3A1-7352-423C-89B4-3A9401C8160B}" destId="{960E20D0-76E1-4D2E-BBD3-FB044C82C223}" srcOrd="0" destOrd="1" presId="urn:microsoft.com/office/officeart/2005/8/layout/process1"/>
    <dgm:cxn modelId="{660CD4F5-EB36-4A93-95CF-CABC5FFC4503}" type="presOf" srcId="{9876B4BD-3BD9-41D9-A4A9-9752C58B951B}" destId="{960E20D0-76E1-4D2E-BBD3-FB044C82C223}" srcOrd="0" destOrd="3" presId="urn:microsoft.com/office/officeart/2005/8/layout/process1"/>
    <dgm:cxn modelId="{A81A15B6-A59F-4DE5-B077-E3C2548B9627}" type="presParOf" srcId="{E3C2499F-8C53-4E8A-9447-1C11B5077FFD}" destId="{960E20D0-76E1-4D2E-BBD3-FB044C82C223}" srcOrd="0"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22A06803-E073-4287-8B7B-9507B9D7D93A}" type="doc">
      <dgm:prSet loTypeId="urn:microsoft.com/office/officeart/2005/8/layout/vList5" loCatId="list" qsTypeId="urn:microsoft.com/office/officeart/2005/8/quickstyle/simple3" qsCatId="simple" csTypeId="urn:microsoft.com/office/officeart/2005/8/colors/colorful3" csCatId="colorful"/>
      <dgm:spPr/>
      <dgm:t>
        <a:bodyPr/>
        <a:lstStyle/>
        <a:p>
          <a:endParaRPr lang="en-US"/>
        </a:p>
      </dgm:t>
    </dgm:pt>
    <dgm:pt modelId="{6F9C4A9C-AD63-4513-9E65-979C3860C5F8}">
      <dgm:prSet/>
      <dgm:spPr/>
      <dgm:t>
        <a:bodyPr/>
        <a:lstStyle/>
        <a:p>
          <a:r>
            <a:rPr lang="en-US"/>
            <a:t>Exclamation Mark:</a:t>
          </a:r>
        </a:p>
      </dgm:t>
    </dgm:pt>
    <dgm:pt modelId="{C7D43DFE-109F-490F-B894-346B5C4A29B3}" type="parTrans" cxnId="{291493D5-0559-4C67-B432-EFFA4DB1168E}">
      <dgm:prSet/>
      <dgm:spPr/>
      <dgm:t>
        <a:bodyPr/>
        <a:lstStyle/>
        <a:p>
          <a:endParaRPr lang="en-US"/>
        </a:p>
      </dgm:t>
    </dgm:pt>
    <dgm:pt modelId="{12672436-5A5C-4470-8BCD-A5188BCF0292}" type="sibTrans" cxnId="{291493D5-0559-4C67-B432-EFFA4DB1168E}">
      <dgm:prSet/>
      <dgm:spPr/>
      <dgm:t>
        <a:bodyPr/>
        <a:lstStyle/>
        <a:p>
          <a:endParaRPr lang="en-US"/>
        </a:p>
      </dgm:t>
    </dgm:pt>
    <dgm:pt modelId="{484AF847-8355-401E-9E22-22FB8E872EB9}">
      <dgm:prSet/>
      <dgm:spPr/>
      <dgm:t>
        <a:bodyPr/>
        <a:lstStyle/>
        <a:p>
          <a:r>
            <a:rPr lang="en-US" dirty="0"/>
            <a:t>Chemicals that are acutely toxic and that can be harmful or toxic by ingestion, inhalation, or contact with the skin or eyes, often with a small dose</a:t>
          </a:r>
        </a:p>
      </dgm:t>
    </dgm:pt>
    <dgm:pt modelId="{61C24C46-787D-47C0-A449-B25EBA36AEE4}" type="parTrans" cxnId="{9FC09E65-6126-467F-8383-4A0A345E3B13}">
      <dgm:prSet/>
      <dgm:spPr/>
      <dgm:t>
        <a:bodyPr/>
        <a:lstStyle/>
        <a:p>
          <a:endParaRPr lang="en-US"/>
        </a:p>
      </dgm:t>
    </dgm:pt>
    <dgm:pt modelId="{80CE6F34-5937-44B8-9D83-B0D81170D76F}" type="sibTrans" cxnId="{9FC09E65-6126-467F-8383-4A0A345E3B13}">
      <dgm:prSet/>
      <dgm:spPr/>
      <dgm:t>
        <a:bodyPr/>
        <a:lstStyle/>
        <a:p>
          <a:endParaRPr lang="en-US"/>
        </a:p>
      </dgm:t>
    </dgm:pt>
    <dgm:pt modelId="{FFEBC519-A2A8-45B2-AB6B-320415CEBB09}">
      <dgm:prSet/>
      <dgm:spPr/>
      <dgm:t>
        <a:bodyPr/>
        <a:lstStyle/>
        <a:p>
          <a:r>
            <a:rPr lang="en-US"/>
            <a:t>Irritant–irritates the skin or eyes</a:t>
          </a:r>
        </a:p>
      </dgm:t>
    </dgm:pt>
    <dgm:pt modelId="{15768371-CCD7-49F8-BA8D-886155426E95}" type="parTrans" cxnId="{5F77AA5B-51BC-4438-B4FB-9EE838E14D00}">
      <dgm:prSet/>
      <dgm:spPr/>
      <dgm:t>
        <a:bodyPr/>
        <a:lstStyle/>
        <a:p>
          <a:endParaRPr lang="en-US"/>
        </a:p>
      </dgm:t>
    </dgm:pt>
    <dgm:pt modelId="{8F1310DF-D64C-4847-9561-16C164BD1BA1}" type="sibTrans" cxnId="{5F77AA5B-51BC-4438-B4FB-9EE838E14D00}">
      <dgm:prSet/>
      <dgm:spPr/>
      <dgm:t>
        <a:bodyPr/>
        <a:lstStyle/>
        <a:p>
          <a:endParaRPr lang="en-US"/>
        </a:p>
      </dgm:t>
    </dgm:pt>
    <dgm:pt modelId="{1A4CC2A9-40DE-4849-813B-A116CA2EC733}">
      <dgm:prSet/>
      <dgm:spPr/>
      <dgm:t>
        <a:bodyPr/>
        <a:lstStyle/>
        <a:p>
          <a:r>
            <a:rPr lang="en-US" dirty="0"/>
            <a:t>Skin sensitizer–which is an allergic response following skin contact</a:t>
          </a:r>
        </a:p>
      </dgm:t>
    </dgm:pt>
    <dgm:pt modelId="{B4B8DA7D-8B69-466F-ACCB-2E8CDAE2E4BA}" type="parTrans" cxnId="{686FE86F-E17E-4E09-81D5-F659F61F56B3}">
      <dgm:prSet/>
      <dgm:spPr/>
      <dgm:t>
        <a:bodyPr/>
        <a:lstStyle/>
        <a:p>
          <a:endParaRPr lang="en-US"/>
        </a:p>
      </dgm:t>
    </dgm:pt>
    <dgm:pt modelId="{DE8DF7F4-570F-4A29-A7E2-1D7600B7EDEC}" type="sibTrans" cxnId="{686FE86F-E17E-4E09-81D5-F659F61F56B3}">
      <dgm:prSet/>
      <dgm:spPr/>
      <dgm:t>
        <a:bodyPr/>
        <a:lstStyle/>
        <a:p>
          <a:endParaRPr lang="en-US"/>
        </a:p>
      </dgm:t>
    </dgm:pt>
    <dgm:pt modelId="{15EEA6C3-F42E-4352-9C71-274232D7BB7A}">
      <dgm:prSet/>
      <dgm:spPr/>
      <dgm:t>
        <a:bodyPr/>
        <a:lstStyle/>
        <a:p>
          <a:r>
            <a:rPr lang="en-US" dirty="0"/>
            <a:t>Acute toxicity–which may be fatal or cause organ damage from a single short-term exposure</a:t>
          </a:r>
        </a:p>
      </dgm:t>
    </dgm:pt>
    <dgm:pt modelId="{B17730CC-306E-4F4F-907D-9AF09918FDFE}" type="parTrans" cxnId="{A68F52FD-6042-4AC6-A3BA-5C107AC4A506}">
      <dgm:prSet/>
      <dgm:spPr/>
      <dgm:t>
        <a:bodyPr/>
        <a:lstStyle/>
        <a:p>
          <a:endParaRPr lang="en-US"/>
        </a:p>
      </dgm:t>
    </dgm:pt>
    <dgm:pt modelId="{3CA4D9CF-D54E-4FDB-B3B4-6498C855E851}" type="sibTrans" cxnId="{A68F52FD-6042-4AC6-A3BA-5C107AC4A506}">
      <dgm:prSet/>
      <dgm:spPr/>
      <dgm:t>
        <a:bodyPr/>
        <a:lstStyle/>
        <a:p>
          <a:endParaRPr lang="en-US"/>
        </a:p>
      </dgm:t>
    </dgm:pt>
    <dgm:pt modelId="{7F915697-EE2E-48F7-AFBE-DD5EA4A2FBB4}">
      <dgm:prSet/>
      <dgm:spPr/>
      <dgm:t>
        <a:bodyPr/>
        <a:lstStyle/>
        <a:p>
          <a:r>
            <a:rPr lang="en-US"/>
            <a:t>Narcotic effects like drowsiness, lack of coordination, and dizziness</a:t>
          </a:r>
        </a:p>
      </dgm:t>
    </dgm:pt>
    <dgm:pt modelId="{41C3932C-DE15-478A-BFCB-C35640CB87EE}" type="parTrans" cxnId="{F3241126-B9AE-4DE3-A5E2-22B5DC0D29EF}">
      <dgm:prSet/>
      <dgm:spPr/>
      <dgm:t>
        <a:bodyPr/>
        <a:lstStyle/>
        <a:p>
          <a:endParaRPr lang="en-US"/>
        </a:p>
      </dgm:t>
    </dgm:pt>
    <dgm:pt modelId="{2AB7D25C-D8EF-4A32-933A-F4FDE4C17EDA}" type="sibTrans" cxnId="{F3241126-B9AE-4DE3-A5E2-22B5DC0D29EF}">
      <dgm:prSet/>
      <dgm:spPr/>
      <dgm:t>
        <a:bodyPr/>
        <a:lstStyle/>
        <a:p>
          <a:endParaRPr lang="en-US"/>
        </a:p>
      </dgm:t>
    </dgm:pt>
    <dgm:pt modelId="{D84729BF-B11B-4847-8F1A-12DAF0786DE4}">
      <dgm:prSet/>
      <dgm:spPr/>
      <dgm:t>
        <a:bodyPr/>
        <a:lstStyle/>
        <a:p>
          <a:r>
            <a:rPr lang="en-US"/>
            <a:t>Respiratory tract irritation</a:t>
          </a:r>
        </a:p>
      </dgm:t>
    </dgm:pt>
    <dgm:pt modelId="{07CCC3FC-F258-4787-8CBB-6557E1B69B4E}" type="parTrans" cxnId="{5CF99664-86EA-41CB-A3B9-3701655A363B}">
      <dgm:prSet/>
      <dgm:spPr/>
      <dgm:t>
        <a:bodyPr/>
        <a:lstStyle/>
        <a:p>
          <a:endParaRPr lang="en-US"/>
        </a:p>
      </dgm:t>
    </dgm:pt>
    <dgm:pt modelId="{22487AF5-5F10-4DAD-A21D-F6052BBF342A}" type="sibTrans" cxnId="{5CF99664-86EA-41CB-A3B9-3701655A363B}">
      <dgm:prSet/>
      <dgm:spPr/>
      <dgm:t>
        <a:bodyPr/>
        <a:lstStyle/>
        <a:p>
          <a:endParaRPr lang="en-US"/>
        </a:p>
      </dgm:t>
    </dgm:pt>
    <dgm:pt modelId="{37B786A2-1A07-489D-8C31-F2036D425CAF}" type="pres">
      <dgm:prSet presAssocID="{22A06803-E073-4287-8B7B-9507B9D7D93A}" presName="Name0" presStyleCnt="0">
        <dgm:presLayoutVars>
          <dgm:dir/>
          <dgm:animLvl val="lvl"/>
          <dgm:resizeHandles val="exact"/>
        </dgm:presLayoutVars>
      </dgm:prSet>
      <dgm:spPr/>
    </dgm:pt>
    <dgm:pt modelId="{0665137D-C746-46F7-861F-A0E3A93712B2}" type="pres">
      <dgm:prSet presAssocID="{6F9C4A9C-AD63-4513-9E65-979C3860C5F8}" presName="linNode" presStyleCnt="0"/>
      <dgm:spPr/>
    </dgm:pt>
    <dgm:pt modelId="{26DED223-109A-497E-B18B-ACFC11171C74}" type="pres">
      <dgm:prSet presAssocID="{6F9C4A9C-AD63-4513-9E65-979C3860C5F8}" presName="parentText" presStyleLbl="node1" presStyleIdx="0" presStyleCnt="1">
        <dgm:presLayoutVars>
          <dgm:chMax val="1"/>
          <dgm:bulletEnabled val="1"/>
        </dgm:presLayoutVars>
      </dgm:prSet>
      <dgm:spPr/>
    </dgm:pt>
    <dgm:pt modelId="{2D1B0BBF-3AF0-47FF-A8EC-29DCA9241409}" type="pres">
      <dgm:prSet presAssocID="{6F9C4A9C-AD63-4513-9E65-979C3860C5F8}" presName="descendantText" presStyleLbl="alignAccFollowNode1" presStyleIdx="0" presStyleCnt="1">
        <dgm:presLayoutVars>
          <dgm:bulletEnabled val="1"/>
        </dgm:presLayoutVars>
      </dgm:prSet>
      <dgm:spPr/>
    </dgm:pt>
  </dgm:ptLst>
  <dgm:cxnLst>
    <dgm:cxn modelId="{6B546B03-6103-4BE7-A11B-5436D7B06993}" type="presOf" srcId="{22A06803-E073-4287-8B7B-9507B9D7D93A}" destId="{37B786A2-1A07-489D-8C31-F2036D425CAF}" srcOrd="0" destOrd="0" presId="urn:microsoft.com/office/officeart/2005/8/layout/vList5"/>
    <dgm:cxn modelId="{9E707D1C-131B-452E-B4CD-B262713446C7}" type="presOf" srcId="{484AF847-8355-401E-9E22-22FB8E872EB9}" destId="{2D1B0BBF-3AF0-47FF-A8EC-29DCA9241409}" srcOrd="0" destOrd="0" presId="urn:microsoft.com/office/officeart/2005/8/layout/vList5"/>
    <dgm:cxn modelId="{9D497E24-A191-459F-8696-72E15D57A5E4}" type="presOf" srcId="{6F9C4A9C-AD63-4513-9E65-979C3860C5F8}" destId="{26DED223-109A-497E-B18B-ACFC11171C74}" srcOrd="0" destOrd="0" presId="urn:microsoft.com/office/officeart/2005/8/layout/vList5"/>
    <dgm:cxn modelId="{F3241126-B9AE-4DE3-A5E2-22B5DC0D29EF}" srcId="{6F9C4A9C-AD63-4513-9E65-979C3860C5F8}" destId="{7F915697-EE2E-48F7-AFBE-DD5EA4A2FBB4}" srcOrd="4" destOrd="0" parTransId="{41C3932C-DE15-478A-BFCB-C35640CB87EE}" sibTransId="{2AB7D25C-D8EF-4A32-933A-F4FDE4C17EDA}"/>
    <dgm:cxn modelId="{5F77AA5B-51BC-4438-B4FB-9EE838E14D00}" srcId="{6F9C4A9C-AD63-4513-9E65-979C3860C5F8}" destId="{FFEBC519-A2A8-45B2-AB6B-320415CEBB09}" srcOrd="1" destOrd="0" parTransId="{15768371-CCD7-49F8-BA8D-886155426E95}" sibTransId="{8F1310DF-D64C-4847-9561-16C164BD1BA1}"/>
    <dgm:cxn modelId="{F42DEB63-A4E1-49E8-BFAE-1A9EE2682024}" type="presOf" srcId="{D84729BF-B11B-4847-8F1A-12DAF0786DE4}" destId="{2D1B0BBF-3AF0-47FF-A8EC-29DCA9241409}" srcOrd="0" destOrd="5" presId="urn:microsoft.com/office/officeart/2005/8/layout/vList5"/>
    <dgm:cxn modelId="{5CF99664-86EA-41CB-A3B9-3701655A363B}" srcId="{6F9C4A9C-AD63-4513-9E65-979C3860C5F8}" destId="{D84729BF-B11B-4847-8F1A-12DAF0786DE4}" srcOrd="5" destOrd="0" parTransId="{07CCC3FC-F258-4787-8CBB-6557E1B69B4E}" sibTransId="{22487AF5-5F10-4DAD-A21D-F6052BBF342A}"/>
    <dgm:cxn modelId="{9FC09E65-6126-467F-8383-4A0A345E3B13}" srcId="{6F9C4A9C-AD63-4513-9E65-979C3860C5F8}" destId="{484AF847-8355-401E-9E22-22FB8E872EB9}" srcOrd="0" destOrd="0" parTransId="{61C24C46-787D-47C0-A449-B25EBA36AEE4}" sibTransId="{80CE6F34-5937-44B8-9D83-B0D81170D76F}"/>
    <dgm:cxn modelId="{9C564F48-DA13-47B5-AC77-293C22C47972}" type="presOf" srcId="{15EEA6C3-F42E-4352-9C71-274232D7BB7A}" destId="{2D1B0BBF-3AF0-47FF-A8EC-29DCA9241409}" srcOrd="0" destOrd="3" presId="urn:microsoft.com/office/officeart/2005/8/layout/vList5"/>
    <dgm:cxn modelId="{686FE86F-E17E-4E09-81D5-F659F61F56B3}" srcId="{6F9C4A9C-AD63-4513-9E65-979C3860C5F8}" destId="{1A4CC2A9-40DE-4849-813B-A116CA2EC733}" srcOrd="2" destOrd="0" parTransId="{B4B8DA7D-8B69-466F-ACCB-2E8CDAE2E4BA}" sibTransId="{DE8DF7F4-570F-4A29-A7E2-1D7600B7EDEC}"/>
    <dgm:cxn modelId="{9BEB7C77-E579-47B2-B6AE-7A570E8A69DC}" type="presOf" srcId="{7F915697-EE2E-48F7-AFBE-DD5EA4A2FBB4}" destId="{2D1B0BBF-3AF0-47FF-A8EC-29DCA9241409}" srcOrd="0" destOrd="4" presId="urn:microsoft.com/office/officeart/2005/8/layout/vList5"/>
    <dgm:cxn modelId="{65FF268D-620D-47E4-964E-9B960BF8EEAC}" type="presOf" srcId="{FFEBC519-A2A8-45B2-AB6B-320415CEBB09}" destId="{2D1B0BBF-3AF0-47FF-A8EC-29DCA9241409}" srcOrd="0" destOrd="1" presId="urn:microsoft.com/office/officeart/2005/8/layout/vList5"/>
    <dgm:cxn modelId="{291493D5-0559-4C67-B432-EFFA4DB1168E}" srcId="{22A06803-E073-4287-8B7B-9507B9D7D93A}" destId="{6F9C4A9C-AD63-4513-9E65-979C3860C5F8}" srcOrd="0" destOrd="0" parTransId="{C7D43DFE-109F-490F-B894-346B5C4A29B3}" sibTransId="{12672436-5A5C-4470-8BCD-A5188BCF0292}"/>
    <dgm:cxn modelId="{BB809BF8-A759-44AE-BCB7-E2AC29A42618}" type="presOf" srcId="{1A4CC2A9-40DE-4849-813B-A116CA2EC733}" destId="{2D1B0BBF-3AF0-47FF-A8EC-29DCA9241409}" srcOrd="0" destOrd="2" presId="urn:microsoft.com/office/officeart/2005/8/layout/vList5"/>
    <dgm:cxn modelId="{A68F52FD-6042-4AC6-A3BA-5C107AC4A506}" srcId="{6F9C4A9C-AD63-4513-9E65-979C3860C5F8}" destId="{15EEA6C3-F42E-4352-9C71-274232D7BB7A}" srcOrd="3" destOrd="0" parTransId="{B17730CC-306E-4F4F-907D-9AF09918FDFE}" sibTransId="{3CA4D9CF-D54E-4FDB-B3B4-6498C855E851}"/>
    <dgm:cxn modelId="{1FD3DCDD-9285-4633-961A-782AD28861DF}" type="presParOf" srcId="{37B786A2-1A07-489D-8C31-F2036D425CAF}" destId="{0665137D-C746-46F7-861F-A0E3A93712B2}" srcOrd="0" destOrd="0" presId="urn:microsoft.com/office/officeart/2005/8/layout/vList5"/>
    <dgm:cxn modelId="{8DE74A49-2DE0-4594-9EBC-AC6A927C86FC}" type="presParOf" srcId="{0665137D-C746-46F7-861F-A0E3A93712B2}" destId="{26DED223-109A-497E-B18B-ACFC11171C74}" srcOrd="0" destOrd="0" presId="urn:microsoft.com/office/officeart/2005/8/layout/vList5"/>
    <dgm:cxn modelId="{17BEDEEF-BB91-4496-80E4-ED4F57199F8B}" type="presParOf" srcId="{0665137D-C746-46F7-861F-A0E3A93712B2}" destId="{2D1B0BBF-3AF0-47FF-A8EC-29DCA924140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625CB625-515E-493E-A594-23F77C3A7338}" type="doc">
      <dgm:prSet loTypeId="urn:microsoft.com/office/officeart/2005/8/layout/process1" loCatId="process" qsTypeId="urn:microsoft.com/office/officeart/2005/8/quickstyle/simple1" qsCatId="simple" csTypeId="urn:microsoft.com/office/officeart/2005/8/colors/accent0_2" csCatId="mainScheme"/>
      <dgm:spPr/>
      <dgm:t>
        <a:bodyPr/>
        <a:lstStyle/>
        <a:p>
          <a:endParaRPr lang="en-US"/>
        </a:p>
      </dgm:t>
    </dgm:pt>
    <dgm:pt modelId="{08F3BC57-1813-41DA-8480-0F439FD4E43E}">
      <dgm:prSet/>
      <dgm:spPr/>
      <dgm:t>
        <a:bodyPr/>
        <a:lstStyle/>
        <a:p>
          <a:r>
            <a:rPr lang="en-US" dirty="0">
              <a:solidFill>
                <a:schemeClr val="tx1"/>
              </a:solidFill>
            </a:rPr>
            <a:t>Health Hazard:</a:t>
          </a:r>
          <a:br>
            <a:rPr lang="en-US" dirty="0">
              <a:solidFill>
                <a:schemeClr val="tx1"/>
              </a:solidFill>
            </a:rPr>
          </a:br>
          <a:r>
            <a:rPr lang="en-US" dirty="0">
              <a:solidFill>
                <a:schemeClr val="tx1"/>
              </a:solidFill>
            </a:rPr>
            <a:t>Chemicals that pose Health Hazards and can cause acute or chronic health effects such as respiratory function damage, cancer, specific organ function damage, sexual dysfunction, fertility problems, birth defects and genetic mutations are represented by this symbol</a:t>
          </a:r>
        </a:p>
      </dgm:t>
    </dgm:pt>
    <dgm:pt modelId="{74110447-5BAD-4561-92F0-2F48574AC96B}" type="parTrans" cxnId="{5B736E07-773E-4331-9DF9-15B58C09582D}">
      <dgm:prSet/>
      <dgm:spPr/>
      <dgm:t>
        <a:bodyPr/>
        <a:lstStyle/>
        <a:p>
          <a:endParaRPr lang="en-US"/>
        </a:p>
      </dgm:t>
    </dgm:pt>
    <dgm:pt modelId="{B309AEC2-9F15-4853-9D1D-BFDAC9B8832D}" type="sibTrans" cxnId="{5B736E07-773E-4331-9DF9-15B58C09582D}">
      <dgm:prSet/>
      <dgm:spPr/>
      <dgm:t>
        <a:bodyPr/>
        <a:lstStyle/>
        <a:p>
          <a:endParaRPr lang="en-US"/>
        </a:p>
      </dgm:t>
    </dgm:pt>
    <dgm:pt modelId="{47976D04-793D-4184-B90E-9A11DEB2F99E}" type="pres">
      <dgm:prSet presAssocID="{625CB625-515E-493E-A594-23F77C3A7338}" presName="Name0" presStyleCnt="0">
        <dgm:presLayoutVars>
          <dgm:dir/>
          <dgm:resizeHandles val="exact"/>
        </dgm:presLayoutVars>
      </dgm:prSet>
      <dgm:spPr/>
    </dgm:pt>
    <dgm:pt modelId="{89DDB938-DBE0-4602-8CAA-FCF9A338B4C4}" type="pres">
      <dgm:prSet presAssocID="{08F3BC57-1813-41DA-8480-0F439FD4E43E}" presName="node" presStyleLbl="node1" presStyleIdx="0" presStyleCnt="1">
        <dgm:presLayoutVars>
          <dgm:bulletEnabled val="1"/>
        </dgm:presLayoutVars>
      </dgm:prSet>
      <dgm:spPr/>
    </dgm:pt>
  </dgm:ptLst>
  <dgm:cxnLst>
    <dgm:cxn modelId="{5B736E07-773E-4331-9DF9-15B58C09582D}" srcId="{625CB625-515E-493E-A594-23F77C3A7338}" destId="{08F3BC57-1813-41DA-8480-0F439FD4E43E}" srcOrd="0" destOrd="0" parTransId="{74110447-5BAD-4561-92F0-2F48574AC96B}" sibTransId="{B309AEC2-9F15-4853-9D1D-BFDAC9B8832D}"/>
    <dgm:cxn modelId="{63FA8123-06E7-494E-B47D-60291F7E5205}" type="presOf" srcId="{08F3BC57-1813-41DA-8480-0F439FD4E43E}" destId="{89DDB938-DBE0-4602-8CAA-FCF9A338B4C4}" srcOrd="0" destOrd="0" presId="urn:microsoft.com/office/officeart/2005/8/layout/process1"/>
    <dgm:cxn modelId="{08A734EC-8819-47B4-A712-CB576116D59E}" type="presOf" srcId="{625CB625-515E-493E-A594-23F77C3A7338}" destId="{47976D04-793D-4184-B90E-9A11DEB2F99E}" srcOrd="0" destOrd="0" presId="urn:microsoft.com/office/officeart/2005/8/layout/process1"/>
    <dgm:cxn modelId="{931BA2F7-DF87-4485-A63F-D8F7486704E8}" type="presParOf" srcId="{47976D04-793D-4184-B90E-9A11DEB2F99E}" destId="{89DDB938-DBE0-4602-8CAA-FCF9A338B4C4}" srcOrd="0"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906EA025-1C67-4FB0-8D47-687EAFC9750B}" type="doc">
      <dgm:prSet loTypeId="urn:microsoft.com/office/officeart/2005/8/layout/vList5" loCatId="list" qsTypeId="urn:microsoft.com/office/officeart/2005/8/quickstyle/simple3" qsCatId="simple" csTypeId="urn:microsoft.com/office/officeart/2005/8/colors/accent0_1" csCatId="mainScheme"/>
      <dgm:spPr/>
      <dgm:t>
        <a:bodyPr/>
        <a:lstStyle/>
        <a:p>
          <a:endParaRPr lang="en-US"/>
        </a:p>
      </dgm:t>
    </dgm:pt>
    <dgm:pt modelId="{B18EBA75-1345-46B8-A588-99892270F856}">
      <dgm:prSet custT="1"/>
      <dgm:spPr/>
      <dgm:t>
        <a:bodyPr/>
        <a:lstStyle/>
        <a:p>
          <a:r>
            <a:rPr lang="en-US" sz="1800" dirty="0"/>
            <a:t>Skull and Crossbones</a:t>
          </a:r>
          <a:r>
            <a:rPr lang="en-US" sz="1900" dirty="0"/>
            <a:t>:</a:t>
          </a:r>
        </a:p>
      </dgm:t>
    </dgm:pt>
    <dgm:pt modelId="{49435387-6C6A-4F8E-820E-DCFEEF4B22CB}" type="parTrans" cxnId="{AF2BE54E-D5D8-4E0F-8279-869DA4204A0E}">
      <dgm:prSet/>
      <dgm:spPr/>
      <dgm:t>
        <a:bodyPr/>
        <a:lstStyle/>
        <a:p>
          <a:endParaRPr lang="en-US"/>
        </a:p>
      </dgm:t>
    </dgm:pt>
    <dgm:pt modelId="{99C9EDD3-2586-4122-8E6A-908AF2669111}" type="sibTrans" cxnId="{AF2BE54E-D5D8-4E0F-8279-869DA4204A0E}">
      <dgm:prSet/>
      <dgm:spPr/>
      <dgm:t>
        <a:bodyPr/>
        <a:lstStyle/>
        <a:p>
          <a:endParaRPr lang="en-US"/>
        </a:p>
      </dgm:t>
    </dgm:pt>
    <dgm:pt modelId="{65DE7D2F-0D03-4BFD-9764-D6D03B373CBE}">
      <dgm:prSet/>
      <dgm:spPr/>
      <dgm:t>
        <a:bodyPr/>
        <a:lstStyle/>
        <a:p>
          <a:r>
            <a:rPr lang="en-US" dirty="0"/>
            <a:t>Substances with a hazard of acute toxicity will have this symbol on their chemical label. </a:t>
          </a:r>
        </a:p>
      </dgm:t>
    </dgm:pt>
    <dgm:pt modelId="{B561AB1F-A609-4526-9950-2040C15750F1}" type="parTrans" cxnId="{91F3DAED-782F-4662-996A-9C6824C74BAC}">
      <dgm:prSet/>
      <dgm:spPr/>
      <dgm:t>
        <a:bodyPr/>
        <a:lstStyle/>
        <a:p>
          <a:endParaRPr lang="en-US"/>
        </a:p>
      </dgm:t>
    </dgm:pt>
    <dgm:pt modelId="{33CB3D47-F757-4D90-BB2F-6AAC6B7A79BF}" type="sibTrans" cxnId="{91F3DAED-782F-4662-996A-9C6824C74BAC}">
      <dgm:prSet/>
      <dgm:spPr/>
      <dgm:t>
        <a:bodyPr/>
        <a:lstStyle/>
        <a:p>
          <a:endParaRPr lang="en-US"/>
        </a:p>
      </dgm:t>
    </dgm:pt>
    <dgm:pt modelId="{D02710AF-41E1-46D8-86B3-40047E88612B}">
      <dgm:prSet/>
      <dgm:spPr/>
      <dgm:t>
        <a:bodyPr/>
        <a:lstStyle/>
        <a:p>
          <a:r>
            <a:rPr lang="en-US" b="1" dirty="0"/>
            <a:t>Acute toxicity</a:t>
          </a:r>
          <a:r>
            <a:rPr lang="en-US" dirty="0"/>
            <a:t> </a:t>
          </a:r>
          <a:r>
            <a:rPr lang="en-US" b="0" dirty="0"/>
            <a:t>means</a:t>
          </a:r>
          <a:r>
            <a:rPr lang="en-US" dirty="0"/>
            <a:t> that exposure to a single dose of the chemical may be toxic or </a:t>
          </a:r>
          <a:r>
            <a:rPr lang="en-US" u="sng" dirty="0"/>
            <a:t>fatal</a:t>
          </a:r>
          <a:r>
            <a:rPr lang="en-US" dirty="0"/>
            <a:t> if inhaled or swallowed, or if it comes into contact with the skin</a:t>
          </a:r>
        </a:p>
      </dgm:t>
    </dgm:pt>
    <dgm:pt modelId="{90639FD2-ABED-4DF3-8E2D-02471054D78C}" type="parTrans" cxnId="{B0869BD1-8D14-4D38-AB3B-ADA6921CEF62}">
      <dgm:prSet/>
      <dgm:spPr/>
      <dgm:t>
        <a:bodyPr/>
        <a:lstStyle/>
        <a:p>
          <a:endParaRPr lang="en-US"/>
        </a:p>
      </dgm:t>
    </dgm:pt>
    <dgm:pt modelId="{3FD3C90D-CB38-46AA-98D3-D733AF8FCAC1}" type="sibTrans" cxnId="{B0869BD1-8D14-4D38-AB3B-ADA6921CEF62}">
      <dgm:prSet/>
      <dgm:spPr/>
      <dgm:t>
        <a:bodyPr/>
        <a:lstStyle/>
        <a:p>
          <a:endParaRPr lang="en-US"/>
        </a:p>
      </dgm:t>
    </dgm:pt>
    <dgm:pt modelId="{FB034F6D-0932-4E29-A6F1-86D11344C7F3}" type="pres">
      <dgm:prSet presAssocID="{906EA025-1C67-4FB0-8D47-687EAFC9750B}" presName="Name0" presStyleCnt="0">
        <dgm:presLayoutVars>
          <dgm:dir/>
          <dgm:animLvl val="lvl"/>
          <dgm:resizeHandles val="exact"/>
        </dgm:presLayoutVars>
      </dgm:prSet>
      <dgm:spPr/>
    </dgm:pt>
    <dgm:pt modelId="{11C9146D-7317-4E84-91AC-EBF51805835C}" type="pres">
      <dgm:prSet presAssocID="{B18EBA75-1345-46B8-A588-99892270F856}" presName="linNode" presStyleCnt="0"/>
      <dgm:spPr/>
    </dgm:pt>
    <dgm:pt modelId="{23805554-C9BA-4BC9-A975-E179B206E2FC}" type="pres">
      <dgm:prSet presAssocID="{B18EBA75-1345-46B8-A588-99892270F856}" presName="parentText" presStyleLbl="node1" presStyleIdx="0" presStyleCnt="1">
        <dgm:presLayoutVars>
          <dgm:chMax val="1"/>
          <dgm:bulletEnabled val="1"/>
        </dgm:presLayoutVars>
      </dgm:prSet>
      <dgm:spPr/>
    </dgm:pt>
    <dgm:pt modelId="{862C7A9F-0857-4A75-86B9-3BD58BCCF6BA}" type="pres">
      <dgm:prSet presAssocID="{B18EBA75-1345-46B8-A588-99892270F856}" presName="descendantText" presStyleLbl="alignAccFollowNode1" presStyleIdx="0" presStyleCnt="1">
        <dgm:presLayoutVars>
          <dgm:bulletEnabled val="1"/>
        </dgm:presLayoutVars>
      </dgm:prSet>
      <dgm:spPr/>
    </dgm:pt>
  </dgm:ptLst>
  <dgm:cxnLst>
    <dgm:cxn modelId="{6CCA8B5D-10CA-4137-93F0-66BC151FCF80}" type="presOf" srcId="{906EA025-1C67-4FB0-8D47-687EAFC9750B}" destId="{FB034F6D-0932-4E29-A6F1-86D11344C7F3}" srcOrd="0" destOrd="0" presId="urn:microsoft.com/office/officeart/2005/8/layout/vList5"/>
    <dgm:cxn modelId="{1BE67A43-D792-4358-BFE7-CAE35F1817A5}" type="presOf" srcId="{65DE7D2F-0D03-4BFD-9764-D6D03B373CBE}" destId="{862C7A9F-0857-4A75-86B9-3BD58BCCF6BA}" srcOrd="0" destOrd="0" presId="urn:microsoft.com/office/officeart/2005/8/layout/vList5"/>
    <dgm:cxn modelId="{AF2BE54E-D5D8-4E0F-8279-869DA4204A0E}" srcId="{906EA025-1C67-4FB0-8D47-687EAFC9750B}" destId="{B18EBA75-1345-46B8-A588-99892270F856}" srcOrd="0" destOrd="0" parTransId="{49435387-6C6A-4F8E-820E-DCFEEF4B22CB}" sibTransId="{99C9EDD3-2586-4122-8E6A-908AF2669111}"/>
    <dgm:cxn modelId="{1C2D3C8A-6640-4CFD-B05E-E64B6F9B3BC8}" type="presOf" srcId="{D02710AF-41E1-46D8-86B3-40047E88612B}" destId="{862C7A9F-0857-4A75-86B9-3BD58BCCF6BA}" srcOrd="0" destOrd="1" presId="urn:microsoft.com/office/officeart/2005/8/layout/vList5"/>
    <dgm:cxn modelId="{1A6A04D0-9F58-4A8A-8DE1-9F9F23630400}" type="presOf" srcId="{B18EBA75-1345-46B8-A588-99892270F856}" destId="{23805554-C9BA-4BC9-A975-E179B206E2FC}" srcOrd="0" destOrd="0" presId="urn:microsoft.com/office/officeart/2005/8/layout/vList5"/>
    <dgm:cxn modelId="{B0869BD1-8D14-4D38-AB3B-ADA6921CEF62}" srcId="{B18EBA75-1345-46B8-A588-99892270F856}" destId="{D02710AF-41E1-46D8-86B3-40047E88612B}" srcOrd="1" destOrd="0" parTransId="{90639FD2-ABED-4DF3-8E2D-02471054D78C}" sibTransId="{3FD3C90D-CB38-46AA-98D3-D733AF8FCAC1}"/>
    <dgm:cxn modelId="{91F3DAED-782F-4662-996A-9C6824C74BAC}" srcId="{B18EBA75-1345-46B8-A588-99892270F856}" destId="{65DE7D2F-0D03-4BFD-9764-D6D03B373CBE}" srcOrd="0" destOrd="0" parTransId="{B561AB1F-A609-4526-9950-2040C15750F1}" sibTransId="{33CB3D47-F757-4D90-BB2F-6AAC6B7A79BF}"/>
    <dgm:cxn modelId="{D5976956-BF73-4426-84D7-F64BCCCFAE69}" type="presParOf" srcId="{FB034F6D-0932-4E29-A6F1-86D11344C7F3}" destId="{11C9146D-7317-4E84-91AC-EBF51805835C}" srcOrd="0" destOrd="0" presId="urn:microsoft.com/office/officeart/2005/8/layout/vList5"/>
    <dgm:cxn modelId="{FD0696C6-B58C-4226-BFFA-8C0D6BF6A970}" type="presParOf" srcId="{11C9146D-7317-4E84-91AC-EBF51805835C}" destId="{23805554-C9BA-4BC9-A975-E179B206E2FC}" srcOrd="0" destOrd="0" presId="urn:microsoft.com/office/officeart/2005/8/layout/vList5"/>
    <dgm:cxn modelId="{A620FCC2-3FF7-4CD7-997B-1FABF62A6675}" type="presParOf" srcId="{11C9146D-7317-4E84-91AC-EBF51805835C}" destId="{862C7A9F-0857-4A75-86B9-3BD58BCCF6B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642FD7FC-FBD4-4C3F-A135-087E358149FA}" type="doc">
      <dgm:prSet loTypeId="urn:microsoft.com/office/officeart/2005/8/layout/vList2" loCatId="list" qsTypeId="urn:microsoft.com/office/officeart/2005/8/quickstyle/simple3" qsCatId="simple" csTypeId="urn:microsoft.com/office/officeart/2005/8/colors/accent0_1" csCatId="mainScheme"/>
      <dgm:spPr/>
      <dgm:t>
        <a:bodyPr/>
        <a:lstStyle/>
        <a:p>
          <a:endParaRPr lang="en-US"/>
        </a:p>
      </dgm:t>
    </dgm:pt>
    <dgm:pt modelId="{E77B9583-836D-4689-AABD-94989102DF29}">
      <dgm:prSet/>
      <dgm:spPr/>
      <dgm:t>
        <a:bodyPr/>
        <a:lstStyle/>
        <a:p>
          <a:r>
            <a:rPr lang="en-US" dirty="0"/>
            <a:t>Corrosives: Corrosives, such as acids are chemicals that can be corrosive to metal, skin, or cause damage to eyes can be labeled with this symbol</a:t>
          </a:r>
        </a:p>
      </dgm:t>
    </dgm:pt>
    <dgm:pt modelId="{A9B4C955-C879-49D0-8357-F47404D9CFB2}" type="parTrans" cxnId="{E6B31FEC-7F25-4CBF-AFD9-CB2EA509F1CA}">
      <dgm:prSet/>
      <dgm:spPr/>
      <dgm:t>
        <a:bodyPr/>
        <a:lstStyle/>
        <a:p>
          <a:endParaRPr lang="en-US"/>
        </a:p>
      </dgm:t>
    </dgm:pt>
    <dgm:pt modelId="{B6CDD908-B211-4889-B9D8-4ACBC57FAEB6}" type="sibTrans" cxnId="{E6B31FEC-7F25-4CBF-AFD9-CB2EA509F1CA}">
      <dgm:prSet/>
      <dgm:spPr/>
      <dgm:t>
        <a:bodyPr/>
        <a:lstStyle/>
        <a:p>
          <a:endParaRPr lang="en-US"/>
        </a:p>
      </dgm:t>
    </dgm:pt>
    <dgm:pt modelId="{6013D74C-36D3-4DEB-AA39-5C3BD3172D0A}" type="pres">
      <dgm:prSet presAssocID="{642FD7FC-FBD4-4C3F-A135-087E358149FA}" presName="linear" presStyleCnt="0">
        <dgm:presLayoutVars>
          <dgm:animLvl val="lvl"/>
          <dgm:resizeHandles val="exact"/>
        </dgm:presLayoutVars>
      </dgm:prSet>
      <dgm:spPr/>
    </dgm:pt>
    <dgm:pt modelId="{791DB70D-BC42-4444-8037-3C68A65DAB83}" type="pres">
      <dgm:prSet presAssocID="{E77B9583-836D-4689-AABD-94989102DF29}" presName="parentText" presStyleLbl="node1" presStyleIdx="0" presStyleCnt="1">
        <dgm:presLayoutVars>
          <dgm:chMax val="0"/>
          <dgm:bulletEnabled val="1"/>
        </dgm:presLayoutVars>
      </dgm:prSet>
      <dgm:spPr/>
    </dgm:pt>
  </dgm:ptLst>
  <dgm:cxnLst>
    <dgm:cxn modelId="{72947978-9F57-4D72-A6AF-6CAA4F79F859}" type="presOf" srcId="{642FD7FC-FBD4-4C3F-A135-087E358149FA}" destId="{6013D74C-36D3-4DEB-AA39-5C3BD3172D0A}" srcOrd="0" destOrd="0" presId="urn:microsoft.com/office/officeart/2005/8/layout/vList2"/>
    <dgm:cxn modelId="{EAD9C7DA-CEA6-4EF8-9EFE-77E244B66594}" type="presOf" srcId="{E77B9583-836D-4689-AABD-94989102DF29}" destId="{791DB70D-BC42-4444-8037-3C68A65DAB83}" srcOrd="0" destOrd="0" presId="urn:microsoft.com/office/officeart/2005/8/layout/vList2"/>
    <dgm:cxn modelId="{E6B31FEC-7F25-4CBF-AFD9-CB2EA509F1CA}" srcId="{642FD7FC-FBD4-4C3F-A135-087E358149FA}" destId="{E77B9583-836D-4689-AABD-94989102DF29}" srcOrd="0" destOrd="0" parTransId="{A9B4C955-C879-49D0-8357-F47404D9CFB2}" sibTransId="{B6CDD908-B211-4889-B9D8-4ACBC57FAEB6}"/>
    <dgm:cxn modelId="{5298ED3F-0B4A-4CFF-BD5A-5A15F7A1B9BF}" type="presParOf" srcId="{6013D74C-36D3-4DEB-AA39-5C3BD3172D0A}" destId="{791DB70D-BC42-4444-8037-3C68A65DAB8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E5DCA670-0052-4563-8B6C-A6B48B9D0AF0}" type="doc">
      <dgm:prSet loTypeId="urn:microsoft.com/office/officeart/2005/8/layout/hierarchy3" loCatId="hierarchy" qsTypeId="urn:microsoft.com/office/officeart/2005/8/quickstyle/simple3" qsCatId="simple" csTypeId="urn:microsoft.com/office/officeart/2005/8/colors/accent0_1" csCatId="mainScheme"/>
      <dgm:spPr/>
      <dgm:t>
        <a:bodyPr/>
        <a:lstStyle/>
        <a:p>
          <a:endParaRPr lang="en-US"/>
        </a:p>
      </dgm:t>
    </dgm:pt>
    <dgm:pt modelId="{0B7C4F25-8F90-4B3F-8034-6110BEC35C1C}">
      <dgm:prSet/>
      <dgm:spPr/>
      <dgm:t>
        <a:bodyPr/>
        <a:lstStyle/>
        <a:p>
          <a:r>
            <a:rPr lang="en-US" dirty="0"/>
            <a:t>FLAME: </a:t>
          </a:r>
          <a:br>
            <a:rPr lang="en-US" dirty="0"/>
          </a:br>
          <a:r>
            <a:rPr lang="en-US" dirty="0"/>
            <a:t>               Flammable       		solids, gases, aerosols, liquids, or; self-reactive substances and mixtures; pyrophoric, self-heating chemicals; chemicals that ignite when exposed to water and organic peroxides can be depicted with this symbol.</a:t>
          </a:r>
        </a:p>
      </dgm:t>
    </dgm:pt>
    <dgm:pt modelId="{A837D87F-B97D-43C8-AC6E-0DA8FA97F7D5}" type="parTrans" cxnId="{36EEAB04-3397-4F8C-9E0E-45B1B6D20B91}">
      <dgm:prSet/>
      <dgm:spPr/>
      <dgm:t>
        <a:bodyPr/>
        <a:lstStyle/>
        <a:p>
          <a:endParaRPr lang="en-US"/>
        </a:p>
      </dgm:t>
    </dgm:pt>
    <dgm:pt modelId="{7CE4F419-C487-4196-8C57-746DBB253A51}" type="sibTrans" cxnId="{36EEAB04-3397-4F8C-9E0E-45B1B6D20B91}">
      <dgm:prSet/>
      <dgm:spPr/>
      <dgm:t>
        <a:bodyPr/>
        <a:lstStyle/>
        <a:p>
          <a:endParaRPr lang="en-US"/>
        </a:p>
      </dgm:t>
    </dgm:pt>
    <dgm:pt modelId="{950B1943-4247-4BED-8933-E9E04E431EC6}" type="pres">
      <dgm:prSet presAssocID="{E5DCA670-0052-4563-8B6C-A6B48B9D0AF0}" presName="diagram" presStyleCnt="0">
        <dgm:presLayoutVars>
          <dgm:chPref val="1"/>
          <dgm:dir/>
          <dgm:animOne val="branch"/>
          <dgm:animLvl val="lvl"/>
          <dgm:resizeHandles/>
        </dgm:presLayoutVars>
      </dgm:prSet>
      <dgm:spPr/>
    </dgm:pt>
    <dgm:pt modelId="{A02EA04F-9C55-4A52-A104-C35E2558D76A}" type="pres">
      <dgm:prSet presAssocID="{0B7C4F25-8F90-4B3F-8034-6110BEC35C1C}" presName="root" presStyleCnt="0"/>
      <dgm:spPr/>
    </dgm:pt>
    <dgm:pt modelId="{B9591532-1B8C-4E7C-8A58-CF9F806DE781}" type="pres">
      <dgm:prSet presAssocID="{0B7C4F25-8F90-4B3F-8034-6110BEC35C1C}" presName="rootComposite" presStyleCnt="0"/>
      <dgm:spPr/>
    </dgm:pt>
    <dgm:pt modelId="{0F928165-658F-4579-8006-721050AA5A05}" type="pres">
      <dgm:prSet presAssocID="{0B7C4F25-8F90-4B3F-8034-6110BEC35C1C}" presName="rootText" presStyleLbl="node1" presStyleIdx="0" presStyleCnt="1"/>
      <dgm:spPr/>
    </dgm:pt>
    <dgm:pt modelId="{C49D4E94-F458-4D88-87FA-AD67283B4030}" type="pres">
      <dgm:prSet presAssocID="{0B7C4F25-8F90-4B3F-8034-6110BEC35C1C}" presName="rootConnector" presStyleLbl="node1" presStyleIdx="0" presStyleCnt="1"/>
      <dgm:spPr/>
    </dgm:pt>
    <dgm:pt modelId="{B3BDEE9D-F2C5-4C85-944B-B5128A990FBA}" type="pres">
      <dgm:prSet presAssocID="{0B7C4F25-8F90-4B3F-8034-6110BEC35C1C}" presName="childShape" presStyleCnt="0"/>
      <dgm:spPr/>
    </dgm:pt>
  </dgm:ptLst>
  <dgm:cxnLst>
    <dgm:cxn modelId="{36EEAB04-3397-4F8C-9E0E-45B1B6D20B91}" srcId="{E5DCA670-0052-4563-8B6C-A6B48B9D0AF0}" destId="{0B7C4F25-8F90-4B3F-8034-6110BEC35C1C}" srcOrd="0" destOrd="0" parTransId="{A837D87F-B97D-43C8-AC6E-0DA8FA97F7D5}" sibTransId="{7CE4F419-C487-4196-8C57-746DBB253A51}"/>
    <dgm:cxn modelId="{707C3F23-2ECE-43D4-A839-E0E0EB2C1C78}" type="presOf" srcId="{E5DCA670-0052-4563-8B6C-A6B48B9D0AF0}" destId="{950B1943-4247-4BED-8933-E9E04E431EC6}" srcOrd="0" destOrd="0" presId="urn:microsoft.com/office/officeart/2005/8/layout/hierarchy3"/>
    <dgm:cxn modelId="{1E89588B-B1BF-4FAD-A13D-DEF1C5AACDC8}" type="presOf" srcId="{0B7C4F25-8F90-4B3F-8034-6110BEC35C1C}" destId="{0F928165-658F-4579-8006-721050AA5A05}" srcOrd="0" destOrd="0" presId="urn:microsoft.com/office/officeart/2005/8/layout/hierarchy3"/>
    <dgm:cxn modelId="{603939BC-AE0D-4F47-A622-83B1D5F78B25}" type="presOf" srcId="{0B7C4F25-8F90-4B3F-8034-6110BEC35C1C}" destId="{C49D4E94-F458-4D88-87FA-AD67283B4030}" srcOrd="1" destOrd="0" presId="urn:microsoft.com/office/officeart/2005/8/layout/hierarchy3"/>
    <dgm:cxn modelId="{6680FD24-59CF-4EE5-9F36-5D649B65E520}" type="presParOf" srcId="{950B1943-4247-4BED-8933-E9E04E431EC6}" destId="{A02EA04F-9C55-4A52-A104-C35E2558D76A}" srcOrd="0" destOrd="0" presId="urn:microsoft.com/office/officeart/2005/8/layout/hierarchy3"/>
    <dgm:cxn modelId="{E3B71211-1FE0-45C1-BFE8-F5252728F779}" type="presParOf" srcId="{A02EA04F-9C55-4A52-A104-C35E2558D76A}" destId="{B9591532-1B8C-4E7C-8A58-CF9F806DE781}" srcOrd="0" destOrd="0" presId="urn:microsoft.com/office/officeart/2005/8/layout/hierarchy3"/>
    <dgm:cxn modelId="{920C5914-EB51-4EEF-AF27-EFF8C035B6A3}" type="presParOf" srcId="{B9591532-1B8C-4E7C-8A58-CF9F806DE781}" destId="{0F928165-658F-4579-8006-721050AA5A05}" srcOrd="0" destOrd="0" presId="urn:microsoft.com/office/officeart/2005/8/layout/hierarchy3"/>
    <dgm:cxn modelId="{DEDA4371-8526-4CDB-A839-6ADE343A1A20}" type="presParOf" srcId="{B9591532-1B8C-4E7C-8A58-CF9F806DE781}" destId="{C49D4E94-F458-4D88-87FA-AD67283B4030}" srcOrd="1" destOrd="0" presId="urn:microsoft.com/office/officeart/2005/8/layout/hierarchy3"/>
    <dgm:cxn modelId="{CBD8D46E-C01D-49F1-B6CB-61029DAED232}" type="presParOf" srcId="{A02EA04F-9C55-4A52-A104-C35E2558D76A}" destId="{B3BDEE9D-F2C5-4C85-944B-B5128A990FBA}"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E723BC27-0054-41CD-A632-59176443C238}" type="doc">
      <dgm:prSet loTypeId="urn:microsoft.com/office/officeart/2005/8/layout/hierarchy3" loCatId="hierarchy" qsTypeId="urn:microsoft.com/office/officeart/2005/8/quickstyle/simple3" qsCatId="simple" csTypeId="urn:microsoft.com/office/officeart/2005/8/colors/accent0_1" csCatId="mainScheme" phldr="1"/>
      <dgm:spPr/>
      <dgm:t>
        <a:bodyPr/>
        <a:lstStyle/>
        <a:p>
          <a:endParaRPr lang="en-US"/>
        </a:p>
      </dgm:t>
    </dgm:pt>
    <dgm:pt modelId="{F03B73EA-9F6A-4AFB-BE4F-0C55CC0B4757}">
      <dgm:prSet/>
      <dgm:spPr/>
      <dgm:t>
        <a:bodyPr/>
        <a:lstStyle/>
        <a:p>
          <a:r>
            <a:rPr lang="en-US" dirty="0"/>
            <a:t>GAS CYLINDER: Gases under    pressure may explode if heated. This pictogram would be used for compressed gases, liquefied gases, refrigerated liquefied gases, and dissolved gases. Gases may cause cryogenic burns or injuries.</a:t>
          </a:r>
        </a:p>
      </dgm:t>
    </dgm:pt>
    <dgm:pt modelId="{F7419004-918D-4FE3-A300-472FDC8EF573}" type="parTrans" cxnId="{082A6B9F-0C62-4954-A4E4-F8F519D2928F}">
      <dgm:prSet/>
      <dgm:spPr/>
      <dgm:t>
        <a:bodyPr/>
        <a:lstStyle/>
        <a:p>
          <a:endParaRPr lang="en-US"/>
        </a:p>
      </dgm:t>
    </dgm:pt>
    <dgm:pt modelId="{D5BCF374-765F-4738-AE3C-AC528BC2C111}" type="sibTrans" cxnId="{082A6B9F-0C62-4954-A4E4-F8F519D2928F}">
      <dgm:prSet/>
      <dgm:spPr/>
      <dgm:t>
        <a:bodyPr/>
        <a:lstStyle/>
        <a:p>
          <a:endParaRPr lang="en-US"/>
        </a:p>
      </dgm:t>
    </dgm:pt>
    <dgm:pt modelId="{D12D142A-55ED-4665-9942-C989A510EF18}" type="pres">
      <dgm:prSet presAssocID="{E723BC27-0054-41CD-A632-59176443C238}" presName="diagram" presStyleCnt="0">
        <dgm:presLayoutVars>
          <dgm:chPref val="1"/>
          <dgm:dir/>
          <dgm:animOne val="branch"/>
          <dgm:animLvl val="lvl"/>
          <dgm:resizeHandles/>
        </dgm:presLayoutVars>
      </dgm:prSet>
      <dgm:spPr/>
    </dgm:pt>
    <dgm:pt modelId="{105957EA-1413-4199-B1A7-EEDD4F2E38BE}" type="pres">
      <dgm:prSet presAssocID="{F03B73EA-9F6A-4AFB-BE4F-0C55CC0B4757}" presName="root" presStyleCnt="0"/>
      <dgm:spPr/>
    </dgm:pt>
    <dgm:pt modelId="{A0EF44F0-BFFC-446E-A4A4-C2F77464E035}" type="pres">
      <dgm:prSet presAssocID="{F03B73EA-9F6A-4AFB-BE4F-0C55CC0B4757}" presName="rootComposite" presStyleCnt="0"/>
      <dgm:spPr/>
    </dgm:pt>
    <dgm:pt modelId="{3FCA8C89-1236-4F56-A7B8-26A90BAFB388}" type="pres">
      <dgm:prSet presAssocID="{F03B73EA-9F6A-4AFB-BE4F-0C55CC0B4757}" presName="rootText" presStyleLbl="node1" presStyleIdx="0" presStyleCnt="1"/>
      <dgm:spPr/>
    </dgm:pt>
    <dgm:pt modelId="{EDE3D681-5C0E-4FAC-A506-3FF3C8623CBC}" type="pres">
      <dgm:prSet presAssocID="{F03B73EA-9F6A-4AFB-BE4F-0C55CC0B4757}" presName="rootConnector" presStyleLbl="node1" presStyleIdx="0" presStyleCnt="1"/>
      <dgm:spPr/>
    </dgm:pt>
    <dgm:pt modelId="{93CDDF29-F4F4-4C9D-BCC5-E7B9388CEF21}" type="pres">
      <dgm:prSet presAssocID="{F03B73EA-9F6A-4AFB-BE4F-0C55CC0B4757}" presName="childShape" presStyleCnt="0"/>
      <dgm:spPr/>
    </dgm:pt>
  </dgm:ptLst>
  <dgm:cxnLst>
    <dgm:cxn modelId="{26F93A1D-F5AF-401C-AD20-53082A76CDFC}" type="presOf" srcId="{F03B73EA-9F6A-4AFB-BE4F-0C55CC0B4757}" destId="{EDE3D681-5C0E-4FAC-A506-3FF3C8623CBC}" srcOrd="1" destOrd="0" presId="urn:microsoft.com/office/officeart/2005/8/layout/hierarchy3"/>
    <dgm:cxn modelId="{082A6B9F-0C62-4954-A4E4-F8F519D2928F}" srcId="{E723BC27-0054-41CD-A632-59176443C238}" destId="{F03B73EA-9F6A-4AFB-BE4F-0C55CC0B4757}" srcOrd="0" destOrd="0" parTransId="{F7419004-918D-4FE3-A300-472FDC8EF573}" sibTransId="{D5BCF374-765F-4738-AE3C-AC528BC2C111}"/>
    <dgm:cxn modelId="{93C3D9A4-6D4F-4E75-9C7B-2F7F1C8FC1FC}" type="presOf" srcId="{E723BC27-0054-41CD-A632-59176443C238}" destId="{D12D142A-55ED-4665-9942-C989A510EF18}" srcOrd="0" destOrd="0" presId="urn:microsoft.com/office/officeart/2005/8/layout/hierarchy3"/>
    <dgm:cxn modelId="{28F6A8B2-DDCC-46EC-A0F9-D1138568A40D}" type="presOf" srcId="{F03B73EA-9F6A-4AFB-BE4F-0C55CC0B4757}" destId="{3FCA8C89-1236-4F56-A7B8-26A90BAFB388}" srcOrd="0" destOrd="0" presId="urn:microsoft.com/office/officeart/2005/8/layout/hierarchy3"/>
    <dgm:cxn modelId="{B7FE1781-7343-46C9-884B-DF59F26B2972}" type="presParOf" srcId="{D12D142A-55ED-4665-9942-C989A510EF18}" destId="{105957EA-1413-4199-B1A7-EEDD4F2E38BE}" srcOrd="0" destOrd="0" presId="urn:microsoft.com/office/officeart/2005/8/layout/hierarchy3"/>
    <dgm:cxn modelId="{D065FB1C-1F1A-4BEC-A045-5A82B3A82D24}" type="presParOf" srcId="{105957EA-1413-4199-B1A7-EEDD4F2E38BE}" destId="{A0EF44F0-BFFC-446E-A4A4-C2F77464E035}" srcOrd="0" destOrd="0" presId="urn:microsoft.com/office/officeart/2005/8/layout/hierarchy3"/>
    <dgm:cxn modelId="{48ED4668-BF3B-4BFA-A62C-5EAB32EB8D46}" type="presParOf" srcId="{A0EF44F0-BFFC-446E-A4A4-C2F77464E035}" destId="{3FCA8C89-1236-4F56-A7B8-26A90BAFB388}" srcOrd="0" destOrd="0" presId="urn:microsoft.com/office/officeart/2005/8/layout/hierarchy3"/>
    <dgm:cxn modelId="{5FE30798-4014-4FA8-9F1E-ECBED30AACF8}" type="presParOf" srcId="{A0EF44F0-BFFC-446E-A4A4-C2F77464E035}" destId="{EDE3D681-5C0E-4FAC-A506-3FF3C8623CBC}" srcOrd="1" destOrd="0" presId="urn:microsoft.com/office/officeart/2005/8/layout/hierarchy3"/>
    <dgm:cxn modelId="{E9F93F2F-89C4-4EB6-A47A-CFE31AD9339C}" type="presParOf" srcId="{105957EA-1413-4199-B1A7-EEDD4F2E38BE}" destId="{93CDDF29-F4F4-4C9D-BCC5-E7B9388CEF21}" srcOrd="1" destOrd="0" presId="urn:microsoft.com/office/officeart/2005/8/layout/hierarchy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02CF9DD0-BDCC-4099-8621-CAAAF3B0870F}" type="doc">
      <dgm:prSet loTypeId="urn:microsoft.com/office/officeart/2005/8/layout/hierarchy3" loCatId="hierarchy" qsTypeId="urn:microsoft.com/office/officeart/2005/8/quickstyle/simple3" qsCatId="simple" csTypeId="urn:microsoft.com/office/officeart/2005/8/colors/accent0_1" csCatId="mainScheme" phldr="1"/>
      <dgm:spPr/>
      <dgm:t>
        <a:bodyPr/>
        <a:lstStyle/>
        <a:p>
          <a:endParaRPr lang="en-US"/>
        </a:p>
      </dgm:t>
    </dgm:pt>
    <dgm:pt modelId="{D56BBF45-5157-4ECD-A839-0B8233960CC9}">
      <dgm:prSet/>
      <dgm:spPr/>
      <dgm:t>
        <a:bodyPr/>
        <a:lstStyle/>
        <a:p>
          <a:pPr algn="l"/>
          <a:r>
            <a:rPr lang="en-US" dirty="0"/>
            <a:t>FLAME OVER CIRCLE: </a:t>
          </a:r>
          <a:br>
            <a:rPr lang="en-US" dirty="0"/>
          </a:br>
          <a:r>
            <a:rPr lang="en-US" dirty="0"/>
            <a:t>This symbol represents an oxidizer.  Oxidizers are chemicals that cause or help other chemicals to burn by adding oxygen to the chemical process. Oxidizers can be gases, liquids, or solids</a:t>
          </a:r>
        </a:p>
      </dgm:t>
    </dgm:pt>
    <dgm:pt modelId="{826A953A-08E4-461D-A43E-CBA240ADFBD9}" type="parTrans" cxnId="{C436827D-19A8-4331-ADC8-F9365FACCE7D}">
      <dgm:prSet/>
      <dgm:spPr/>
      <dgm:t>
        <a:bodyPr/>
        <a:lstStyle/>
        <a:p>
          <a:endParaRPr lang="en-US"/>
        </a:p>
      </dgm:t>
    </dgm:pt>
    <dgm:pt modelId="{2C91E289-47EB-4C2D-9D59-1EE9CCA0A769}" type="sibTrans" cxnId="{C436827D-19A8-4331-ADC8-F9365FACCE7D}">
      <dgm:prSet/>
      <dgm:spPr/>
      <dgm:t>
        <a:bodyPr/>
        <a:lstStyle/>
        <a:p>
          <a:endParaRPr lang="en-US"/>
        </a:p>
      </dgm:t>
    </dgm:pt>
    <dgm:pt modelId="{61177200-625B-49BB-B903-9C2FDE347BBB}" type="pres">
      <dgm:prSet presAssocID="{02CF9DD0-BDCC-4099-8621-CAAAF3B0870F}" presName="diagram" presStyleCnt="0">
        <dgm:presLayoutVars>
          <dgm:chPref val="1"/>
          <dgm:dir/>
          <dgm:animOne val="branch"/>
          <dgm:animLvl val="lvl"/>
          <dgm:resizeHandles/>
        </dgm:presLayoutVars>
      </dgm:prSet>
      <dgm:spPr/>
    </dgm:pt>
    <dgm:pt modelId="{0B164D5B-DAAE-477D-8012-37C8A93CED8B}" type="pres">
      <dgm:prSet presAssocID="{D56BBF45-5157-4ECD-A839-0B8233960CC9}" presName="root" presStyleCnt="0"/>
      <dgm:spPr/>
    </dgm:pt>
    <dgm:pt modelId="{CC34C486-8E43-42E4-806D-213C95E7BB07}" type="pres">
      <dgm:prSet presAssocID="{D56BBF45-5157-4ECD-A839-0B8233960CC9}" presName="rootComposite" presStyleCnt="0"/>
      <dgm:spPr/>
    </dgm:pt>
    <dgm:pt modelId="{5AAC646C-3B84-421C-9670-1A331D0CAAC0}" type="pres">
      <dgm:prSet presAssocID="{D56BBF45-5157-4ECD-A839-0B8233960CC9}" presName="rootText" presStyleLbl="node1" presStyleIdx="0" presStyleCnt="1" custLinFactNeighborX="-6596" custLinFactNeighborY="-457"/>
      <dgm:spPr/>
    </dgm:pt>
    <dgm:pt modelId="{AD8B1236-7F4D-404F-888E-87971C305272}" type="pres">
      <dgm:prSet presAssocID="{D56BBF45-5157-4ECD-A839-0B8233960CC9}" presName="rootConnector" presStyleLbl="node1" presStyleIdx="0" presStyleCnt="1"/>
      <dgm:spPr/>
    </dgm:pt>
    <dgm:pt modelId="{D41D92DC-0EED-4FA9-8930-81CA7D624585}" type="pres">
      <dgm:prSet presAssocID="{D56BBF45-5157-4ECD-A839-0B8233960CC9}" presName="childShape" presStyleCnt="0"/>
      <dgm:spPr/>
    </dgm:pt>
  </dgm:ptLst>
  <dgm:cxnLst>
    <dgm:cxn modelId="{9DD1CE11-27E8-4B0D-9D5B-0A73F9E5B2CF}" type="presOf" srcId="{D56BBF45-5157-4ECD-A839-0B8233960CC9}" destId="{AD8B1236-7F4D-404F-888E-87971C305272}" srcOrd="1" destOrd="0" presId="urn:microsoft.com/office/officeart/2005/8/layout/hierarchy3"/>
    <dgm:cxn modelId="{ADBDAE2F-6712-4D62-A953-B86E703F66D3}" type="presOf" srcId="{D56BBF45-5157-4ECD-A839-0B8233960CC9}" destId="{5AAC646C-3B84-421C-9670-1A331D0CAAC0}" srcOrd="0" destOrd="0" presId="urn:microsoft.com/office/officeart/2005/8/layout/hierarchy3"/>
    <dgm:cxn modelId="{C436827D-19A8-4331-ADC8-F9365FACCE7D}" srcId="{02CF9DD0-BDCC-4099-8621-CAAAF3B0870F}" destId="{D56BBF45-5157-4ECD-A839-0B8233960CC9}" srcOrd="0" destOrd="0" parTransId="{826A953A-08E4-461D-A43E-CBA240ADFBD9}" sibTransId="{2C91E289-47EB-4C2D-9D59-1EE9CCA0A769}"/>
    <dgm:cxn modelId="{AA4366D9-15DA-4572-8344-F5409E592D7A}" type="presOf" srcId="{02CF9DD0-BDCC-4099-8621-CAAAF3B0870F}" destId="{61177200-625B-49BB-B903-9C2FDE347BBB}" srcOrd="0" destOrd="0" presId="urn:microsoft.com/office/officeart/2005/8/layout/hierarchy3"/>
    <dgm:cxn modelId="{B36C059D-5570-434E-BA7A-8DEA25658091}" type="presParOf" srcId="{61177200-625B-49BB-B903-9C2FDE347BBB}" destId="{0B164D5B-DAAE-477D-8012-37C8A93CED8B}" srcOrd="0" destOrd="0" presId="urn:microsoft.com/office/officeart/2005/8/layout/hierarchy3"/>
    <dgm:cxn modelId="{C8901F9A-66C2-4AE9-BCB2-F21EE2234B1C}" type="presParOf" srcId="{0B164D5B-DAAE-477D-8012-37C8A93CED8B}" destId="{CC34C486-8E43-42E4-806D-213C95E7BB07}" srcOrd="0" destOrd="0" presId="urn:microsoft.com/office/officeart/2005/8/layout/hierarchy3"/>
    <dgm:cxn modelId="{629F80EB-CB13-4AB0-BE34-D87F018DDA2D}" type="presParOf" srcId="{CC34C486-8E43-42E4-806D-213C95E7BB07}" destId="{5AAC646C-3B84-421C-9670-1A331D0CAAC0}" srcOrd="0" destOrd="0" presId="urn:microsoft.com/office/officeart/2005/8/layout/hierarchy3"/>
    <dgm:cxn modelId="{08224B95-7892-462B-B60F-484467489F11}" type="presParOf" srcId="{CC34C486-8E43-42E4-806D-213C95E7BB07}" destId="{AD8B1236-7F4D-404F-888E-87971C305272}" srcOrd="1" destOrd="0" presId="urn:microsoft.com/office/officeart/2005/8/layout/hierarchy3"/>
    <dgm:cxn modelId="{CC167502-F761-4F5B-9AF3-5BDAB41E6C55}" type="presParOf" srcId="{0B164D5B-DAAE-477D-8012-37C8A93CED8B}" destId="{D41D92DC-0EED-4FA9-8930-81CA7D624585}" srcOrd="1" destOrd="0" presId="urn:microsoft.com/office/officeart/2005/8/layout/hierarchy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613E0011-435E-49CA-A1C7-2B22BE6EC658}" type="doc">
      <dgm:prSet loTypeId="urn:microsoft.com/office/officeart/2005/8/layout/hierarchy3" loCatId="hierarchy" qsTypeId="urn:microsoft.com/office/officeart/2005/8/quickstyle/simple3" qsCatId="simple" csTypeId="urn:microsoft.com/office/officeart/2005/8/colors/accent0_1" csCatId="mainScheme"/>
      <dgm:spPr/>
      <dgm:t>
        <a:bodyPr/>
        <a:lstStyle/>
        <a:p>
          <a:endParaRPr lang="en-US"/>
        </a:p>
      </dgm:t>
    </dgm:pt>
    <dgm:pt modelId="{7ED25E12-FA57-4AD5-A290-A2EA01A1D9D2}">
      <dgm:prSet/>
      <dgm:spPr/>
      <dgm:t>
        <a:bodyPr/>
        <a:lstStyle/>
        <a:p>
          <a:r>
            <a:rPr lang="en-US" dirty="0"/>
            <a:t>EXPLODING BOMB: Explosive; fire, blast or projection hazards by self-reactive substances, substances that can burn without oxygen; or that may explode when disturbed will be labeled with this symbol</a:t>
          </a:r>
        </a:p>
      </dgm:t>
    </dgm:pt>
    <dgm:pt modelId="{29B7E3AB-1C2D-4669-912E-D099E4F71404}" type="parTrans" cxnId="{EE0923AD-7B4A-4295-9CA5-DA88B80B5F33}">
      <dgm:prSet/>
      <dgm:spPr/>
      <dgm:t>
        <a:bodyPr/>
        <a:lstStyle/>
        <a:p>
          <a:endParaRPr lang="en-US"/>
        </a:p>
      </dgm:t>
    </dgm:pt>
    <dgm:pt modelId="{4355B8E6-60AB-4682-A839-9B548C40319A}" type="sibTrans" cxnId="{EE0923AD-7B4A-4295-9CA5-DA88B80B5F33}">
      <dgm:prSet/>
      <dgm:spPr/>
      <dgm:t>
        <a:bodyPr/>
        <a:lstStyle/>
        <a:p>
          <a:endParaRPr lang="en-US"/>
        </a:p>
      </dgm:t>
    </dgm:pt>
    <dgm:pt modelId="{0F6551D2-EC85-4569-BC28-5246B59C3FED}" type="pres">
      <dgm:prSet presAssocID="{613E0011-435E-49CA-A1C7-2B22BE6EC658}" presName="diagram" presStyleCnt="0">
        <dgm:presLayoutVars>
          <dgm:chPref val="1"/>
          <dgm:dir/>
          <dgm:animOne val="branch"/>
          <dgm:animLvl val="lvl"/>
          <dgm:resizeHandles/>
        </dgm:presLayoutVars>
      </dgm:prSet>
      <dgm:spPr/>
    </dgm:pt>
    <dgm:pt modelId="{8759722E-3B04-4B9C-903E-E2EBAC8A1A58}" type="pres">
      <dgm:prSet presAssocID="{7ED25E12-FA57-4AD5-A290-A2EA01A1D9D2}" presName="root" presStyleCnt="0"/>
      <dgm:spPr/>
    </dgm:pt>
    <dgm:pt modelId="{67F7917B-820B-4124-8E27-DC3EC78B687B}" type="pres">
      <dgm:prSet presAssocID="{7ED25E12-FA57-4AD5-A290-A2EA01A1D9D2}" presName="rootComposite" presStyleCnt="0"/>
      <dgm:spPr/>
    </dgm:pt>
    <dgm:pt modelId="{F64216CE-036D-448D-89E7-B40723459B13}" type="pres">
      <dgm:prSet presAssocID="{7ED25E12-FA57-4AD5-A290-A2EA01A1D9D2}" presName="rootText" presStyleLbl="node1" presStyleIdx="0" presStyleCnt="1"/>
      <dgm:spPr/>
    </dgm:pt>
    <dgm:pt modelId="{0AA6725B-75E5-4AD4-9386-239DF3D1B1D1}" type="pres">
      <dgm:prSet presAssocID="{7ED25E12-FA57-4AD5-A290-A2EA01A1D9D2}" presName="rootConnector" presStyleLbl="node1" presStyleIdx="0" presStyleCnt="1"/>
      <dgm:spPr/>
    </dgm:pt>
    <dgm:pt modelId="{1B476EB8-5FF6-4BF9-A9AD-05AB1BB3F1A2}" type="pres">
      <dgm:prSet presAssocID="{7ED25E12-FA57-4AD5-A290-A2EA01A1D9D2}" presName="childShape" presStyleCnt="0"/>
      <dgm:spPr/>
    </dgm:pt>
  </dgm:ptLst>
  <dgm:cxnLst>
    <dgm:cxn modelId="{9F90B918-665F-4EB9-B063-3A91F1545032}" type="presOf" srcId="{613E0011-435E-49CA-A1C7-2B22BE6EC658}" destId="{0F6551D2-EC85-4569-BC28-5246B59C3FED}" srcOrd="0" destOrd="0" presId="urn:microsoft.com/office/officeart/2005/8/layout/hierarchy3"/>
    <dgm:cxn modelId="{1647A859-81F4-4725-9F20-BCD781AF34D9}" type="presOf" srcId="{7ED25E12-FA57-4AD5-A290-A2EA01A1D9D2}" destId="{F64216CE-036D-448D-89E7-B40723459B13}" srcOrd="0" destOrd="0" presId="urn:microsoft.com/office/officeart/2005/8/layout/hierarchy3"/>
    <dgm:cxn modelId="{EE0923AD-7B4A-4295-9CA5-DA88B80B5F33}" srcId="{613E0011-435E-49CA-A1C7-2B22BE6EC658}" destId="{7ED25E12-FA57-4AD5-A290-A2EA01A1D9D2}" srcOrd="0" destOrd="0" parTransId="{29B7E3AB-1C2D-4669-912E-D099E4F71404}" sibTransId="{4355B8E6-60AB-4682-A839-9B548C40319A}"/>
    <dgm:cxn modelId="{2ECF1BFA-286A-452E-80E8-3FA6975B3B0B}" type="presOf" srcId="{7ED25E12-FA57-4AD5-A290-A2EA01A1D9D2}" destId="{0AA6725B-75E5-4AD4-9386-239DF3D1B1D1}" srcOrd="1" destOrd="0" presId="urn:microsoft.com/office/officeart/2005/8/layout/hierarchy3"/>
    <dgm:cxn modelId="{F56EA132-061E-4A2F-B012-C7177E7F2EE1}" type="presParOf" srcId="{0F6551D2-EC85-4569-BC28-5246B59C3FED}" destId="{8759722E-3B04-4B9C-903E-E2EBAC8A1A58}" srcOrd="0" destOrd="0" presId="urn:microsoft.com/office/officeart/2005/8/layout/hierarchy3"/>
    <dgm:cxn modelId="{4B52EE37-183E-4A64-A623-B0BC22C0FE56}" type="presParOf" srcId="{8759722E-3B04-4B9C-903E-E2EBAC8A1A58}" destId="{67F7917B-820B-4124-8E27-DC3EC78B687B}" srcOrd="0" destOrd="0" presId="urn:microsoft.com/office/officeart/2005/8/layout/hierarchy3"/>
    <dgm:cxn modelId="{839E97B2-97C9-497E-A324-00604FCC75B6}" type="presParOf" srcId="{67F7917B-820B-4124-8E27-DC3EC78B687B}" destId="{F64216CE-036D-448D-89E7-B40723459B13}" srcOrd="0" destOrd="0" presId="urn:microsoft.com/office/officeart/2005/8/layout/hierarchy3"/>
    <dgm:cxn modelId="{5FD93488-F292-43EA-866C-758516540873}" type="presParOf" srcId="{67F7917B-820B-4124-8E27-DC3EC78B687B}" destId="{0AA6725B-75E5-4AD4-9386-239DF3D1B1D1}" srcOrd="1" destOrd="0" presId="urn:microsoft.com/office/officeart/2005/8/layout/hierarchy3"/>
    <dgm:cxn modelId="{6DD11985-9756-4E18-AB5A-FDD5632184B4}" type="presParOf" srcId="{8759722E-3B04-4B9C-903E-E2EBAC8A1A58}" destId="{1B476EB8-5FF6-4BF9-A9AD-05AB1BB3F1A2}" srcOrd="1"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263855FF-F144-4B65-BD5F-2B142CE166EE}" type="doc">
      <dgm:prSet loTypeId="urn:microsoft.com/office/officeart/2005/8/layout/hierarchy3" loCatId="hierarchy" qsTypeId="urn:microsoft.com/office/officeart/2005/8/quickstyle/simple3" qsCatId="simple" csTypeId="urn:microsoft.com/office/officeart/2005/8/colors/accent0_1" csCatId="mainScheme" phldr="1"/>
      <dgm:spPr/>
      <dgm:t>
        <a:bodyPr/>
        <a:lstStyle/>
        <a:p>
          <a:endParaRPr lang="en-US"/>
        </a:p>
      </dgm:t>
    </dgm:pt>
    <dgm:pt modelId="{E889AAB5-D82A-41EB-8D56-16633B66EE4E}">
      <dgm:prSet/>
      <dgm:spPr/>
      <dgm:t>
        <a:bodyPr/>
        <a:lstStyle/>
        <a:p>
          <a:r>
            <a:rPr lang="en-US" dirty="0"/>
            <a:t>ENVIRONMENT: This non-mandatory pictogram represents a chemical</a:t>
          </a:r>
          <a:r>
            <a:rPr lang="ja-JP" dirty="0"/>
            <a:t>’</a:t>
          </a:r>
          <a:r>
            <a:rPr lang="en-US" dirty="0"/>
            <a:t>s effect on water, aquatic life or other impacts on the environment. It warns of immediate and long term hazards to the aquatic environment</a:t>
          </a:r>
        </a:p>
      </dgm:t>
    </dgm:pt>
    <dgm:pt modelId="{3D7A9FF7-B73F-42DD-834D-0435942244B9}" type="parTrans" cxnId="{97ACB6E0-0608-4C56-84E2-DCCA0D5A228D}">
      <dgm:prSet/>
      <dgm:spPr/>
      <dgm:t>
        <a:bodyPr/>
        <a:lstStyle/>
        <a:p>
          <a:endParaRPr lang="en-US"/>
        </a:p>
      </dgm:t>
    </dgm:pt>
    <dgm:pt modelId="{F91F8500-2BA8-4BF1-953B-C0EDB2442BCC}" type="sibTrans" cxnId="{97ACB6E0-0608-4C56-84E2-DCCA0D5A228D}">
      <dgm:prSet/>
      <dgm:spPr/>
      <dgm:t>
        <a:bodyPr/>
        <a:lstStyle/>
        <a:p>
          <a:endParaRPr lang="en-US"/>
        </a:p>
      </dgm:t>
    </dgm:pt>
    <dgm:pt modelId="{E121FF98-F7BC-43CF-A28F-B48F24269C45}" type="pres">
      <dgm:prSet presAssocID="{263855FF-F144-4B65-BD5F-2B142CE166EE}" presName="diagram" presStyleCnt="0">
        <dgm:presLayoutVars>
          <dgm:chPref val="1"/>
          <dgm:dir/>
          <dgm:animOne val="branch"/>
          <dgm:animLvl val="lvl"/>
          <dgm:resizeHandles/>
        </dgm:presLayoutVars>
      </dgm:prSet>
      <dgm:spPr/>
    </dgm:pt>
    <dgm:pt modelId="{266CDDF5-6EEE-4BA1-B59D-DF9FA4E08BCD}" type="pres">
      <dgm:prSet presAssocID="{E889AAB5-D82A-41EB-8D56-16633B66EE4E}" presName="root" presStyleCnt="0"/>
      <dgm:spPr/>
    </dgm:pt>
    <dgm:pt modelId="{51A30AE3-F944-4092-BCF1-F0477C75F864}" type="pres">
      <dgm:prSet presAssocID="{E889AAB5-D82A-41EB-8D56-16633B66EE4E}" presName="rootComposite" presStyleCnt="0"/>
      <dgm:spPr/>
    </dgm:pt>
    <dgm:pt modelId="{2E6679F5-9D00-452B-858D-8E7EF83EB990}" type="pres">
      <dgm:prSet presAssocID="{E889AAB5-D82A-41EB-8D56-16633B66EE4E}" presName="rootText" presStyleLbl="node1" presStyleIdx="0" presStyleCnt="1"/>
      <dgm:spPr/>
    </dgm:pt>
    <dgm:pt modelId="{47473DFA-0C55-4BD8-A7CD-5C9ED4B295E8}" type="pres">
      <dgm:prSet presAssocID="{E889AAB5-D82A-41EB-8D56-16633B66EE4E}" presName="rootConnector" presStyleLbl="node1" presStyleIdx="0" presStyleCnt="1"/>
      <dgm:spPr/>
    </dgm:pt>
    <dgm:pt modelId="{F26F0476-F9CD-421D-A584-A0DE158B8BBF}" type="pres">
      <dgm:prSet presAssocID="{E889AAB5-D82A-41EB-8D56-16633B66EE4E}" presName="childShape" presStyleCnt="0"/>
      <dgm:spPr/>
    </dgm:pt>
  </dgm:ptLst>
  <dgm:cxnLst>
    <dgm:cxn modelId="{8D718D6E-53D3-45E5-8677-FCA7E57607B9}" type="presOf" srcId="{E889AAB5-D82A-41EB-8D56-16633B66EE4E}" destId="{2E6679F5-9D00-452B-858D-8E7EF83EB990}" srcOrd="0" destOrd="0" presId="urn:microsoft.com/office/officeart/2005/8/layout/hierarchy3"/>
    <dgm:cxn modelId="{3A99DDA2-BAD8-4191-BAD1-97E2698ED76D}" type="presOf" srcId="{263855FF-F144-4B65-BD5F-2B142CE166EE}" destId="{E121FF98-F7BC-43CF-A28F-B48F24269C45}" srcOrd="0" destOrd="0" presId="urn:microsoft.com/office/officeart/2005/8/layout/hierarchy3"/>
    <dgm:cxn modelId="{E3518DA7-4C15-471C-9124-80861AAF6BC0}" type="presOf" srcId="{E889AAB5-D82A-41EB-8D56-16633B66EE4E}" destId="{47473DFA-0C55-4BD8-A7CD-5C9ED4B295E8}" srcOrd="1" destOrd="0" presId="urn:microsoft.com/office/officeart/2005/8/layout/hierarchy3"/>
    <dgm:cxn modelId="{97ACB6E0-0608-4C56-84E2-DCCA0D5A228D}" srcId="{263855FF-F144-4B65-BD5F-2B142CE166EE}" destId="{E889AAB5-D82A-41EB-8D56-16633B66EE4E}" srcOrd="0" destOrd="0" parTransId="{3D7A9FF7-B73F-42DD-834D-0435942244B9}" sibTransId="{F91F8500-2BA8-4BF1-953B-C0EDB2442BCC}"/>
    <dgm:cxn modelId="{6587A1C6-A753-484C-98AE-8E770691788F}" type="presParOf" srcId="{E121FF98-F7BC-43CF-A28F-B48F24269C45}" destId="{266CDDF5-6EEE-4BA1-B59D-DF9FA4E08BCD}" srcOrd="0" destOrd="0" presId="urn:microsoft.com/office/officeart/2005/8/layout/hierarchy3"/>
    <dgm:cxn modelId="{FD71AD5D-11A0-405C-A98F-27D3A309218A}" type="presParOf" srcId="{266CDDF5-6EEE-4BA1-B59D-DF9FA4E08BCD}" destId="{51A30AE3-F944-4092-BCF1-F0477C75F864}" srcOrd="0" destOrd="0" presId="urn:microsoft.com/office/officeart/2005/8/layout/hierarchy3"/>
    <dgm:cxn modelId="{1C04064C-834A-453A-A7A9-5E957350C8E9}" type="presParOf" srcId="{51A30AE3-F944-4092-BCF1-F0477C75F864}" destId="{2E6679F5-9D00-452B-858D-8E7EF83EB990}" srcOrd="0" destOrd="0" presId="urn:microsoft.com/office/officeart/2005/8/layout/hierarchy3"/>
    <dgm:cxn modelId="{3A9D706D-DEA6-4E68-8D88-7654E1C412E8}" type="presParOf" srcId="{51A30AE3-F944-4092-BCF1-F0477C75F864}" destId="{47473DFA-0C55-4BD8-A7CD-5C9ED4B295E8}" srcOrd="1" destOrd="0" presId="urn:microsoft.com/office/officeart/2005/8/layout/hierarchy3"/>
    <dgm:cxn modelId="{DEC3B2FD-6088-4544-85BD-D62F70075E1F}" type="presParOf" srcId="{266CDDF5-6EEE-4BA1-B59D-DF9FA4E08BCD}" destId="{F26F0476-F9CD-421D-A584-A0DE158B8BBF}" srcOrd="1" destOrd="0" presId="urn:microsoft.com/office/officeart/2005/8/layout/hierarchy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60224AB7-C946-4E5C-8D45-8EB449E04547}" type="doc">
      <dgm:prSet loTypeId="urn:microsoft.com/office/officeart/2005/8/layout/process1" loCatId="process" qsTypeId="urn:microsoft.com/office/officeart/2005/8/quickstyle/simple3" qsCatId="simple" csTypeId="urn:microsoft.com/office/officeart/2005/8/colors/colorful3" csCatId="colorful" phldr="1"/>
      <dgm:spPr/>
      <dgm:t>
        <a:bodyPr/>
        <a:lstStyle/>
        <a:p>
          <a:endParaRPr lang="en-US"/>
        </a:p>
      </dgm:t>
    </dgm:pt>
    <dgm:pt modelId="{CBA4D80A-0CB8-4770-A460-FAB108B58495}">
      <dgm:prSet/>
      <dgm:spPr/>
      <dgm:t>
        <a:bodyPr/>
        <a:lstStyle/>
        <a:p>
          <a:r>
            <a:rPr lang="en-US"/>
            <a:t>PPE: </a:t>
          </a:r>
        </a:p>
      </dgm:t>
    </dgm:pt>
    <dgm:pt modelId="{EF03EC2F-EF34-4DC1-AB30-237229380BA1}" type="parTrans" cxnId="{043F9E63-5A39-42B3-8698-3ABEF89D6142}">
      <dgm:prSet/>
      <dgm:spPr/>
      <dgm:t>
        <a:bodyPr/>
        <a:lstStyle/>
        <a:p>
          <a:endParaRPr lang="en-US"/>
        </a:p>
      </dgm:t>
    </dgm:pt>
    <dgm:pt modelId="{1707F271-54FF-4B0A-8F89-3B1610A105B0}" type="sibTrans" cxnId="{043F9E63-5A39-42B3-8698-3ABEF89D6142}">
      <dgm:prSet/>
      <dgm:spPr>
        <a:solidFill>
          <a:schemeClr val="tx1"/>
        </a:solidFill>
      </dgm:spPr>
      <dgm:t>
        <a:bodyPr/>
        <a:lstStyle/>
        <a:p>
          <a:endParaRPr lang="en-US">
            <a:solidFill>
              <a:schemeClr val="tx1"/>
            </a:solidFill>
          </a:endParaRPr>
        </a:p>
      </dgm:t>
    </dgm:pt>
    <dgm:pt modelId="{7B670D17-CE8F-4CF9-9955-50FCB77EA554}">
      <dgm:prSet/>
      <dgm:spPr/>
      <dgm:t>
        <a:bodyPr/>
        <a:lstStyle/>
        <a:p>
          <a:r>
            <a:rPr lang="en-US"/>
            <a:t>Personal Protective equipment such as </a:t>
          </a:r>
        </a:p>
      </dgm:t>
    </dgm:pt>
    <dgm:pt modelId="{A10E50F0-F3EE-4F5D-871E-5F36BD04CE5E}" type="parTrans" cxnId="{AEFBEFC0-A24E-4C18-9C2B-119BA9C93235}">
      <dgm:prSet/>
      <dgm:spPr/>
      <dgm:t>
        <a:bodyPr/>
        <a:lstStyle/>
        <a:p>
          <a:endParaRPr lang="en-US"/>
        </a:p>
      </dgm:t>
    </dgm:pt>
    <dgm:pt modelId="{9D73B427-6AF1-4E2D-A526-57843F56B558}" type="sibTrans" cxnId="{AEFBEFC0-A24E-4C18-9C2B-119BA9C93235}">
      <dgm:prSet/>
      <dgm:spPr/>
      <dgm:t>
        <a:bodyPr/>
        <a:lstStyle/>
        <a:p>
          <a:endParaRPr lang="en-US"/>
        </a:p>
      </dgm:t>
    </dgm:pt>
    <dgm:pt modelId="{ADAEA546-7377-4756-B492-003FB654BCBA}">
      <dgm:prSet/>
      <dgm:spPr/>
      <dgm:t>
        <a:bodyPr/>
        <a:lstStyle/>
        <a:p>
          <a:r>
            <a:rPr lang="en-US" dirty="0"/>
            <a:t>Gloves, </a:t>
          </a:r>
        </a:p>
      </dgm:t>
    </dgm:pt>
    <dgm:pt modelId="{CE559AAA-60BF-4D67-8194-A37DF4E37215}" type="parTrans" cxnId="{EA21C7DF-92B0-4483-8CAE-0F7A722B68CA}">
      <dgm:prSet/>
      <dgm:spPr/>
      <dgm:t>
        <a:bodyPr/>
        <a:lstStyle/>
        <a:p>
          <a:endParaRPr lang="en-US"/>
        </a:p>
      </dgm:t>
    </dgm:pt>
    <dgm:pt modelId="{E68BE296-9B62-4006-A693-EF767126BCD2}" type="sibTrans" cxnId="{EA21C7DF-92B0-4483-8CAE-0F7A722B68CA}">
      <dgm:prSet/>
      <dgm:spPr/>
      <dgm:t>
        <a:bodyPr/>
        <a:lstStyle/>
        <a:p>
          <a:endParaRPr lang="en-US"/>
        </a:p>
      </dgm:t>
    </dgm:pt>
    <dgm:pt modelId="{4B0D1F22-1636-481D-A7EE-40BE91894B0E}">
      <dgm:prSet/>
      <dgm:spPr/>
      <dgm:t>
        <a:bodyPr/>
        <a:lstStyle/>
        <a:p>
          <a:r>
            <a:rPr lang="en-US"/>
            <a:t>Safety goggles,</a:t>
          </a:r>
        </a:p>
      </dgm:t>
    </dgm:pt>
    <dgm:pt modelId="{AB012054-2B37-49F9-866B-6E9A2165818B}" type="parTrans" cxnId="{2524E638-E39A-4AD5-9B72-6FA4D209A5F8}">
      <dgm:prSet/>
      <dgm:spPr/>
      <dgm:t>
        <a:bodyPr/>
        <a:lstStyle/>
        <a:p>
          <a:endParaRPr lang="en-US"/>
        </a:p>
      </dgm:t>
    </dgm:pt>
    <dgm:pt modelId="{055D0B1D-38EB-4EA2-83F0-DFB4B539CAAF}" type="sibTrans" cxnId="{2524E638-E39A-4AD5-9B72-6FA4D209A5F8}">
      <dgm:prSet/>
      <dgm:spPr/>
      <dgm:t>
        <a:bodyPr/>
        <a:lstStyle/>
        <a:p>
          <a:endParaRPr lang="en-US"/>
        </a:p>
      </dgm:t>
    </dgm:pt>
    <dgm:pt modelId="{765099AC-0429-473E-9F7F-F0234EF0930C}">
      <dgm:prSet/>
      <dgm:spPr/>
      <dgm:t>
        <a:bodyPr/>
        <a:lstStyle/>
        <a:p>
          <a:r>
            <a:rPr lang="en-US"/>
            <a:t>Respirators, </a:t>
          </a:r>
        </a:p>
      </dgm:t>
    </dgm:pt>
    <dgm:pt modelId="{8CDED9D4-6838-4BF0-BEB9-939ECDE3DA84}" type="parTrans" cxnId="{C7B955FD-EFAA-4C74-A3F5-34F03327500B}">
      <dgm:prSet/>
      <dgm:spPr/>
      <dgm:t>
        <a:bodyPr/>
        <a:lstStyle/>
        <a:p>
          <a:endParaRPr lang="en-US"/>
        </a:p>
      </dgm:t>
    </dgm:pt>
    <dgm:pt modelId="{D44CF2EC-12B3-451D-A81E-A467574F5F49}" type="sibTrans" cxnId="{C7B955FD-EFAA-4C74-A3F5-34F03327500B}">
      <dgm:prSet/>
      <dgm:spPr/>
      <dgm:t>
        <a:bodyPr/>
        <a:lstStyle/>
        <a:p>
          <a:endParaRPr lang="en-US"/>
        </a:p>
      </dgm:t>
    </dgm:pt>
    <dgm:pt modelId="{89E6C1A9-D6F1-4896-AA9E-C2AC2296FEC9}">
      <dgm:prSet/>
      <dgm:spPr/>
      <dgm:t>
        <a:bodyPr/>
        <a:lstStyle/>
        <a:p>
          <a:r>
            <a:rPr lang="en-US"/>
            <a:t>and specialty chemical protective clothing can protect from many of these hazards</a:t>
          </a:r>
        </a:p>
      </dgm:t>
    </dgm:pt>
    <dgm:pt modelId="{E8F04713-FBC4-4B81-B9BC-17BB8B633DEE}" type="parTrans" cxnId="{93848547-A8CA-422A-B048-3896B060821E}">
      <dgm:prSet/>
      <dgm:spPr/>
      <dgm:t>
        <a:bodyPr/>
        <a:lstStyle/>
        <a:p>
          <a:endParaRPr lang="en-US"/>
        </a:p>
      </dgm:t>
    </dgm:pt>
    <dgm:pt modelId="{03A53F06-A08F-42E1-85C1-1DB45F2C1E9C}" type="sibTrans" cxnId="{93848547-A8CA-422A-B048-3896B060821E}">
      <dgm:prSet/>
      <dgm:spPr/>
      <dgm:t>
        <a:bodyPr/>
        <a:lstStyle/>
        <a:p>
          <a:endParaRPr lang="en-US"/>
        </a:p>
      </dgm:t>
    </dgm:pt>
    <dgm:pt modelId="{44D24948-A39E-4F98-9748-BA921BFB6BE5}" type="pres">
      <dgm:prSet presAssocID="{60224AB7-C946-4E5C-8D45-8EB449E04547}" presName="Name0" presStyleCnt="0">
        <dgm:presLayoutVars>
          <dgm:dir/>
          <dgm:resizeHandles val="exact"/>
        </dgm:presLayoutVars>
      </dgm:prSet>
      <dgm:spPr/>
    </dgm:pt>
    <dgm:pt modelId="{C6E9B7C9-4397-42B7-9D5A-23F62A9E2CDE}" type="pres">
      <dgm:prSet presAssocID="{CBA4D80A-0CB8-4770-A460-FAB108B58495}" presName="node" presStyleLbl="node1" presStyleIdx="0" presStyleCnt="2">
        <dgm:presLayoutVars>
          <dgm:bulletEnabled val="1"/>
        </dgm:presLayoutVars>
      </dgm:prSet>
      <dgm:spPr/>
    </dgm:pt>
    <dgm:pt modelId="{3678D1C6-A2E7-443D-9055-9D298D6804CB}" type="pres">
      <dgm:prSet presAssocID="{1707F271-54FF-4B0A-8F89-3B1610A105B0}" presName="sibTrans" presStyleLbl="sibTrans2D1" presStyleIdx="0" presStyleCnt="1"/>
      <dgm:spPr/>
    </dgm:pt>
    <dgm:pt modelId="{05504EFF-CC4E-449A-A6A7-71FE45C6ACF3}" type="pres">
      <dgm:prSet presAssocID="{1707F271-54FF-4B0A-8F89-3B1610A105B0}" presName="connectorText" presStyleLbl="sibTrans2D1" presStyleIdx="0" presStyleCnt="1"/>
      <dgm:spPr/>
    </dgm:pt>
    <dgm:pt modelId="{BDCAC122-02DF-4AA8-A004-EB1ABA3B6FEA}" type="pres">
      <dgm:prSet presAssocID="{7B670D17-CE8F-4CF9-9955-50FCB77EA554}" presName="node" presStyleLbl="node1" presStyleIdx="1" presStyleCnt="2">
        <dgm:presLayoutVars>
          <dgm:bulletEnabled val="1"/>
        </dgm:presLayoutVars>
      </dgm:prSet>
      <dgm:spPr/>
    </dgm:pt>
  </dgm:ptLst>
  <dgm:cxnLst>
    <dgm:cxn modelId="{9497CA19-6540-432D-AB6F-EA78C5938373}" type="presOf" srcId="{60224AB7-C946-4E5C-8D45-8EB449E04547}" destId="{44D24948-A39E-4F98-9748-BA921BFB6BE5}" srcOrd="0" destOrd="0" presId="urn:microsoft.com/office/officeart/2005/8/layout/process1"/>
    <dgm:cxn modelId="{3142A02D-7026-4F7A-AD22-3445EAE1EAD4}" type="presOf" srcId="{765099AC-0429-473E-9F7F-F0234EF0930C}" destId="{BDCAC122-02DF-4AA8-A004-EB1ABA3B6FEA}" srcOrd="0" destOrd="3" presId="urn:microsoft.com/office/officeart/2005/8/layout/process1"/>
    <dgm:cxn modelId="{2524E638-E39A-4AD5-9B72-6FA4D209A5F8}" srcId="{7B670D17-CE8F-4CF9-9955-50FCB77EA554}" destId="{4B0D1F22-1636-481D-A7EE-40BE91894B0E}" srcOrd="1" destOrd="0" parTransId="{AB012054-2B37-49F9-866B-6E9A2165818B}" sibTransId="{055D0B1D-38EB-4EA2-83F0-DFB4B539CAAF}"/>
    <dgm:cxn modelId="{6AE1343D-3406-4864-A34E-E7D2379EDCFF}" type="presOf" srcId="{1707F271-54FF-4B0A-8F89-3B1610A105B0}" destId="{05504EFF-CC4E-449A-A6A7-71FE45C6ACF3}" srcOrd="1" destOrd="0" presId="urn:microsoft.com/office/officeart/2005/8/layout/process1"/>
    <dgm:cxn modelId="{043F9E63-5A39-42B3-8698-3ABEF89D6142}" srcId="{60224AB7-C946-4E5C-8D45-8EB449E04547}" destId="{CBA4D80A-0CB8-4770-A460-FAB108B58495}" srcOrd="0" destOrd="0" parTransId="{EF03EC2F-EF34-4DC1-AB30-237229380BA1}" sibTransId="{1707F271-54FF-4B0A-8F89-3B1610A105B0}"/>
    <dgm:cxn modelId="{93848547-A8CA-422A-B048-3896B060821E}" srcId="{7B670D17-CE8F-4CF9-9955-50FCB77EA554}" destId="{89E6C1A9-D6F1-4896-AA9E-C2AC2296FEC9}" srcOrd="3" destOrd="0" parTransId="{E8F04713-FBC4-4B81-B9BC-17BB8B633DEE}" sibTransId="{03A53F06-A08F-42E1-85C1-1DB45F2C1E9C}"/>
    <dgm:cxn modelId="{546A8384-31E1-4C27-97FB-2117BBCBAF58}" type="presOf" srcId="{7B670D17-CE8F-4CF9-9955-50FCB77EA554}" destId="{BDCAC122-02DF-4AA8-A004-EB1ABA3B6FEA}" srcOrd="0" destOrd="0" presId="urn:microsoft.com/office/officeart/2005/8/layout/process1"/>
    <dgm:cxn modelId="{03BF9E85-FB96-41DB-8251-13AEF60A3761}" type="presOf" srcId="{CBA4D80A-0CB8-4770-A460-FAB108B58495}" destId="{C6E9B7C9-4397-42B7-9D5A-23F62A9E2CDE}" srcOrd="0" destOrd="0" presId="urn:microsoft.com/office/officeart/2005/8/layout/process1"/>
    <dgm:cxn modelId="{1C301D9A-C651-4459-B3C6-3A6C862C1ACB}" type="presOf" srcId="{1707F271-54FF-4B0A-8F89-3B1610A105B0}" destId="{3678D1C6-A2E7-443D-9055-9D298D6804CB}" srcOrd="0" destOrd="0" presId="urn:microsoft.com/office/officeart/2005/8/layout/process1"/>
    <dgm:cxn modelId="{2AAAAE9A-3CA6-483B-81B9-869E3B2F8EFC}" type="presOf" srcId="{ADAEA546-7377-4756-B492-003FB654BCBA}" destId="{BDCAC122-02DF-4AA8-A004-EB1ABA3B6FEA}" srcOrd="0" destOrd="1" presId="urn:microsoft.com/office/officeart/2005/8/layout/process1"/>
    <dgm:cxn modelId="{21754BB0-5CDC-47B0-941E-F444E997D855}" type="presOf" srcId="{89E6C1A9-D6F1-4896-AA9E-C2AC2296FEC9}" destId="{BDCAC122-02DF-4AA8-A004-EB1ABA3B6FEA}" srcOrd="0" destOrd="4" presId="urn:microsoft.com/office/officeart/2005/8/layout/process1"/>
    <dgm:cxn modelId="{AEFBEFC0-A24E-4C18-9C2B-119BA9C93235}" srcId="{60224AB7-C946-4E5C-8D45-8EB449E04547}" destId="{7B670D17-CE8F-4CF9-9955-50FCB77EA554}" srcOrd="1" destOrd="0" parTransId="{A10E50F0-F3EE-4F5D-871E-5F36BD04CE5E}" sibTransId="{9D73B427-6AF1-4E2D-A526-57843F56B558}"/>
    <dgm:cxn modelId="{6AE86ADD-A846-4469-A5F7-58260A4E4BD1}" type="presOf" srcId="{4B0D1F22-1636-481D-A7EE-40BE91894B0E}" destId="{BDCAC122-02DF-4AA8-A004-EB1ABA3B6FEA}" srcOrd="0" destOrd="2" presId="urn:microsoft.com/office/officeart/2005/8/layout/process1"/>
    <dgm:cxn modelId="{EA21C7DF-92B0-4483-8CAE-0F7A722B68CA}" srcId="{7B670D17-CE8F-4CF9-9955-50FCB77EA554}" destId="{ADAEA546-7377-4756-B492-003FB654BCBA}" srcOrd="0" destOrd="0" parTransId="{CE559AAA-60BF-4D67-8194-A37DF4E37215}" sibTransId="{E68BE296-9B62-4006-A693-EF767126BCD2}"/>
    <dgm:cxn modelId="{C7B955FD-EFAA-4C74-A3F5-34F03327500B}" srcId="{7B670D17-CE8F-4CF9-9955-50FCB77EA554}" destId="{765099AC-0429-473E-9F7F-F0234EF0930C}" srcOrd="2" destOrd="0" parTransId="{8CDED9D4-6838-4BF0-BEB9-939ECDE3DA84}" sibTransId="{D44CF2EC-12B3-451D-A81E-A467574F5F49}"/>
    <dgm:cxn modelId="{3D8B9BAD-E633-4393-965D-4E8883CCBDAF}" type="presParOf" srcId="{44D24948-A39E-4F98-9748-BA921BFB6BE5}" destId="{C6E9B7C9-4397-42B7-9D5A-23F62A9E2CDE}" srcOrd="0" destOrd="0" presId="urn:microsoft.com/office/officeart/2005/8/layout/process1"/>
    <dgm:cxn modelId="{CCA7F474-EDE0-4CA3-B9DE-786C15349EE1}" type="presParOf" srcId="{44D24948-A39E-4F98-9748-BA921BFB6BE5}" destId="{3678D1C6-A2E7-443D-9055-9D298D6804CB}" srcOrd="1" destOrd="0" presId="urn:microsoft.com/office/officeart/2005/8/layout/process1"/>
    <dgm:cxn modelId="{FA065F92-ADC3-405B-8788-08DFD4D243A2}" type="presParOf" srcId="{3678D1C6-A2E7-443D-9055-9D298D6804CB}" destId="{05504EFF-CC4E-449A-A6A7-71FE45C6ACF3}" srcOrd="0" destOrd="0" presId="urn:microsoft.com/office/officeart/2005/8/layout/process1"/>
    <dgm:cxn modelId="{1A3FF991-8104-4F81-B82D-8FB8E24ECD5D}" type="presParOf" srcId="{44D24948-A39E-4F98-9748-BA921BFB6BE5}" destId="{BDCAC122-02DF-4AA8-A004-EB1ABA3B6FEA}" srcOrd="2"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F81C2855-6729-490C-9AFA-6FF95DB6BE78}" type="doc">
      <dgm:prSet loTypeId="urn:microsoft.com/office/officeart/2005/8/layout/vList2" loCatId="list" qsTypeId="urn:microsoft.com/office/officeart/2005/8/quickstyle/simple3" qsCatId="simple" csTypeId="urn:microsoft.com/office/officeart/2005/8/colors/accent0_1" csCatId="mainScheme"/>
      <dgm:spPr/>
      <dgm:t>
        <a:bodyPr/>
        <a:lstStyle/>
        <a:p>
          <a:endParaRPr lang="en-US"/>
        </a:p>
      </dgm:t>
    </dgm:pt>
    <dgm:pt modelId="{55FA3F03-9F48-43D5-ADC5-7A907B36D94F}">
      <dgm:prSet/>
      <dgm:spPr/>
      <dgm:t>
        <a:bodyPr/>
        <a:lstStyle/>
        <a:p>
          <a:r>
            <a:rPr lang="en-US" b="1" dirty="0"/>
            <a:t>Please keep in mind that this is just a brief list of some of the common chemicals used at ASU along with their respective pictograms</a:t>
          </a:r>
          <a:endParaRPr lang="en-US" dirty="0"/>
        </a:p>
      </dgm:t>
    </dgm:pt>
    <dgm:pt modelId="{684692AF-87C7-4941-828D-87A41F79B52E}" type="parTrans" cxnId="{3DCCD802-1DF6-4534-8FFA-0012061B65E2}">
      <dgm:prSet/>
      <dgm:spPr/>
      <dgm:t>
        <a:bodyPr/>
        <a:lstStyle/>
        <a:p>
          <a:endParaRPr lang="en-US"/>
        </a:p>
      </dgm:t>
    </dgm:pt>
    <dgm:pt modelId="{DD646E89-7E3C-4F43-AECD-F1EAE8EE9BBE}" type="sibTrans" cxnId="{3DCCD802-1DF6-4534-8FFA-0012061B65E2}">
      <dgm:prSet/>
      <dgm:spPr/>
      <dgm:t>
        <a:bodyPr/>
        <a:lstStyle/>
        <a:p>
          <a:endParaRPr lang="en-US"/>
        </a:p>
      </dgm:t>
    </dgm:pt>
    <dgm:pt modelId="{EA55E997-C223-4457-878B-0B33937A997C}" type="pres">
      <dgm:prSet presAssocID="{F81C2855-6729-490C-9AFA-6FF95DB6BE78}" presName="linear" presStyleCnt="0">
        <dgm:presLayoutVars>
          <dgm:animLvl val="lvl"/>
          <dgm:resizeHandles val="exact"/>
        </dgm:presLayoutVars>
      </dgm:prSet>
      <dgm:spPr/>
    </dgm:pt>
    <dgm:pt modelId="{0FBBD543-9BB6-49BB-AFEC-FBC1678051ED}" type="pres">
      <dgm:prSet presAssocID="{55FA3F03-9F48-43D5-ADC5-7A907B36D94F}" presName="parentText" presStyleLbl="node1" presStyleIdx="0" presStyleCnt="1">
        <dgm:presLayoutVars>
          <dgm:chMax val="0"/>
          <dgm:bulletEnabled val="1"/>
        </dgm:presLayoutVars>
      </dgm:prSet>
      <dgm:spPr/>
    </dgm:pt>
  </dgm:ptLst>
  <dgm:cxnLst>
    <dgm:cxn modelId="{3DCCD802-1DF6-4534-8FFA-0012061B65E2}" srcId="{F81C2855-6729-490C-9AFA-6FF95DB6BE78}" destId="{55FA3F03-9F48-43D5-ADC5-7A907B36D94F}" srcOrd="0" destOrd="0" parTransId="{684692AF-87C7-4941-828D-87A41F79B52E}" sibTransId="{DD646E89-7E3C-4F43-AECD-F1EAE8EE9BBE}"/>
    <dgm:cxn modelId="{560D8027-6810-4485-B791-6DFECDD790E9}" type="presOf" srcId="{55FA3F03-9F48-43D5-ADC5-7A907B36D94F}" destId="{0FBBD543-9BB6-49BB-AFEC-FBC1678051ED}" srcOrd="0" destOrd="0" presId="urn:microsoft.com/office/officeart/2005/8/layout/vList2"/>
    <dgm:cxn modelId="{A1BEA1AF-34E7-4433-ABCE-927F7B10102D}" type="presOf" srcId="{F81C2855-6729-490C-9AFA-6FF95DB6BE78}" destId="{EA55E997-C223-4457-878B-0B33937A997C}" srcOrd="0" destOrd="0" presId="urn:microsoft.com/office/officeart/2005/8/layout/vList2"/>
    <dgm:cxn modelId="{CFCD7574-5B4D-4AB0-AE8B-2FEE5075F72E}" type="presParOf" srcId="{EA55E997-C223-4457-878B-0B33937A997C}" destId="{0FBBD543-9BB6-49BB-AFEC-FBC1678051E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7B898A2D-07CC-4D11-8754-F8853B260E01}" type="doc">
      <dgm:prSet loTypeId="urn:microsoft.com/office/officeart/2005/8/layout/default" loCatId="list" qsTypeId="urn:microsoft.com/office/officeart/2005/8/quickstyle/simple3" qsCatId="simple" csTypeId="urn:microsoft.com/office/officeart/2005/8/colors/colorful1" csCatId="colorful" phldr="1"/>
      <dgm:spPr/>
      <dgm:t>
        <a:bodyPr/>
        <a:lstStyle/>
        <a:p>
          <a:endParaRPr lang="en-US"/>
        </a:p>
      </dgm:t>
    </dgm:pt>
    <dgm:pt modelId="{B855352C-2439-4330-90D7-598C77B2A650}">
      <dgm:prSet/>
      <dgm:spPr>
        <a:solidFill>
          <a:srgbClr val="002060"/>
        </a:solidFill>
      </dgm:spPr>
      <dgm:t>
        <a:bodyPr/>
        <a:lstStyle/>
        <a:p>
          <a:r>
            <a:rPr lang="en-US" b="1" dirty="0">
              <a:solidFill>
                <a:schemeClr val="bg1"/>
              </a:solidFill>
            </a:rPr>
            <a:t>Acetic Acid</a:t>
          </a:r>
          <a:endParaRPr lang="en-US" dirty="0">
            <a:solidFill>
              <a:schemeClr val="bg1"/>
            </a:solidFill>
          </a:endParaRPr>
        </a:p>
      </dgm:t>
    </dgm:pt>
    <dgm:pt modelId="{3447EA8C-CA00-4BFA-8B8B-B17D8FE1E88B}" type="parTrans" cxnId="{83E0D085-4358-4052-91EC-8D918061F164}">
      <dgm:prSet/>
      <dgm:spPr/>
      <dgm:t>
        <a:bodyPr/>
        <a:lstStyle/>
        <a:p>
          <a:endParaRPr lang="en-US"/>
        </a:p>
      </dgm:t>
    </dgm:pt>
    <dgm:pt modelId="{A113FF57-258F-489C-B6C8-8C0A649CCB18}" type="sibTrans" cxnId="{83E0D085-4358-4052-91EC-8D918061F164}">
      <dgm:prSet/>
      <dgm:spPr/>
      <dgm:t>
        <a:bodyPr/>
        <a:lstStyle/>
        <a:p>
          <a:endParaRPr lang="en-US"/>
        </a:p>
      </dgm:t>
    </dgm:pt>
    <dgm:pt modelId="{1D2C54A6-A97E-4399-9265-78758BA64AB7}">
      <dgm:prSet/>
      <dgm:spPr>
        <a:solidFill>
          <a:srgbClr val="002060"/>
        </a:solidFill>
      </dgm:spPr>
      <dgm:t>
        <a:bodyPr/>
        <a:lstStyle/>
        <a:p>
          <a:r>
            <a:rPr lang="en-US" b="1" dirty="0">
              <a:solidFill>
                <a:schemeClr val="bg1"/>
              </a:solidFill>
            </a:rPr>
            <a:t>Hydrochloric Acid</a:t>
          </a:r>
          <a:endParaRPr lang="en-US" dirty="0">
            <a:solidFill>
              <a:schemeClr val="bg1"/>
            </a:solidFill>
          </a:endParaRPr>
        </a:p>
      </dgm:t>
    </dgm:pt>
    <dgm:pt modelId="{858A6AFB-49FF-45E4-A7C4-14DBD1D71942}" type="parTrans" cxnId="{899DF10C-4295-4567-AFA9-F6514FD05024}">
      <dgm:prSet/>
      <dgm:spPr/>
      <dgm:t>
        <a:bodyPr/>
        <a:lstStyle/>
        <a:p>
          <a:endParaRPr lang="en-US"/>
        </a:p>
      </dgm:t>
    </dgm:pt>
    <dgm:pt modelId="{88E70197-E995-422B-973D-FBC45F4015EA}" type="sibTrans" cxnId="{899DF10C-4295-4567-AFA9-F6514FD05024}">
      <dgm:prSet/>
      <dgm:spPr/>
      <dgm:t>
        <a:bodyPr/>
        <a:lstStyle/>
        <a:p>
          <a:endParaRPr lang="en-US"/>
        </a:p>
      </dgm:t>
    </dgm:pt>
    <dgm:pt modelId="{5F79D9DA-0E6A-40CB-B72F-99D333EEB1B4}">
      <dgm:prSet/>
      <dgm:spPr>
        <a:solidFill>
          <a:srgbClr val="002060"/>
        </a:solidFill>
      </dgm:spPr>
      <dgm:t>
        <a:bodyPr/>
        <a:lstStyle/>
        <a:p>
          <a:r>
            <a:rPr lang="en-US" b="1">
              <a:solidFill>
                <a:schemeClr val="bg1"/>
              </a:solidFill>
            </a:rPr>
            <a:t>Dichloromethane </a:t>
          </a:r>
          <a:endParaRPr lang="en-US">
            <a:solidFill>
              <a:schemeClr val="bg1"/>
            </a:solidFill>
          </a:endParaRPr>
        </a:p>
      </dgm:t>
    </dgm:pt>
    <dgm:pt modelId="{4598B866-6E3A-4D2A-9941-0974961B4376}" type="parTrans" cxnId="{06FD4EDB-38F5-49D6-B221-A909E1B829F0}">
      <dgm:prSet/>
      <dgm:spPr/>
      <dgm:t>
        <a:bodyPr/>
        <a:lstStyle/>
        <a:p>
          <a:endParaRPr lang="en-US"/>
        </a:p>
      </dgm:t>
    </dgm:pt>
    <dgm:pt modelId="{EEFE149B-5354-41E9-8F0A-686DD6746DB8}" type="sibTrans" cxnId="{06FD4EDB-38F5-49D6-B221-A909E1B829F0}">
      <dgm:prSet/>
      <dgm:spPr/>
      <dgm:t>
        <a:bodyPr/>
        <a:lstStyle/>
        <a:p>
          <a:endParaRPr lang="en-US"/>
        </a:p>
      </dgm:t>
    </dgm:pt>
    <dgm:pt modelId="{F5FC07F6-E42E-46EE-88F0-656B06EEFF6E}">
      <dgm:prSet/>
      <dgm:spPr>
        <a:solidFill>
          <a:srgbClr val="002060"/>
        </a:solidFill>
      </dgm:spPr>
      <dgm:t>
        <a:bodyPr/>
        <a:lstStyle/>
        <a:p>
          <a:r>
            <a:rPr lang="en-US" b="1">
              <a:solidFill>
                <a:schemeClr val="bg1"/>
              </a:solidFill>
            </a:rPr>
            <a:t>Isopropyl alcohol</a:t>
          </a:r>
          <a:endParaRPr lang="en-US">
            <a:solidFill>
              <a:schemeClr val="bg1"/>
            </a:solidFill>
          </a:endParaRPr>
        </a:p>
      </dgm:t>
    </dgm:pt>
    <dgm:pt modelId="{C9616B29-F308-4E9F-810F-61F9D723D135}" type="parTrans" cxnId="{E1BD8FD9-1F53-4881-82C0-EBB24201B46E}">
      <dgm:prSet/>
      <dgm:spPr/>
      <dgm:t>
        <a:bodyPr/>
        <a:lstStyle/>
        <a:p>
          <a:endParaRPr lang="en-US"/>
        </a:p>
      </dgm:t>
    </dgm:pt>
    <dgm:pt modelId="{54C90AF4-4B59-4F0E-96D8-EF9C5C29C962}" type="sibTrans" cxnId="{E1BD8FD9-1F53-4881-82C0-EBB24201B46E}">
      <dgm:prSet/>
      <dgm:spPr/>
      <dgm:t>
        <a:bodyPr/>
        <a:lstStyle/>
        <a:p>
          <a:endParaRPr lang="en-US"/>
        </a:p>
      </dgm:t>
    </dgm:pt>
    <dgm:pt modelId="{1630E4AA-A625-49DE-92F4-339BE89519DE}">
      <dgm:prSet/>
      <dgm:spPr>
        <a:solidFill>
          <a:srgbClr val="002060"/>
        </a:solidFill>
      </dgm:spPr>
      <dgm:t>
        <a:bodyPr/>
        <a:lstStyle/>
        <a:p>
          <a:r>
            <a:rPr lang="en-US" b="1">
              <a:solidFill>
                <a:schemeClr val="bg1"/>
              </a:solidFill>
            </a:rPr>
            <a:t>Nitric Acid</a:t>
          </a:r>
          <a:endParaRPr lang="en-US">
            <a:solidFill>
              <a:schemeClr val="bg1"/>
            </a:solidFill>
          </a:endParaRPr>
        </a:p>
      </dgm:t>
    </dgm:pt>
    <dgm:pt modelId="{D138468D-8E08-4783-9355-736D8EE92BA4}" type="parTrans" cxnId="{ABCDD8A1-5ED4-43A5-9769-AF668FB6FBEE}">
      <dgm:prSet/>
      <dgm:spPr/>
      <dgm:t>
        <a:bodyPr/>
        <a:lstStyle/>
        <a:p>
          <a:endParaRPr lang="en-US"/>
        </a:p>
      </dgm:t>
    </dgm:pt>
    <dgm:pt modelId="{4A7FAB6C-77A7-490C-8CB5-A8ACB6A8367E}" type="sibTrans" cxnId="{ABCDD8A1-5ED4-43A5-9769-AF668FB6FBEE}">
      <dgm:prSet/>
      <dgm:spPr/>
      <dgm:t>
        <a:bodyPr/>
        <a:lstStyle/>
        <a:p>
          <a:endParaRPr lang="en-US"/>
        </a:p>
      </dgm:t>
    </dgm:pt>
    <dgm:pt modelId="{9682FD82-9824-450B-BF26-F62266025274}">
      <dgm:prSet/>
      <dgm:spPr>
        <a:solidFill>
          <a:srgbClr val="002060"/>
        </a:solidFill>
      </dgm:spPr>
      <dgm:t>
        <a:bodyPr/>
        <a:lstStyle/>
        <a:p>
          <a:r>
            <a:rPr lang="en-US" b="1">
              <a:solidFill>
                <a:schemeClr val="bg1"/>
              </a:solidFill>
            </a:rPr>
            <a:t>Sulfuric Acid</a:t>
          </a:r>
          <a:endParaRPr lang="en-US">
            <a:solidFill>
              <a:schemeClr val="bg1"/>
            </a:solidFill>
          </a:endParaRPr>
        </a:p>
      </dgm:t>
    </dgm:pt>
    <dgm:pt modelId="{83EFD181-A8A9-417F-9C09-E344A52A995D}" type="parTrans" cxnId="{7D952098-A91C-4C86-A3DC-6C1A259788FF}">
      <dgm:prSet/>
      <dgm:spPr/>
      <dgm:t>
        <a:bodyPr/>
        <a:lstStyle/>
        <a:p>
          <a:endParaRPr lang="en-US"/>
        </a:p>
      </dgm:t>
    </dgm:pt>
    <dgm:pt modelId="{D4EE27D9-5530-48D4-B223-42AA87AE46B7}" type="sibTrans" cxnId="{7D952098-A91C-4C86-A3DC-6C1A259788FF}">
      <dgm:prSet/>
      <dgm:spPr/>
      <dgm:t>
        <a:bodyPr/>
        <a:lstStyle/>
        <a:p>
          <a:endParaRPr lang="en-US"/>
        </a:p>
      </dgm:t>
    </dgm:pt>
    <dgm:pt modelId="{75A14605-9EA0-4160-AAE8-F1A746C46CB5}" type="pres">
      <dgm:prSet presAssocID="{7B898A2D-07CC-4D11-8754-F8853B260E01}" presName="diagram" presStyleCnt="0">
        <dgm:presLayoutVars>
          <dgm:dir/>
          <dgm:resizeHandles val="exact"/>
        </dgm:presLayoutVars>
      </dgm:prSet>
      <dgm:spPr/>
    </dgm:pt>
    <dgm:pt modelId="{98FFBA42-CCBE-4592-84AF-40C10895A37F}" type="pres">
      <dgm:prSet presAssocID="{B855352C-2439-4330-90D7-598C77B2A650}" presName="node" presStyleLbl="node1" presStyleIdx="0" presStyleCnt="6">
        <dgm:presLayoutVars>
          <dgm:bulletEnabled val="1"/>
        </dgm:presLayoutVars>
      </dgm:prSet>
      <dgm:spPr/>
    </dgm:pt>
    <dgm:pt modelId="{FC40FB86-2E9A-45BD-8027-9D02DD807CC1}" type="pres">
      <dgm:prSet presAssocID="{A113FF57-258F-489C-B6C8-8C0A649CCB18}" presName="sibTrans" presStyleCnt="0"/>
      <dgm:spPr/>
    </dgm:pt>
    <dgm:pt modelId="{F39F638E-71B6-4178-A941-82B24B192E6B}" type="pres">
      <dgm:prSet presAssocID="{1D2C54A6-A97E-4399-9265-78758BA64AB7}" presName="node" presStyleLbl="node1" presStyleIdx="1" presStyleCnt="6">
        <dgm:presLayoutVars>
          <dgm:bulletEnabled val="1"/>
        </dgm:presLayoutVars>
      </dgm:prSet>
      <dgm:spPr/>
    </dgm:pt>
    <dgm:pt modelId="{AB1EE5DE-83F5-42DA-ABAC-8354C5F08AB5}" type="pres">
      <dgm:prSet presAssocID="{88E70197-E995-422B-973D-FBC45F4015EA}" presName="sibTrans" presStyleCnt="0"/>
      <dgm:spPr/>
    </dgm:pt>
    <dgm:pt modelId="{E80881B0-348F-4175-9C00-62473724E5AA}" type="pres">
      <dgm:prSet presAssocID="{5F79D9DA-0E6A-40CB-B72F-99D333EEB1B4}" presName="node" presStyleLbl="node1" presStyleIdx="2" presStyleCnt="6">
        <dgm:presLayoutVars>
          <dgm:bulletEnabled val="1"/>
        </dgm:presLayoutVars>
      </dgm:prSet>
      <dgm:spPr/>
    </dgm:pt>
    <dgm:pt modelId="{442B7821-50E9-4F8F-8E21-A7004356C50F}" type="pres">
      <dgm:prSet presAssocID="{EEFE149B-5354-41E9-8F0A-686DD6746DB8}" presName="sibTrans" presStyleCnt="0"/>
      <dgm:spPr/>
    </dgm:pt>
    <dgm:pt modelId="{C946BB8B-AF76-4CCD-B25B-534A2CAEE64F}" type="pres">
      <dgm:prSet presAssocID="{F5FC07F6-E42E-46EE-88F0-656B06EEFF6E}" presName="node" presStyleLbl="node1" presStyleIdx="3" presStyleCnt="6">
        <dgm:presLayoutVars>
          <dgm:bulletEnabled val="1"/>
        </dgm:presLayoutVars>
      </dgm:prSet>
      <dgm:spPr/>
    </dgm:pt>
    <dgm:pt modelId="{51911342-A30B-4C12-9819-6528B08B3784}" type="pres">
      <dgm:prSet presAssocID="{54C90AF4-4B59-4F0E-96D8-EF9C5C29C962}" presName="sibTrans" presStyleCnt="0"/>
      <dgm:spPr/>
    </dgm:pt>
    <dgm:pt modelId="{0AAAE398-EDD7-4884-9D33-BE81C957052E}" type="pres">
      <dgm:prSet presAssocID="{1630E4AA-A625-49DE-92F4-339BE89519DE}" presName="node" presStyleLbl="node1" presStyleIdx="4" presStyleCnt="6">
        <dgm:presLayoutVars>
          <dgm:bulletEnabled val="1"/>
        </dgm:presLayoutVars>
      </dgm:prSet>
      <dgm:spPr/>
    </dgm:pt>
    <dgm:pt modelId="{09BD8182-D2BE-4752-ABE2-195C3D40E57B}" type="pres">
      <dgm:prSet presAssocID="{4A7FAB6C-77A7-490C-8CB5-A8ACB6A8367E}" presName="sibTrans" presStyleCnt="0"/>
      <dgm:spPr/>
    </dgm:pt>
    <dgm:pt modelId="{5CC3ED2A-489D-4D9B-88EE-E60328460047}" type="pres">
      <dgm:prSet presAssocID="{9682FD82-9824-450B-BF26-F62266025274}" presName="node" presStyleLbl="node1" presStyleIdx="5" presStyleCnt="6">
        <dgm:presLayoutVars>
          <dgm:bulletEnabled val="1"/>
        </dgm:presLayoutVars>
      </dgm:prSet>
      <dgm:spPr/>
    </dgm:pt>
  </dgm:ptLst>
  <dgm:cxnLst>
    <dgm:cxn modelId="{899DF10C-4295-4567-AFA9-F6514FD05024}" srcId="{7B898A2D-07CC-4D11-8754-F8853B260E01}" destId="{1D2C54A6-A97E-4399-9265-78758BA64AB7}" srcOrd="1" destOrd="0" parTransId="{858A6AFB-49FF-45E4-A7C4-14DBD1D71942}" sibTransId="{88E70197-E995-422B-973D-FBC45F4015EA}"/>
    <dgm:cxn modelId="{1937C01F-9592-40AE-8582-95AB8A37C408}" type="presOf" srcId="{5F79D9DA-0E6A-40CB-B72F-99D333EEB1B4}" destId="{E80881B0-348F-4175-9C00-62473724E5AA}" srcOrd="0" destOrd="0" presId="urn:microsoft.com/office/officeart/2005/8/layout/default"/>
    <dgm:cxn modelId="{783C4039-F53A-4A55-BB03-9EEB0361E1EA}" type="presOf" srcId="{B855352C-2439-4330-90D7-598C77B2A650}" destId="{98FFBA42-CCBE-4592-84AF-40C10895A37F}" srcOrd="0" destOrd="0" presId="urn:microsoft.com/office/officeart/2005/8/layout/default"/>
    <dgm:cxn modelId="{6CA8E544-7446-449D-8A66-A7D7D707C37E}" type="presOf" srcId="{1D2C54A6-A97E-4399-9265-78758BA64AB7}" destId="{F39F638E-71B6-4178-A941-82B24B192E6B}" srcOrd="0" destOrd="0" presId="urn:microsoft.com/office/officeart/2005/8/layout/default"/>
    <dgm:cxn modelId="{4A6DA166-FD10-4427-A798-2BF93E35F1FC}" type="presOf" srcId="{9682FD82-9824-450B-BF26-F62266025274}" destId="{5CC3ED2A-489D-4D9B-88EE-E60328460047}" srcOrd="0" destOrd="0" presId="urn:microsoft.com/office/officeart/2005/8/layout/default"/>
    <dgm:cxn modelId="{6D68A853-70E6-40AA-81ED-5CA7FC4726A0}" type="presOf" srcId="{1630E4AA-A625-49DE-92F4-339BE89519DE}" destId="{0AAAE398-EDD7-4884-9D33-BE81C957052E}" srcOrd="0" destOrd="0" presId="urn:microsoft.com/office/officeart/2005/8/layout/default"/>
    <dgm:cxn modelId="{FF67337A-03DA-4203-8899-1465BBA23293}" type="presOf" srcId="{7B898A2D-07CC-4D11-8754-F8853B260E01}" destId="{75A14605-9EA0-4160-AAE8-F1A746C46CB5}" srcOrd="0" destOrd="0" presId="urn:microsoft.com/office/officeart/2005/8/layout/default"/>
    <dgm:cxn modelId="{83E0D085-4358-4052-91EC-8D918061F164}" srcId="{7B898A2D-07CC-4D11-8754-F8853B260E01}" destId="{B855352C-2439-4330-90D7-598C77B2A650}" srcOrd="0" destOrd="0" parTransId="{3447EA8C-CA00-4BFA-8B8B-B17D8FE1E88B}" sibTransId="{A113FF57-258F-489C-B6C8-8C0A649CCB18}"/>
    <dgm:cxn modelId="{7D952098-A91C-4C86-A3DC-6C1A259788FF}" srcId="{7B898A2D-07CC-4D11-8754-F8853B260E01}" destId="{9682FD82-9824-450B-BF26-F62266025274}" srcOrd="5" destOrd="0" parTransId="{83EFD181-A8A9-417F-9C09-E344A52A995D}" sibTransId="{D4EE27D9-5530-48D4-B223-42AA87AE46B7}"/>
    <dgm:cxn modelId="{ABCDD8A1-5ED4-43A5-9769-AF668FB6FBEE}" srcId="{7B898A2D-07CC-4D11-8754-F8853B260E01}" destId="{1630E4AA-A625-49DE-92F4-339BE89519DE}" srcOrd="4" destOrd="0" parTransId="{D138468D-8E08-4783-9355-736D8EE92BA4}" sibTransId="{4A7FAB6C-77A7-490C-8CB5-A8ACB6A8367E}"/>
    <dgm:cxn modelId="{25D706B4-C3AA-4DA8-80F9-3CF582026993}" type="presOf" srcId="{F5FC07F6-E42E-46EE-88F0-656B06EEFF6E}" destId="{C946BB8B-AF76-4CCD-B25B-534A2CAEE64F}" srcOrd="0" destOrd="0" presId="urn:microsoft.com/office/officeart/2005/8/layout/default"/>
    <dgm:cxn modelId="{E1BD8FD9-1F53-4881-82C0-EBB24201B46E}" srcId="{7B898A2D-07CC-4D11-8754-F8853B260E01}" destId="{F5FC07F6-E42E-46EE-88F0-656B06EEFF6E}" srcOrd="3" destOrd="0" parTransId="{C9616B29-F308-4E9F-810F-61F9D723D135}" sibTransId="{54C90AF4-4B59-4F0E-96D8-EF9C5C29C962}"/>
    <dgm:cxn modelId="{06FD4EDB-38F5-49D6-B221-A909E1B829F0}" srcId="{7B898A2D-07CC-4D11-8754-F8853B260E01}" destId="{5F79D9DA-0E6A-40CB-B72F-99D333EEB1B4}" srcOrd="2" destOrd="0" parTransId="{4598B866-6E3A-4D2A-9941-0974961B4376}" sibTransId="{EEFE149B-5354-41E9-8F0A-686DD6746DB8}"/>
    <dgm:cxn modelId="{42364D2A-0B0C-4ECB-947A-AED4032E486B}" type="presParOf" srcId="{75A14605-9EA0-4160-AAE8-F1A746C46CB5}" destId="{98FFBA42-CCBE-4592-84AF-40C10895A37F}" srcOrd="0" destOrd="0" presId="urn:microsoft.com/office/officeart/2005/8/layout/default"/>
    <dgm:cxn modelId="{8FFBA378-3DDF-40F7-8E18-04B576188ECA}" type="presParOf" srcId="{75A14605-9EA0-4160-AAE8-F1A746C46CB5}" destId="{FC40FB86-2E9A-45BD-8027-9D02DD807CC1}" srcOrd="1" destOrd="0" presId="urn:microsoft.com/office/officeart/2005/8/layout/default"/>
    <dgm:cxn modelId="{F48C6C75-54FA-4AC5-8CD5-6A42DFF45D68}" type="presParOf" srcId="{75A14605-9EA0-4160-AAE8-F1A746C46CB5}" destId="{F39F638E-71B6-4178-A941-82B24B192E6B}" srcOrd="2" destOrd="0" presId="urn:microsoft.com/office/officeart/2005/8/layout/default"/>
    <dgm:cxn modelId="{11BD7604-E989-40D2-897E-D7CFDA8CFC31}" type="presParOf" srcId="{75A14605-9EA0-4160-AAE8-F1A746C46CB5}" destId="{AB1EE5DE-83F5-42DA-ABAC-8354C5F08AB5}" srcOrd="3" destOrd="0" presId="urn:microsoft.com/office/officeart/2005/8/layout/default"/>
    <dgm:cxn modelId="{0233AE5A-171C-4CBA-85CA-D6B64C67921A}" type="presParOf" srcId="{75A14605-9EA0-4160-AAE8-F1A746C46CB5}" destId="{E80881B0-348F-4175-9C00-62473724E5AA}" srcOrd="4" destOrd="0" presId="urn:microsoft.com/office/officeart/2005/8/layout/default"/>
    <dgm:cxn modelId="{E9E5FBC0-6D36-41D6-80BF-4412FDAEB5B5}" type="presParOf" srcId="{75A14605-9EA0-4160-AAE8-F1A746C46CB5}" destId="{442B7821-50E9-4F8F-8E21-A7004356C50F}" srcOrd="5" destOrd="0" presId="urn:microsoft.com/office/officeart/2005/8/layout/default"/>
    <dgm:cxn modelId="{6FEA37C8-291E-44CC-9E46-A6C3E0A97294}" type="presParOf" srcId="{75A14605-9EA0-4160-AAE8-F1A746C46CB5}" destId="{C946BB8B-AF76-4CCD-B25B-534A2CAEE64F}" srcOrd="6" destOrd="0" presId="urn:microsoft.com/office/officeart/2005/8/layout/default"/>
    <dgm:cxn modelId="{CE1A784A-9627-4D4F-97CF-BAA01DBD775B}" type="presParOf" srcId="{75A14605-9EA0-4160-AAE8-F1A746C46CB5}" destId="{51911342-A30B-4C12-9819-6528B08B3784}" srcOrd="7" destOrd="0" presId="urn:microsoft.com/office/officeart/2005/8/layout/default"/>
    <dgm:cxn modelId="{EC8F356C-88CE-4AEC-844E-5A460CD252E9}" type="presParOf" srcId="{75A14605-9EA0-4160-AAE8-F1A746C46CB5}" destId="{0AAAE398-EDD7-4884-9D33-BE81C957052E}" srcOrd="8" destOrd="0" presId="urn:microsoft.com/office/officeart/2005/8/layout/default"/>
    <dgm:cxn modelId="{F973AA26-08CA-4B6A-95B3-813A5DB11554}" type="presParOf" srcId="{75A14605-9EA0-4160-AAE8-F1A746C46CB5}" destId="{09BD8182-D2BE-4752-ABE2-195C3D40E57B}" srcOrd="9" destOrd="0" presId="urn:microsoft.com/office/officeart/2005/8/layout/default"/>
    <dgm:cxn modelId="{6991B018-3DB7-48C1-A6BE-C9ED3F5B56C7}" type="presParOf" srcId="{75A14605-9EA0-4160-AAE8-F1A746C46CB5}" destId="{5CC3ED2A-489D-4D9B-88EE-E60328460047}" srcOrd="10" destOrd="0" presId="urn:microsoft.com/office/officeart/2005/8/layout/default"/>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670DC219-D4B6-40CE-A1CE-0092C4CB221E}" type="doc">
      <dgm:prSet loTypeId="urn:microsoft.com/office/officeart/2005/8/layout/vList2" loCatId="list" qsTypeId="urn:microsoft.com/office/officeart/2005/8/quickstyle/simple3" qsCatId="simple" csTypeId="urn:microsoft.com/office/officeart/2005/8/colors/colorful3" csCatId="colorful"/>
      <dgm:spPr/>
      <dgm:t>
        <a:bodyPr/>
        <a:lstStyle/>
        <a:p>
          <a:endParaRPr lang="en-US"/>
        </a:p>
      </dgm:t>
    </dgm:pt>
    <dgm:pt modelId="{81C6976C-2909-4DA3-BD63-78EFDA8A8D2C}">
      <dgm:prSet/>
      <dgm:spPr/>
      <dgm:t>
        <a:bodyPr/>
        <a:lstStyle/>
        <a:p>
          <a:r>
            <a:rPr lang="en-US" dirty="0"/>
            <a:t>If you have been exposed to a chemical and feel sick:</a:t>
          </a:r>
        </a:p>
      </dgm:t>
    </dgm:pt>
    <dgm:pt modelId="{F2A5B625-459F-4D4E-83F0-AF4F124DDD10}" type="parTrans" cxnId="{90BD9352-C648-454D-BF8C-46DDDA392376}">
      <dgm:prSet/>
      <dgm:spPr/>
      <dgm:t>
        <a:bodyPr/>
        <a:lstStyle/>
        <a:p>
          <a:endParaRPr lang="en-US"/>
        </a:p>
      </dgm:t>
    </dgm:pt>
    <dgm:pt modelId="{4E5BAE37-5850-4B1E-AD8C-42A334F416E2}" type="sibTrans" cxnId="{90BD9352-C648-454D-BF8C-46DDDA392376}">
      <dgm:prSet/>
      <dgm:spPr/>
      <dgm:t>
        <a:bodyPr/>
        <a:lstStyle/>
        <a:p>
          <a:endParaRPr lang="en-US"/>
        </a:p>
      </dgm:t>
    </dgm:pt>
    <dgm:pt modelId="{98B46117-D77D-47FF-86CB-39CCC9DF7F95}">
      <dgm:prSet/>
      <dgm:spPr/>
      <dgm:t>
        <a:bodyPr/>
        <a:lstStyle/>
        <a:p>
          <a:r>
            <a:rPr lang="en-US"/>
            <a:t>Let faculty or supervisor know immediately</a:t>
          </a:r>
        </a:p>
      </dgm:t>
    </dgm:pt>
    <dgm:pt modelId="{EAF5FA6A-EC57-4326-8965-D06C02D6EEE5}" type="parTrans" cxnId="{088FF4C7-AB1C-4DFB-9A7E-31B5B44B31A9}">
      <dgm:prSet/>
      <dgm:spPr/>
      <dgm:t>
        <a:bodyPr/>
        <a:lstStyle/>
        <a:p>
          <a:endParaRPr lang="en-US"/>
        </a:p>
      </dgm:t>
    </dgm:pt>
    <dgm:pt modelId="{405C22F3-D079-408B-A3DC-19BDF6373863}" type="sibTrans" cxnId="{088FF4C7-AB1C-4DFB-9A7E-31B5B44B31A9}">
      <dgm:prSet/>
      <dgm:spPr/>
      <dgm:t>
        <a:bodyPr/>
        <a:lstStyle/>
        <a:p>
          <a:endParaRPr lang="en-US"/>
        </a:p>
      </dgm:t>
    </dgm:pt>
    <dgm:pt modelId="{077D3462-915A-4A77-B6F9-4A759F2A45DF}">
      <dgm:prSet/>
      <dgm:spPr/>
      <dgm:t>
        <a:bodyPr/>
        <a:lstStyle/>
        <a:p>
          <a:r>
            <a:rPr lang="en-US" dirty="0"/>
            <a:t>Find out what the chemical was</a:t>
          </a:r>
        </a:p>
      </dgm:t>
    </dgm:pt>
    <dgm:pt modelId="{84B2073E-0663-4949-9486-642C6CFFD466}" type="parTrans" cxnId="{7FFE37CA-1FD2-4C29-B782-CA55125F5F2B}">
      <dgm:prSet/>
      <dgm:spPr/>
      <dgm:t>
        <a:bodyPr/>
        <a:lstStyle/>
        <a:p>
          <a:endParaRPr lang="en-US"/>
        </a:p>
      </dgm:t>
    </dgm:pt>
    <dgm:pt modelId="{B553683A-8F19-481E-BDAC-293240A7492C}" type="sibTrans" cxnId="{7FFE37CA-1FD2-4C29-B782-CA55125F5F2B}">
      <dgm:prSet/>
      <dgm:spPr/>
      <dgm:t>
        <a:bodyPr/>
        <a:lstStyle/>
        <a:p>
          <a:endParaRPr lang="en-US"/>
        </a:p>
      </dgm:t>
    </dgm:pt>
    <dgm:pt modelId="{741880DF-39FB-4BA2-B5C6-F8B3BE8302B3}">
      <dgm:prSet/>
      <dgm:spPr/>
      <dgm:t>
        <a:bodyPr/>
        <a:lstStyle/>
        <a:p>
          <a:r>
            <a:rPr lang="en-US"/>
            <a:t>Follow the first aid directions in Section 4 of the SDS</a:t>
          </a:r>
        </a:p>
      </dgm:t>
    </dgm:pt>
    <dgm:pt modelId="{F597F3F4-1E3B-49F4-B6AB-5BC760C3F84C}" type="parTrans" cxnId="{D11E1F71-3DDD-45F1-A562-21128034F4C3}">
      <dgm:prSet/>
      <dgm:spPr/>
      <dgm:t>
        <a:bodyPr/>
        <a:lstStyle/>
        <a:p>
          <a:endParaRPr lang="en-US"/>
        </a:p>
      </dgm:t>
    </dgm:pt>
    <dgm:pt modelId="{B2FA71DB-6BE3-4A38-9C5D-823095CA9689}" type="sibTrans" cxnId="{D11E1F71-3DDD-45F1-A562-21128034F4C3}">
      <dgm:prSet/>
      <dgm:spPr/>
      <dgm:t>
        <a:bodyPr/>
        <a:lstStyle/>
        <a:p>
          <a:endParaRPr lang="en-US"/>
        </a:p>
      </dgm:t>
    </dgm:pt>
    <dgm:pt modelId="{F69A6F7B-C536-4CAE-BF42-99F71DF0F689}">
      <dgm:prSet/>
      <dgm:spPr/>
      <dgm:t>
        <a:bodyPr/>
        <a:lstStyle/>
        <a:p>
          <a:r>
            <a:rPr lang="en-US"/>
            <a:t>Get medical attention as needed</a:t>
          </a:r>
        </a:p>
      </dgm:t>
    </dgm:pt>
    <dgm:pt modelId="{AE60B0EF-E7C2-4F10-B601-A78729B86C29}" type="parTrans" cxnId="{28259AF9-5F0F-46EB-926A-F79998D7AB79}">
      <dgm:prSet/>
      <dgm:spPr/>
      <dgm:t>
        <a:bodyPr/>
        <a:lstStyle/>
        <a:p>
          <a:endParaRPr lang="en-US"/>
        </a:p>
      </dgm:t>
    </dgm:pt>
    <dgm:pt modelId="{985113F6-E331-4D56-B2B9-6313847720C4}" type="sibTrans" cxnId="{28259AF9-5F0F-46EB-926A-F79998D7AB79}">
      <dgm:prSet/>
      <dgm:spPr/>
      <dgm:t>
        <a:bodyPr/>
        <a:lstStyle/>
        <a:p>
          <a:endParaRPr lang="en-US"/>
        </a:p>
      </dgm:t>
    </dgm:pt>
    <dgm:pt modelId="{23D27402-4AFA-4A96-A51D-C372A4A199F9}">
      <dgm:prSet/>
      <dgm:spPr/>
      <dgm:t>
        <a:bodyPr/>
        <a:lstStyle/>
        <a:p>
          <a:r>
            <a:rPr lang="en-US"/>
            <a:t>Check your PPE before going back to the area</a:t>
          </a:r>
        </a:p>
      </dgm:t>
    </dgm:pt>
    <dgm:pt modelId="{DEFBF2F6-A0CD-4A49-BC3E-558A5B2AAD73}" type="parTrans" cxnId="{3B354C70-2FA2-4143-A91C-7EE48C87D50F}">
      <dgm:prSet/>
      <dgm:spPr/>
      <dgm:t>
        <a:bodyPr/>
        <a:lstStyle/>
        <a:p>
          <a:endParaRPr lang="en-US"/>
        </a:p>
      </dgm:t>
    </dgm:pt>
    <dgm:pt modelId="{A29DE31C-3869-454A-9379-AC5ACBB94216}" type="sibTrans" cxnId="{3B354C70-2FA2-4143-A91C-7EE48C87D50F}">
      <dgm:prSet/>
      <dgm:spPr/>
      <dgm:t>
        <a:bodyPr/>
        <a:lstStyle/>
        <a:p>
          <a:endParaRPr lang="en-US"/>
        </a:p>
      </dgm:t>
    </dgm:pt>
    <dgm:pt modelId="{629D240E-428F-446B-9FCE-B7E884A9663F}" type="pres">
      <dgm:prSet presAssocID="{670DC219-D4B6-40CE-A1CE-0092C4CB221E}" presName="linear" presStyleCnt="0">
        <dgm:presLayoutVars>
          <dgm:animLvl val="lvl"/>
          <dgm:resizeHandles val="exact"/>
        </dgm:presLayoutVars>
      </dgm:prSet>
      <dgm:spPr/>
    </dgm:pt>
    <dgm:pt modelId="{C33A6EAB-23D5-4126-9AD5-0733849357A2}" type="pres">
      <dgm:prSet presAssocID="{81C6976C-2909-4DA3-BD63-78EFDA8A8D2C}" presName="parentText" presStyleLbl="node1" presStyleIdx="0" presStyleCnt="1">
        <dgm:presLayoutVars>
          <dgm:chMax val="0"/>
          <dgm:bulletEnabled val="1"/>
        </dgm:presLayoutVars>
      </dgm:prSet>
      <dgm:spPr/>
    </dgm:pt>
    <dgm:pt modelId="{6A40B7CF-842B-4635-93AA-D2367CF7BA8E}" type="pres">
      <dgm:prSet presAssocID="{81C6976C-2909-4DA3-BD63-78EFDA8A8D2C}" presName="childText" presStyleLbl="revTx" presStyleIdx="0" presStyleCnt="1">
        <dgm:presLayoutVars>
          <dgm:bulletEnabled val="1"/>
        </dgm:presLayoutVars>
      </dgm:prSet>
      <dgm:spPr/>
    </dgm:pt>
  </dgm:ptLst>
  <dgm:cxnLst>
    <dgm:cxn modelId="{3B354C70-2FA2-4143-A91C-7EE48C87D50F}" srcId="{81C6976C-2909-4DA3-BD63-78EFDA8A8D2C}" destId="{23D27402-4AFA-4A96-A51D-C372A4A199F9}" srcOrd="4" destOrd="0" parTransId="{DEFBF2F6-A0CD-4A49-BC3E-558A5B2AAD73}" sibTransId="{A29DE31C-3869-454A-9379-AC5ACBB94216}"/>
    <dgm:cxn modelId="{AD415A50-B677-41E4-B5E2-09815D556014}" type="presOf" srcId="{98B46117-D77D-47FF-86CB-39CCC9DF7F95}" destId="{6A40B7CF-842B-4635-93AA-D2367CF7BA8E}" srcOrd="0" destOrd="0" presId="urn:microsoft.com/office/officeart/2005/8/layout/vList2"/>
    <dgm:cxn modelId="{D11E1F71-3DDD-45F1-A562-21128034F4C3}" srcId="{81C6976C-2909-4DA3-BD63-78EFDA8A8D2C}" destId="{741880DF-39FB-4BA2-B5C6-F8B3BE8302B3}" srcOrd="2" destOrd="0" parTransId="{F597F3F4-1E3B-49F4-B6AB-5BC760C3F84C}" sibTransId="{B2FA71DB-6BE3-4A38-9C5D-823095CA9689}"/>
    <dgm:cxn modelId="{90BD9352-C648-454D-BF8C-46DDDA392376}" srcId="{670DC219-D4B6-40CE-A1CE-0092C4CB221E}" destId="{81C6976C-2909-4DA3-BD63-78EFDA8A8D2C}" srcOrd="0" destOrd="0" parTransId="{F2A5B625-459F-4D4E-83F0-AF4F124DDD10}" sibTransId="{4E5BAE37-5850-4B1E-AD8C-42A334F416E2}"/>
    <dgm:cxn modelId="{E891DD54-EDD6-4091-8AE3-37840E3DBB10}" type="presOf" srcId="{741880DF-39FB-4BA2-B5C6-F8B3BE8302B3}" destId="{6A40B7CF-842B-4635-93AA-D2367CF7BA8E}" srcOrd="0" destOrd="2" presId="urn:microsoft.com/office/officeart/2005/8/layout/vList2"/>
    <dgm:cxn modelId="{5154229D-3DDE-4068-8D31-2A81986E3195}" type="presOf" srcId="{81C6976C-2909-4DA3-BD63-78EFDA8A8D2C}" destId="{C33A6EAB-23D5-4126-9AD5-0733849357A2}" srcOrd="0" destOrd="0" presId="urn:microsoft.com/office/officeart/2005/8/layout/vList2"/>
    <dgm:cxn modelId="{5EB0D4BF-4DDC-4ACF-9526-D3ED22C9AEDF}" type="presOf" srcId="{670DC219-D4B6-40CE-A1CE-0092C4CB221E}" destId="{629D240E-428F-446B-9FCE-B7E884A9663F}" srcOrd="0" destOrd="0" presId="urn:microsoft.com/office/officeart/2005/8/layout/vList2"/>
    <dgm:cxn modelId="{2A31C3C1-1C23-4FC7-80C5-551B8353E05E}" type="presOf" srcId="{F69A6F7B-C536-4CAE-BF42-99F71DF0F689}" destId="{6A40B7CF-842B-4635-93AA-D2367CF7BA8E}" srcOrd="0" destOrd="3" presId="urn:microsoft.com/office/officeart/2005/8/layout/vList2"/>
    <dgm:cxn modelId="{088FF4C7-AB1C-4DFB-9A7E-31B5B44B31A9}" srcId="{81C6976C-2909-4DA3-BD63-78EFDA8A8D2C}" destId="{98B46117-D77D-47FF-86CB-39CCC9DF7F95}" srcOrd="0" destOrd="0" parTransId="{EAF5FA6A-EC57-4326-8965-D06C02D6EEE5}" sibTransId="{405C22F3-D079-408B-A3DC-19BDF6373863}"/>
    <dgm:cxn modelId="{7FFE37CA-1FD2-4C29-B782-CA55125F5F2B}" srcId="{81C6976C-2909-4DA3-BD63-78EFDA8A8D2C}" destId="{077D3462-915A-4A77-B6F9-4A759F2A45DF}" srcOrd="1" destOrd="0" parTransId="{84B2073E-0663-4949-9486-642C6CFFD466}" sibTransId="{B553683A-8F19-481E-BDAC-293240A7492C}"/>
    <dgm:cxn modelId="{7D485FCD-B85C-4410-B8AD-A91FCFB60160}" type="presOf" srcId="{23D27402-4AFA-4A96-A51D-C372A4A199F9}" destId="{6A40B7CF-842B-4635-93AA-D2367CF7BA8E}" srcOrd="0" destOrd="4" presId="urn:microsoft.com/office/officeart/2005/8/layout/vList2"/>
    <dgm:cxn modelId="{BDAB94E5-6E8C-4C68-8739-3C68BDEB65D9}" type="presOf" srcId="{077D3462-915A-4A77-B6F9-4A759F2A45DF}" destId="{6A40B7CF-842B-4635-93AA-D2367CF7BA8E}" srcOrd="0" destOrd="1" presId="urn:microsoft.com/office/officeart/2005/8/layout/vList2"/>
    <dgm:cxn modelId="{28259AF9-5F0F-46EB-926A-F79998D7AB79}" srcId="{81C6976C-2909-4DA3-BD63-78EFDA8A8D2C}" destId="{F69A6F7B-C536-4CAE-BF42-99F71DF0F689}" srcOrd="3" destOrd="0" parTransId="{AE60B0EF-E7C2-4F10-B601-A78729B86C29}" sibTransId="{985113F6-E331-4D56-B2B9-6313847720C4}"/>
    <dgm:cxn modelId="{C9AC6087-9DFD-4F8B-925B-0F404FD29C3E}" type="presParOf" srcId="{629D240E-428F-446B-9FCE-B7E884A9663F}" destId="{C33A6EAB-23D5-4126-9AD5-0733849357A2}" srcOrd="0" destOrd="0" presId="urn:microsoft.com/office/officeart/2005/8/layout/vList2"/>
    <dgm:cxn modelId="{43BBD24D-A763-4FC7-B6F3-D30C9894E7B1}" type="presParOf" srcId="{629D240E-428F-446B-9FCE-B7E884A9663F}" destId="{6A40B7CF-842B-4635-93AA-D2367CF7BA8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1E3B0668-8D91-4100-AE71-31122EBDFEF8}" type="doc">
      <dgm:prSet loTypeId="urn:microsoft.com/office/officeart/2005/8/layout/vList2" loCatId="list" qsTypeId="urn:microsoft.com/office/officeart/2005/8/quickstyle/simple3" qsCatId="simple" csTypeId="urn:microsoft.com/office/officeart/2005/8/colors/colorful2" csCatId="colorful" phldr="1"/>
      <dgm:spPr/>
      <dgm:t>
        <a:bodyPr/>
        <a:lstStyle/>
        <a:p>
          <a:endParaRPr lang="en-US"/>
        </a:p>
      </dgm:t>
    </dgm:pt>
    <dgm:pt modelId="{5F524688-5E7D-4416-8D7D-85E79EA90B08}">
      <dgm:prSet/>
      <dgm:spPr>
        <a:solidFill>
          <a:srgbClr val="002060"/>
        </a:solidFill>
      </dgm:spPr>
      <dgm:t>
        <a:bodyPr/>
        <a:lstStyle/>
        <a:p>
          <a:r>
            <a:rPr lang="en-US" dirty="0">
              <a:solidFill>
                <a:schemeClr val="bg1"/>
              </a:solidFill>
            </a:rPr>
            <a:t>How do you get information about hazardous chemicals?</a:t>
          </a:r>
        </a:p>
      </dgm:t>
    </dgm:pt>
    <dgm:pt modelId="{E4EE0D23-3135-469E-8CB2-71B30B332AB1}" type="parTrans" cxnId="{574341B7-A06D-4C73-9D0F-F1AC63CD1CC2}">
      <dgm:prSet/>
      <dgm:spPr/>
      <dgm:t>
        <a:bodyPr/>
        <a:lstStyle/>
        <a:p>
          <a:endParaRPr lang="en-US"/>
        </a:p>
      </dgm:t>
    </dgm:pt>
    <dgm:pt modelId="{90A0A837-4303-4BDF-AE58-318DBD9352FE}" type="sibTrans" cxnId="{574341B7-A06D-4C73-9D0F-F1AC63CD1CC2}">
      <dgm:prSet/>
      <dgm:spPr/>
      <dgm:t>
        <a:bodyPr/>
        <a:lstStyle/>
        <a:p>
          <a:endParaRPr lang="en-US"/>
        </a:p>
      </dgm:t>
    </dgm:pt>
    <dgm:pt modelId="{C32952BE-15D6-4AE9-8DAB-9A525C39861C}">
      <dgm:prSet/>
      <dgm:spPr/>
      <dgm:t>
        <a:bodyPr/>
        <a:lstStyle/>
        <a:p>
          <a:r>
            <a:rPr lang="en-US"/>
            <a:t>You can get information two ways:</a:t>
          </a:r>
        </a:p>
      </dgm:t>
    </dgm:pt>
    <dgm:pt modelId="{043A2AF7-E46B-423E-9ACD-0C2188498423}" type="parTrans" cxnId="{27AB5A51-B364-4927-92B8-A1CA5EE39578}">
      <dgm:prSet/>
      <dgm:spPr/>
      <dgm:t>
        <a:bodyPr/>
        <a:lstStyle/>
        <a:p>
          <a:endParaRPr lang="en-US"/>
        </a:p>
      </dgm:t>
    </dgm:pt>
    <dgm:pt modelId="{8E0EBD0E-B036-4CFA-BBE8-BE165E1A87D3}" type="sibTrans" cxnId="{27AB5A51-B364-4927-92B8-A1CA5EE39578}">
      <dgm:prSet/>
      <dgm:spPr/>
      <dgm:t>
        <a:bodyPr/>
        <a:lstStyle/>
        <a:p>
          <a:endParaRPr lang="en-US"/>
        </a:p>
      </dgm:t>
    </dgm:pt>
    <dgm:pt modelId="{ED10DE7D-42F4-42FA-802F-B9FB0626BD3A}">
      <dgm:prSet/>
      <dgm:spPr/>
      <dgm:t>
        <a:bodyPr/>
        <a:lstStyle/>
        <a:p>
          <a:r>
            <a:rPr lang="en-US" dirty="0"/>
            <a:t>From the product label</a:t>
          </a:r>
        </a:p>
      </dgm:t>
    </dgm:pt>
    <dgm:pt modelId="{2A8FB344-69B4-42EC-961F-9C91C73A4983}" type="parTrans" cxnId="{DDDB3A91-4EE5-4DF4-B471-F90DA2EBCD3A}">
      <dgm:prSet/>
      <dgm:spPr/>
      <dgm:t>
        <a:bodyPr/>
        <a:lstStyle/>
        <a:p>
          <a:endParaRPr lang="en-US"/>
        </a:p>
      </dgm:t>
    </dgm:pt>
    <dgm:pt modelId="{649422ED-3DCC-4C9B-8EBB-A70CDB392EF2}" type="sibTrans" cxnId="{DDDB3A91-4EE5-4DF4-B471-F90DA2EBCD3A}">
      <dgm:prSet/>
      <dgm:spPr/>
      <dgm:t>
        <a:bodyPr/>
        <a:lstStyle/>
        <a:p>
          <a:endParaRPr lang="en-US"/>
        </a:p>
      </dgm:t>
    </dgm:pt>
    <dgm:pt modelId="{443B8E15-6516-4154-89E0-A0E81F96B560}">
      <dgm:prSet/>
      <dgm:spPr/>
      <dgm:t>
        <a:bodyPr/>
        <a:lstStyle/>
        <a:p>
          <a:r>
            <a:rPr lang="en-US"/>
            <a:t>From the product Safety Data Sheet (SDS)</a:t>
          </a:r>
        </a:p>
      </dgm:t>
    </dgm:pt>
    <dgm:pt modelId="{C408F741-9FF8-48BB-B8E1-EB13B45D56DD}" type="parTrans" cxnId="{753F2CD6-F072-4DB9-9C15-4A5F61EDA32B}">
      <dgm:prSet/>
      <dgm:spPr/>
      <dgm:t>
        <a:bodyPr/>
        <a:lstStyle/>
        <a:p>
          <a:endParaRPr lang="en-US"/>
        </a:p>
      </dgm:t>
    </dgm:pt>
    <dgm:pt modelId="{C077F46C-D155-4F81-A6F9-5EF616F8E29B}" type="sibTrans" cxnId="{753F2CD6-F072-4DB9-9C15-4A5F61EDA32B}">
      <dgm:prSet/>
      <dgm:spPr/>
      <dgm:t>
        <a:bodyPr/>
        <a:lstStyle/>
        <a:p>
          <a:endParaRPr lang="en-US"/>
        </a:p>
      </dgm:t>
    </dgm:pt>
    <dgm:pt modelId="{CC6C4A4E-C718-4A23-B402-7415D6FB8845}" type="pres">
      <dgm:prSet presAssocID="{1E3B0668-8D91-4100-AE71-31122EBDFEF8}" presName="linear" presStyleCnt="0">
        <dgm:presLayoutVars>
          <dgm:animLvl val="lvl"/>
          <dgm:resizeHandles val="exact"/>
        </dgm:presLayoutVars>
      </dgm:prSet>
      <dgm:spPr/>
    </dgm:pt>
    <dgm:pt modelId="{53B39985-60C6-4079-9D22-D2F39118BD36}" type="pres">
      <dgm:prSet presAssocID="{5F524688-5E7D-4416-8D7D-85E79EA90B08}" presName="parentText" presStyleLbl="node1" presStyleIdx="0" presStyleCnt="2">
        <dgm:presLayoutVars>
          <dgm:chMax val="0"/>
          <dgm:bulletEnabled val="1"/>
        </dgm:presLayoutVars>
      </dgm:prSet>
      <dgm:spPr/>
    </dgm:pt>
    <dgm:pt modelId="{85672FA8-288D-47FE-9F4A-CB0F9033BC5B}" type="pres">
      <dgm:prSet presAssocID="{90A0A837-4303-4BDF-AE58-318DBD9352FE}" presName="spacer" presStyleCnt="0"/>
      <dgm:spPr/>
    </dgm:pt>
    <dgm:pt modelId="{57DB8AA2-BF95-4ADF-9B4E-1C5E40EE5AE2}" type="pres">
      <dgm:prSet presAssocID="{C32952BE-15D6-4AE9-8DAB-9A525C39861C}" presName="parentText" presStyleLbl="node1" presStyleIdx="1" presStyleCnt="2">
        <dgm:presLayoutVars>
          <dgm:chMax val="0"/>
          <dgm:bulletEnabled val="1"/>
        </dgm:presLayoutVars>
      </dgm:prSet>
      <dgm:spPr/>
    </dgm:pt>
    <dgm:pt modelId="{2D8E89B7-8A3C-45E2-85F9-51D89C34D8B3}" type="pres">
      <dgm:prSet presAssocID="{C32952BE-15D6-4AE9-8DAB-9A525C39861C}" presName="childText" presStyleLbl="revTx" presStyleIdx="0" presStyleCnt="1">
        <dgm:presLayoutVars>
          <dgm:bulletEnabled val="1"/>
        </dgm:presLayoutVars>
      </dgm:prSet>
      <dgm:spPr/>
    </dgm:pt>
  </dgm:ptLst>
  <dgm:cxnLst>
    <dgm:cxn modelId="{8A34B603-CD60-427F-8DCE-942ED5AF1B16}" type="presOf" srcId="{C32952BE-15D6-4AE9-8DAB-9A525C39861C}" destId="{57DB8AA2-BF95-4ADF-9B4E-1C5E40EE5AE2}" srcOrd="0" destOrd="0" presId="urn:microsoft.com/office/officeart/2005/8/layout/vList2"/>
    <dgm:cxn modelId="{27AB5A51-B364-4927-92B8-A1CA5EE39578}" srcId="{1E3B0668-8D91-4100-AE71-31122EBDFEF8}" destId="{C32952BE-15D6-4AE9-8DAB-9A525C39861C}" srcOrd="1" destOrd="0" parTransId="{043A2AF7-E46B-423E-9ACD-0C2188498423}" sibTransId="{8E0EBD0E-B036-4CFA-BBE8-BE165E1A87D3}"/>
    <dgm:cxn modelId="{4D914783-562B-4B02-BD02-2C781E3494DC}" type="presOf" srcId="{443B8E15-6516-4154-89E0-A0E81F96B560}" destId="{2D8E89B7-8A3C-45E2-85F9-51D89C34D8B3}" srcOrd="0" destOrd="1" presId="urn:microsoft.com/office/officeart/2005/8/layout/vList2"/>
    <dgm:cxn modelId="{DDDB3A91-4EE5-4DF4-B471-F90DA2EBCD3A}" srcId="{C32952BE-15D6-4AE9-8DAB-9A525C39861C}" destId="{ED10DE7D-42F4-42FA-802F-B9FB0626BD3A}" srcOrd="0" destOrd="0" parTransId="{2A8FB344-69B4-42EC-961F-9C91C73A4983}" sibTransId="{649422ED-3DCC-4C9B-8EBB-A70CDB392EF2}"/>
    <dgm:cxn modelId="{8504F792-60C1-44E0-902B-C771AB0CFDF7}" type="presOf" srcId="{1E3B0668-8D91-4100-AE71-31122EBDFEF8}" destId="{CC6C4A4E-C718-4A23-B402-7415D6FB8845}" srcOrd="0" destOrd="0" presId="urn:microsoft.com/office/officeart/2005/8/layout/vList2"/>
    <dgm:cxn modelId="{574341B7-A06D-4C73-9D0F-F1AC63CD1CC2}" srcId="{1E3B0668-8D91-4100-AE71-31122EBDFEF8}" destId="{5F524688-5E7D-4416-8D7D-85E79EA90B08}" srcOrd="0" destOrd="0" parTransId="{E4EE0D23-3135-469E-8CB2-71B30B332AB1}" sibTransId="{90A0A837-4303-4BDF-AE58-318DBD9352FE}"/>
    <dgm:cxn modelId="{995156D2-9895-4E9A-B6C8-ECDDFFE09D13}" type="presOf" srcId="{5F524688-5E7D-4416-8D7D-85E79EA90B08}" destId="{53B39985-60C6-4079-9D22-D2F39118BD36}" srcOrd="0" destOrd="0" presId="urn:microsoft.com/office/officeart/2005/8/layout/vList2"/>
    <dgm:cxn modelId="{753F2CD6-F072-4DB9-9C15-4A5F61EDA32B}" srcId="{C32952BE-15D6-4AE9-8DAB-9A525C39861C}" destId="{443B8E15-6516-4154-89E0-A0E81F96B560}" srcOrd="1" destOrd="0" parTransId="{C408F741-9FF8-48BB-B8E1-EB13B45D56DD}" sibTransId="{C077F46C-D155-4F81-A6F9-5EF616F8E29B}"/>
    <dgm:cxn modelId="{612785D7-ADFF-4294-8346-33C237CC6CC5}" type="presOf" srcId="{ED10DE7D-42F4-42FA-802F-B9FB0626BD3A}" destId="{2D8E89B7-8A3C-45E2-85F9-51D89C34D8B3}" srcOrd="0" destOrd="0" presId="urn:microsoft.com/office/officeart/2005/8/layout/vList2"/>
    <dgm:cxn modelId="{48D51AC9-DEDE-438B-929B-4F7CF81CE56F}" type="presParOf" srcId="{CC6C4A4E-C718-4A23-B402-7415D6FB8845}" destId="{53B39985-60C6-4079-9D22-D2F39118BD36}" srcOrd="0" destOrd="0" presId="urn:microsoft.com/office/officeart/2005/8/layout/vList2"/>
    <dgm:cxn modelId="{588543F6-CDC0-4C44-B427-A6D90403F1DB}" type="presParOf" srcId="{CC6C4A4E-C718-4A23-B402-7415D6FB8845}" destId="{85672FA8-288D-47FE-9F4A-CB0F9033BC5B}" srcOrd="1" destOrd="0" presId="urn:microsoft.com/office/officeart/2005/8/layout/vList2"/>
    <dgm:cxn modelId="{C5F18AFD-9B27-4E7C-9B4A-7ED17993C1F2}" type="presParOf" srcId="{CC6C4A4E-C718-4A23-B402-7415D6FB8845}" destId="{57DB8AA2-BF95-4ADF-9B4E-1C5E40EE5AE2}" srcOrd="2" destOrd="0" presId="urn:microsoft.com/office/officeart/2005/8/layout/vList2"/>
    <dgm:cxn modelId="{743616A9-5ED1-4F85-940D-EF1EEFAB4E99}" type="presParOf" srcId="{CC6C4A4E-C718-4A23-B402-7415D6FB8845}" destId="{2D8E89B7-8A3C-45E2-85F9-51D89C34D8B3}"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4F16A7A5-7F4B-4196-8312-B3F0D8B5EA92}" type="doc">
      <dgm:prSet loTypeId="urn:microsoft.com/office/officeart/2009/3/layout/SubStepProcess" loCatId="process" qsTypeId="urn:microsoft.com/office/officeart/2005/8/quickstyle/simple3" qsCatId="simple" csTypeId="urn:microsoft.com/office/officeart/2005/8/colors/colorful2" csCatId="colorful" phldr="1"/>
      <dgm:spPr/>
      <dgm:t>
        <a:bodyPr/>
        <a:lstStyle/>
        <a:p>
          <a:endParaRPr lang="en-US"/>
        </a:p>
      </dgm:t>
    </dgm:pt>
    <dgm:pt modelId="{2CBB361D-8BA6-49E8-B242-1325C413E1F9}">
      <dgm:prSet/>
      <dgm:spPr>
        <a:solidFill>
          <a:srgbClr val="002060"/>
        </a:solidFill>
      </dgm:spPr>
      <dgm:t>
        <a:bodyPr/>
        <a:lstStyle/>
        <a:p>
          <a:r>
            <a:rPr lang="en-US">
              <a:solidFill>
                <a:schemeClr val="bg1"/>
              </a:solidFill>
            </a:rPr>
            <a:t>What is a Safety Data Sheet? </a:t>
          </a:r>
        </a:p>
      </dgm:t>
    </dgm:pt>
    <dgm:pt modelId="{87DC2E95-BF41-47C5-B5B1-33351862D779}" type="parTrans" cxnId="{5CB9268B-2CBF-4F2E-93E1-F625196501F2}">
      <dgm:prSet/>
      <dgm:spPr/>
      <dgm:t>
        <a:bodyPr/>
        <a:lstStyle/>
        <a:p>
          <a:endParaRPr lang="en-US"/>
        </a:p>
      </dgm:t>
    </dgm:pt>
    <dgm:pt modelId="{B94AA59C-1DBD-42A8-B5FE-2228583B3048}" type="sibTrans" cxnId="{5CB9268B-2CBF-4F2E-93E1-F625196501F2}">
      <dgm:prSet/>
      <dgm:spPr/>
      <dgm:t>
        <a:bodyPr/>
        <a:lstStyle/>
        <a:p>
          <a:endParaRPr lang="en-US"/>
        </a:p>
      </dgm:t>
    </dgm:pt>
    <dgm:pt modelId="{E1E6FCA0-307B-4F87-B902-4362E0DB5040}">
      <dgm:prSet/>
      <dgm:spPr/>
      <dgm:t>
        <a:bodyPr/>
        <a:lstStyle/>
        <a:p>
          <a:r>
            <a:rPr lang="en-US" dirty="0"/>
            <a:t>Safety Data Sheets (SDS) are information sheets on products that: </a:t>
          </a:r>
        </a:p>
      </dgm:t>
    </dgm:pt>
    <dgm:pt modelId="{356866D0-054D-4591-96D7-22B5A37C616A}" type="parTrans" cxnId="{4B39885F-CC29-4C65-859A-5BCD938B1C54}">
      <dgm:prSet/>
      <dgm:spPr/>
      <dgm:t>
        <a:bodyPr/>
        <a:lstStyle/>
        <a:p>
          <a:endParaRPr lang="en-US"/>
        </a:p>
      </dgm:t>
    </dgm:pt>
    <dgm:pt modelId="{F4413152-9F90-43DE-AAAB-1DD393464025}" type="sibTrans" cxnId="{4B39885F-CC29-4C65-859A-5BCD938B1C54}">
      <dgm:prSet/>
      <dgm:spPr/>
      <dgm:t>
        <a:bodyPr/>
        <a:lstStyle/>
        <a:p>
          <a:endParaRPr lang="en-US"/>
        </a:p>
      </dgm:t>
    </dgm:pt>
    <dgm:pt modelId="{CBF7C334-453B-4A72-8FA0-27346481E4DC}">
      <dgm:prSet custT="1"/>
      <dgm:spPr/>
      <dgm:t>
        <a:bodyPr/>
        <a:lstStyle/>
        <a:p>
          <a:r>
            <a:rPr lang="en-US" sz="1200" dirty="0"/>
            <a:t>Tells what chemicals are in the produc</a:t>
          </a:r>
          <a:r>
            <a:rPr lang="en-US" sz="1100" dirty="0"/>
            <a:t>t</a:t>
          </a:r>
        </a:p>
      </dgm:t>
    </dgm:pt>
    <dgm:pt modelId="{66301FCB-7178-4109-BCB0-3F2739260A58}" type="parTrans" cxnId="{4067F62D-A0D7-4E85-BC0A-CF85A185B374}">
      <dgm:prSet/>
      <dgm:spPr/>
      <dgm:t>
        <a:bodyPr/>
        <a:lstStyle/>
        <a:p>
          <a:endParaRPr lang="en-US"/>
        </a:p>
      </dgm:t>
    </dgm:pt>
    <dgm:pt modelId="{25D342B9-BBEE-4194-A687-F5CAF5338A6E}" type="sibTrans" cxnId="{4067F62D-A0D7-4E85-BC0A-CF85A185B374}">
      <dgm:prSet/>
      <dgm:spPr/>
      <dgm:t>
        <a:bodyPr/>
        <a:lstStyle/>
        <a:p>
          <a:endParaRPr lang="en-US"/>
        </a:p>
      </dgm:t>
    </dgm:pt>
    <dgm:pt modelId="{87695FE5-8BD9-46C6-AC32-ABCE914A8E6A}">
      <dgm:prSet custT="1"/>
      <dgm:spPr/>
      <dgm:t>
        <a:bodyPr/>
        <a:lstStyle/>
        <a:p>
          <a:r>
            <a:rPr lang="en-US" sz="1200" dirty="0"/>
            <a:t>What hazards are associated with the chemicals</a:t>
          </a:r>
        </a:p>
      </dgm:t>
    </dgm:pt>
    <dgm:pt modelId="{01729A17-8100-49F4-B66F-D5454DA498B2}" type="parTrans" cxnId="{B620F92E-6CE4-4237-87F3-0CE7A07FC0DF}">
      <dgm:prSet/>
      <dgm:spPr/>
      <dgm:t>
        <a:bodyPr/>
        <a:lstStyle/>
        <a:p>
          <a:endParaRPr lang="en-US"/>
        </a:p>
      </dgm:t>
    </dgm:pt>
    <dgm:pt modelId="{E39A25F0-9158-4EB7-AF56-177C20698B9C}" type="sibTrans" cxnId="{B620F92E-6CE4-4237-87F3-0CE7A07FC0DF}">
      <dgm:prSet/>
      <dgm:spPr/>
      <dgm:t>
        <a:bodyPr/>
        <a:lstStyle/>
        <a:p>
          <a:endParaRPr lang="en-US"/>
        </a:p>
      </dgm:t>
    </dgm:pt>
    <dgm:pt modelId="{891962E1-C1BE-4E45-AFE9-67C3D714676A}">
      <dgm:prSet custT="1"/>
      <dgm:spPr/>
      <dgm:t>
        <a:bodyPr/>
        <a:lstStyle/>
        <a:p>
          <a:r>
            <a:rPr lang="en-US" sz="1100" dirty="0"/>
            <a:t>How to </a:t>
          </a:r>
          <a:r>
            <a:rPr lang="en-US" sz="1200" dirty="0"/>
            <a:t>protect</a:t>
          </a:r>
          <a:r>
            <a:rPr lang="en-US" sz="1100" dirty="0"/>
            <a:t> yourself from the hazards</a:t>
          </a:r>
        </a:p>
      </dgm:t>
    </dgm:pt>
    <dgm:pt modelId="{5B59931C-936E-4B7D-B378-9DC842DF2ECD}" type="parTrans" cxnId="{51D21224-6774-4A3F-AFAB-A13EA4EA2DE3}">
      <dgm:prSet/>
      <dgm:spPr/>
      <dgm:t>
        <a:bodyPr/>
        <a:lstStyle/>
        <a:p>
          <a:endParaRPr lang="en-US"/>
        </a:p>
      </dgm:t>
    </dgm:pt>
    <dgm:pt modelId="{D3C63E7F-E8AA-47C2-A936-4201ED77CBB7}" type="sibTrans" cxnId="{51D21224-6774-4A3F-AFAB-A13EA4EA2DE3}">
      <dgm:prSet/>
      <dgm:spPr/>
      <dgm:t>
        <a:bodyPr/>
        <a:lstStyle/>
        <a:p>
          <a:endParaRPr lang="en-US"/>
        </a:p>
      </dgm:t>
    </dgm:pt>
    <dgm:pt modelId="{8BDD5A25-CDA6-4EA6-8E71-3E438260EE18}">
      <dgm:prSet custT="1"/>
      <dgm:spPr/>
      <dgm:t>
        <a:bodyPr/>
        <a:lstStyle/>
        <a:p>
          <a:r>
            <a:rPr lang="en-US" sz="1200" dirty="0"/>
            <a:t>Search for Chemicals:  </a:t>
          </a:r>
          <a:r>
            <a:rPr lang="en-US" sz="1200" dirty="0">
              <a:solidFill>
                <a:srgbClr val="002060"/>
              </a:solidFill>
              <a:hlinkClick xmlns:r="http://schemas.openxmlformats.org/officeDocument/2006/relationships" r:id="rId1">
                <a:extLst>
                  <a:ext uri="{A12FA001-AC4F-418D-AE19-62706E023703}">
                    <ahyp:hlinkClr xmlns:ahyp="http://schemas.microsoft.com/office/drawing/2018/hyperlinkcolor" val="tx"/>
                  </a:ext>
                </a:extLst>
              </a:hlinkClick>
            </a:rPr>
            <a:t>http://chemicalsafety.com/sds-search/</a:t>
          </a:r>
          <a:r>
            <a:rPr lang="en-US" sz="1200" dirty="0">
              <a:solidFill>
                <a:srgbClr val="002060"/>
              </a:solidFill>
            </a:rPr>
            <a:t> </a:t>
          </a:r>
        </a:p>
      </dgm:t>
    </dgm:pt>
    <dgm:pt modelId="{F118A7DB-1B28-41A9-8A7B-3D578610A9E9}" type="parTrans" cxnId="{DCF06C6D-CB51-4BF1-B5F5-6527405C562A}">
      <dgm:prSet/>
      <dgm:spPr/>
      <dgm:t>
        <a:bodyPr/>
        <a:lstStyle/>
        <a:p>
          <a:endParaRPr lang="en-US"/>
        </a:p>
      </dgm:t>
    </dgm:pt>
    <dgm:pt modelId="{F0B6B068-2438-4CA7-95BD-C133D46CFD7D}" type="sibTrans" cxnId="{DCF06C6D-CB51-4BF1-B5F5-6527405C562A}">
      <dgm:prSet/>
      <dgm:spPr/>
      <dgm:t>
        <a:bodyPr/>
        <a:lstStyle/>
        <a:p>
          <a:endParaRPr lang="en-US"/>
        </a:p>
      </dgm:t>
    </dgm:pt>
    <dgm:pt modelId="{9A7756AD-3C27-4D91-99C6-8D893B7B9A57}" type="pres">
      <dgm:prSet presAssocID="{4F16A7A5-7F4B-4196-8312-B3F0D8B5EA92}" presName="Name0" presStyleCnt="0">
        <dgm:presLayoutVars>
          <dgm:chMax val="7"/>
          <dgm:dir/>
          <dgm:animOne val="branch"/>
        </dgm:presLayoutVars>
      </dgm:prSet>
      <dgm:spPr/>
    </dgm:pt>
    <dgm:pt modelId="{2974A244-82A3-4F7C-8100-362B96AAA3A1}" type="pres">
      <dgm:prSet presAssocID="{2CBB361D-8BA6-49E8-B242-1325C413E1F9}" presName="parTx1" presStyleLbl="node1" presStyleIdx="0" presStyleCnt="2"/>
      <dgm:spPr/>
    </dgm:pt>
    <dgm:pt modelId="{317469AD-ED2C-483B-AAC0-3C2899E2FDBE}" type="pres">
      <dgm:prSet presAssocID="{E1E6FCA0-307B-4F87-B902-4362E0DB5040}" presName="parTx2" presStyleLbl="node1" presStyleIdx="1" presStyleCnt="2"/>
      <dgm:spPr/>
    </dgm:pt>
    <dgm:pt modelId="{8F123618-73B0-49D4-996D-E49BCDF489C8}" type="pres">
      <dgm:prSet presAssocID="{E1E6FCA0-307B-4F87-B902-4362E0DB5040}" presName="spPre2" presStyleCnt="0"/>
      <dgm:spPr/>
    </dgm:pt>
    <dgm:pt modelId="{5DD7AC55-F7F4-4A58-A596-D315635FAF14}" type="pres">
      <dgm:prSet presAssocID="{E1E6FCA0-307B-4F87-B902-4362E0DB5040}" presName="chLin2" presStyleCnt="0"/>
      <dgm:spPr/>
    </dgm:pt>
    <dgm:pt modelId="{2B843BE3-A093-4862-91DA-C1FC9CE827F2}" type="pres">
      <dgm:prSet presAssocID="{66301FCB-7178-4109-BCB0-3F2739260A58}" presName="Name45" presStyleLbl="parChTrans1D1" presStyleIdx="0" presStyleCnt="8"/>
      <dgm:spPr/>
    </dgm:pt>
    <dgm:pt modelId="{4F790D9C-703B-4E21-9DE4-12DE11EC362A}" type="pres">
      <dgm:prSet presAssocID="{CBF7C334-453B-4A72-8FA0-27346481E4DC}" presName="txAndLines2" presStyleCnt="0"/>
      <dgm:spPr/>
    </dgm:pt>
    <dgm:pt modelId="{FC5FC588-EC6A-442D-8D0B-F1959377905D}" type="pres">
      <dgm:prSet presAssocID="{CBF7C334-453B-4A72-8FA0-27346481E4DC}" presName="anchor2" presStyleCnt="0"/>
      <dgm:spPr/>
    </dgm:pt>
    <dgm:pt modelId="{B12F5133-7C42-425C-A8F4-9C82FD6174A1}" type="pres">
      <dgm:prSet presAssocID="{CBF7C334-453B-4A72-8FA0-27346481E4DC}" presName="backup2" presStyleCnt="0"/>
      <dgm:spPr/>
    </dgm:pt>
    <dgm:pt modelId="{4D27BBBE-5C49-447D-930C-201C43A63369}" type="pres">
      <dgm:prSet presAssocID="{CBF7C334-453B-4A72-8FA0-27346481E4DC}" presName="preLine2" presStyleLbl="parChTrans1D1" presStyleIdx="1" presStyleCnt="8"/>
      <dgm:spPr/>
    </dgm:pt>
    <dgm:pt modelId="{F5E2CF86-74B2-4B84-9A78-69A02E840CCA}" type="pres">
      <dgm:prSet presAssocID="{CBF7C334-453B-4A72-8FA0-27346481E4DC}" presName="desTx2" presStyleLbl="revTx" presStyleIdx="0" presStyleCnt="0">
        <dgm:presLayoutVars>
          <dgm:bulletEnabled val="1"/>
        </dgm:presLayoutVars>
      </dgm:prSet>
      <dgm:spPr/>
    </dgm:pt>
    <dgm:pt modelId="{76D03D00-BF03-491C-ABB9-E764EBC2404A}" type="pres">
      <dgm:prSet presAssocID="{01729A17-8100-49F4-B66F-D5454DA498B2}" presName="Name45" presStyleLbl="parChTrans1D1" presStyleIdx="2" presStyleCnt="8"/>
      <dgm:spPr/>
    </dgm:pt>
    <dgm:pt modelId="{AC4256A8-04CD-4C8E-98D9-242FB8D9B14E}" type="pres">
      <dgm:prSet presAssocID="{87695FE5-8BD9-46C6-AC32-ABCE914A8E6A}" presName="txAndLines2" presStyleCnt="0"/>
      <dgm:spPr/>
    </dgm:pt>
    <dgm:pt modelId="{9EEC3CAD-7EFA-4288-8B3A-360C32D572AE}" type="pres">
      <dgm:prSet presAssocID="{87695FE5-8BD9-46C6-AC32-ABCE914A8E6A}" presName="anchor2" presStyleCnt="0"/>
      <dgm:spPr/>
    </dgm:pt>
    <dgm:pt modelId="{961FB10D-6145-407D-BD12-0C89FB019605}" type="pres">
      <dgm:prSet presAssocID="{87695FE5-8BD9-46C6-AC32-ABCE914A8E6A}" presName="backup2" presStyleCnt="0"/>
      <dgm:spPr/>
    </dgm:pt>
    <dgm:pt modelId="{71FEE829-E45A-4B8E-9626-04AE89188A91}" type="pres">
      <dgm:prSet presAssocID="{87695FE5-8BD9-46C6-AC32-ABCE914A8E6A}" presName="preLine2" presStyleLbl="parChTrans1D1" presStyleIdx="3" presStyleCnt="8"/>
      <dgm:spPr/>
    </dgm:pt>
    <dgm:pt modelId="{4D506AAC-0756-4B10-A706-E9090FE17925}" type="pres">
      <dgm:prSet presAssocID="{87695FE5-8BD9-46C6-AC32-ABCE914A8E6A}" presName="desTx2" presStyleLbl="revTx" presStyleIdx="0" presStyleCnt="0">
        <dgm:presLayoutVars>
          <dgm:bulletEnabled val="1"/>
        </dgm:presLayoutVars>
      </dgm:prSet>
      <dgm:spPr/>
    </dgm:pt>
    <dgm:pt modelId="{4036BB2B-4338-4F39-809B-D52458E31D41}" type="pres">
      <dgm:prSet presAssocID="{5B59931C-936E-4B7D-B378-9DC842DF2ECD}" presName="Name45" presStyleLbl="parChTrans1D1" presStyleIdx="4" presStyleCnt="8"/>
      <dgm:spPr/>
    </dgm:pt>
    <dgm:pt modelId="{16763C3C-903F-47B0-AB00-84D29B32FB3E}" type="pres">
      <dgm:prSet presAssocID="{891962E1-C1BE-4E45-AFE9-67C3D714676A}" presName="txAndLines2" presStyleCnt="0"/>
      <dgm:spPr/>
    </dgm:pt>
    <dgm:pt modelId="{88C79594-DDFE-476E-B929-60149C8BA0E1}" type="pres">
      <dgm:prSet presAssocID="{891962E1-C1BE-4E45-AFE9-67C3D714676A}" presName="anchor2" presStyleCnt="0"/>
      <dgm:spPr/>
    </dgm:pt>
    <dgm:pt modelId="{F74A2063-BF9F-483B-80E1-DD167EB05DFA}" type="pres">
      <dgm:prSet presAssocID="{891962E1-C1BE-4E45-AFE9-67C3D714676A}" presName="backup2" presStyleCnt="0"/>
      <dgm:spPr/>
    </dgm:pt>
    <dgm:pt modelId="{E4060BF9-265C-447A-B276-B6F6CFDB8448}" type="pres">
      <dgm:prSet presAssocID="{891962E1-C1BE-4E45-AFE9-67C3D714676A}" presName="preLine2" presStyleLbl="parChTrans1D1" presStyleIdx="5" presStyleCnt="8"/>
      <dgm:spPr/>
    </dgm:pt>
    <dgm:pt modelId="{945F3D06-826A-47AF-BD3B-B9C40430F405}" type="pres">
      <dgm:prSet presAssocID="{891962E1-C1BE-4E45-AFE9-67C3D714676A}" presName="desTx2" presStyleLbl="revTx" presStyleIdx="0" presStyleCnt="0">
        <dgm:presLayoutVars>
          <dgm:bulletEnabled val="1"/>
        </dgm:presLayoutVars>
      </dgm:prSet>
      <dgm:spPr/>
    </dgm:pt>
    <dgm:pt modelId="{E0167266-53F5-4A43-9557-7A552B73ABA4}" type="pres">
      <dgm:prSet presAssocID="{F118A7DB-1B28-41A9-8A7B-3D578610A9E9}" presName="Name45" presStyleLbl="parChTrans1D1" presStyleIdx="6" presStyleCnt="8"/>
      <dgm:spPr/>
    </dgm:pt>
    <dgm:pt modelId="{6F013BAF-1D67-4E57-9BF0-D35F8F5149E8}" type="pres">
      <dgm:prSet presAssocID="{8BDD5A25-CDA6-4EA6-8E71-3E438260EE18}" presName="txAndLines2" presStyleCnt="0"/>
      <dgm:spPr/>
    </dgm:pt>
    <dgm:pt modelId="{BE225443-1276-42D1-9C74-CA88C8F13B0A}" type="pres">
      <dgm:prSet presAssocID="{8BDD5A25-CDA6-4EA6-8E71-3E438260EE18}" presName="anchor2" presStyleCnt="0"/>
      <dgm:spPr/>
    </dgm:pt>
    <dgm:pt modelId="{2D292B94-7753-415F-9C03-23CD6F1D2291}" type="pres">
      <dgm:prSet presAssocID="{8BDD5A25-CDA6-4EA6-8E71-3E438260EE18}" presName="backup2" presStyleCnt="0"/>
      <dgm:spPr/>
    </dgm:pt>
    <dgm:pt modelId="{93305F9E-DB3E-46E2-9F57-72927794B3D9}" type="pres">
      <dgm:prSet presAssocID="{8BDD5A25-CDA6-4EA6-8E71-3E438260EE18}" presName="preLine2" presStyleLbl="parChTrans1D1" presStyleIdx="7" presStyleCnt="8"/>
      <dgm:spPr/>
    </dgm:pt>
    <dgm:pt modelId="{8C8A53B1-E724-437D-A1CD-B5EEE9E1A767}" type="pres">
      <dgm:prSet presAssocID="{8BDD5A25-CDA6-4EA6-8E71-3E438260EE18}" presName="desTx2" presStyleLbl="revTx" presStyleIdx="0" presStyleCnt="0">
        <dgm:presLayoutVars>
          <dgm:bulletEnabled val="1"/>
        </dgm:presLayoutVars>
      </dgm:prSet>
      <dgm:spPr/>
    </dgm:pt>
  </dgm:ptLst>
  <dgm:cxnLst>
    <dgm:cxn modelId="{700AAE03-ABA6-462E-948A-248B54056796}" type="presOf" srcId="{2CBB361D-8BA6-49E8-B242-1325C413E1F9}" destId="{2974A244-82A3-4F7C-8100-362B96AAA3A1}" srcOrd="0" destOrd="0" presId="urn:microsoft.com/office/officeart/2009/3/layout/SubStepProcess"/>
    <dgm:cxn modelId="{760D9B22-F2AC-49CA-8D9B-F675AA46F3C0}" type="presOf" srcId="{4F16A7A5-7F4B-4196-8312-B3F0D8B5EA92}" destId="{9A7756AD-3C27-4D91-99C6-8D893B7B9A57}" srcOrd="0" destOrd="0" presId="urn:microsoft.com/office/officeart/2009/3/layout/SubStepProcess"/>
    <dgm:cxn modelId="{51D21224-6774-4A3F-AFAB-A13EA4EA2DE3}" srcId="{E1E6FCA0-307B-4F87-B902-4362E0DB5040}" destId="{891962E1-C1BE-4E45-AFE9-67C3D714676A}" srcOrd="2" destOrd="0" parTransId="{5B59931C-936E-4B7D-B378-9DC842DF2ECD}" sibTransId="{D3C63E7F-E8AA-47C2-A936-4201ED77CBB7}"/>
    <dgm:cxn modelId="{4067F62D-A0D7-4E85-BC0A-CF85A185B374}" srcId="{E1E6FCA0-307B-4F87-B902-4362E0DB5040}" destId="{CBF7C334-453B-4A72-8FA0-27346481E4DC}" srcOrd="0" destOrd="0" parTransId="{66301FCB-7178-4109-BCB0-3F2739260A58}" sibTransId="{25D342B9-BBEE-4194-A687-F5CAF5338A6E}"/>
    <dgm:cxn modelId="{B620F92E-6CE4-4237-87F3-0CE7A07FC0DF}" srcId="{E1E6FCA0-307B-4F87-B902-4362E0DB5040}" destId="{87695FE5-8BD9-46C6-AC32-ABCE914A8E6A}" srcOrd="1" destOrd="0" parTransId="{01729A17-8100-49F4-B66F-D5454DA498B2}" sibTransId="{E39A25F0-9158-4EB7-AF56-177C20698B9C}"/>
    <dgm:cxn modelId="{4B39885F-CC29-4C65-859A-5BCD938B1C54}" srcId="{4F16A7A5-7F4B-4196-8312-B3F0D8B5EA92}" destId="{E1E6FCA0-307B-4F87-B902-4362E0DB5040}" srcOrd="1" destOrd="0" parTransId="{356866D0-054D-4591-96D7-22B5A37C616A}" sibTransId="{F4413152-9F90-43DE-AAAB-1DD393464025}"/>
    <dgm:cxn modelId="{39310245-8233-44F4-AACB-168A3FA1EF4E}" type="presOf" srcId="{8BDD5A25-CDA6-4EA6-8E71-3E438260EE18}" destId="{8C8A53B1-E724-437D-A1CD-B5EEE9E1A767}" srcOrd="0" destOrd="0" presId="urn:microsoft.com/office/officeart/2009/3/layout/SubStepProcess"/>
    <dgm:cxn modelId="{50BC084C-E143-47B0-8C57-A8C72779FF7F}" type="presOf" srcId="{E1E6FCA0-307B-4F87-B902-4362E0DB5040}" destId="{317469AD-ED2C-483B-AAC0-3C2899E2FDBE}" srcOrd="0" destOrd="0" presId="urn:microsoft.com/office/officeart/2009/3/layout/SubStepProcess"/>
    <dgm:cxn modelId="{DCF06C6D-CB51-4BF1-B5F5-6527405C562A}" srcId="{E1E6FCA0-307B-4F87-B902-4362E0DB5040}" destId="{8BDD5A25-CDA6-4EA6-8E71-3E438260EE18}" srcOrd="3" destOrd="0" parTransId="{F118A7DB-1B28-41A9-8A7B-3D578610A9E9}" sibTransId="{F0B6B068-2438-4CA7-95BD-C133D46CFD7D}"/>
    <dgm:cxn modelId="{5CB9268B-2CBF-4F2E-93E1-F625196501F2}" srcId="{4F16A7A5-7F4B-4196-8312-B3F0D8B5EA92}" destId="{2CBB361D-8BA6-49E8-B242-1325C413E1F9}" srcOrd="0" destOrd="0" parTransId="{87DC2E95-BF41-47C5-B5B1-33351862D779}" sibTransId="{B94AA59C-1DBD-42A8-B5FE-2228583B3048}"/>
    <dgm:cxn modelId="{F8DEBDB1-349D-45D2-98BD-163B63687EF4}" type="presOf" srcId="{87695FE5-8BD9-46C6-AC32-ABCE914A8E6A}" destId="{4D506AAC-0756-4B10-A706-E9090FE17925}" srcOrd="0" destOrd="0" presId="urn:microsoft.com/office/officeart/2009/3/layout/SubStepProcess"/>
    <dgm:cxn modelId="{745AD2C2-D61D-4A16-A172-0DBE0EBAE1FE}" type="presOf" srcId="{891962E1-C1BE-4E45-AFE9-67C3D714676A}" destId="{945F3D06-826A-47AF-BD3B-B9C40430F405}" srcOrd="0" destOrd="0" presId="urn:microsoft.com/office/officeart/2009/3/layout/SubStepProcess"/>
    <dgm:cxn modelId="{E92243F3-E0DF-4D88-A440-F0C35667BA8A}" type="presOf" srcId="{CBF7C334-453B-4A72-8FA0-27346481E4DC}" destId="{F5E2CF86-74B2-4B84-9A78-69A02E840CCA}" srcOrd="0" destOrd="0" presId="urn:microsoft.com/office/officeart/2009/3/layout/SubStepProcess"/>
    <dgm:cxn modelId="{8D8E6B88-2486-49D5-85A0-7AF5C9196198}" type="presParOf" srcId="{9A7756AD-3C27-4D91-99C6-8D893B7B9A57}" destId="{2974A244-82A3-4F7C-8100-362B96AAA3A1}" srcOrd="0" destOrd="0" presId="urn:microsoft.com/office/officeart/2009/3/layout/SubStepProcess"/>
    <dgm:cxn modelId="{A92044F6-FFB5-4FAD-8495-9CCF8BD757C6}" type="presParOf" srcId="{9A7756AD-3C27-4D91-99C6-8D893B7B9A57}" destId="{317469AD-ED2C-483B-AAC0-3C2899E2FDBE}" srcOrd="1" destOrd="0" presId="urn:microsoft.com/office/officeart/2009/3/layout/SubStepProcess"/>
    <dgm:cxn modelId="{55EB61CC-BC35-4866-BE82-1E0C900C2C5B}" type="presParOf" srcId="{9A7756AD-3C27-4D91-99C6-8D893B7B9A57}" destId="{8F123618-73B0-49D4-996D-E49BCDF489C8}" srcOrd="2" destOrd="0" presId="urn:microsoft.com/office/officeart/2009/3/layout/SubStepProcess"/>
    <dgm:cxn modelId="{2189AC88-F4BF-4B8E-9F5F-5B1C5A0E8ACF}" type="presParOf" srcId="{9A7756AD-3C27-4D91-99C6-8D893B7B9A57}" destId="{5DD7AC55-F7F4-4A58-A596-D315635FAF14}" srcOrd="3" destOrd="0" presId="urn:microsoft.com/office/officeart/2009/3/layout/SubStepProcess"/>
    <dgm:cxn modelId="{35B9C906-FEA8-4212-B7D9-9BE0916F52D2}" type="presParOf" srcId="{5DD7AC55-F7F4-4A58-A596-D315635FAF14}" destId="{2B843BE3-A093-4862-91DA-C1FC9CE827F2}" srcOrd="0" destOrd="0" presId="urn:microsoft.com/office/officeart/2009/3/layout/SubStepProcess"/>
    <dgm:cxn modelId="{D8ED1A9C-F0FD-4514-BB5B-5B54BCFFECE3}" type="presParOf" srcId="{5DD7AC55-F7F4-4A58-A596-D315635FAF14}" destId="{4F790D9C-703B-4E21-9DE4-12DE11EC362A}" srcOrd="1" destOrd="0" presId="urn:microsoft.com/office/officeart/2009/3/layout/SubStepProcess"/>
    <dgm:cxn modelId="{033192AA-71ED-4C52-BFB6-C03F5E41BDCB}" type="presParOf" srcId="{4F790D9C-703B-4E21-9DE4-12DE11EC362A}" destId="{FC5FC588-EC6A-442D-8D0B-F1959377905D}" srcOrd="0" destOrd="0" presId="urn:microsoft.com/office/officeart/2009/3/layout/SubStepProcess"/>
    <dgm:cxn modelId="{F773523A-896B-4186-842F-2E8F2635B33C}" type="presParOf" srcId="{4F790D9C-703B-4E21-9DE4-12DE11EC362A}" destId="{B12F5133-7C42-425C-A8F4-9C82FD6174A1}" srcOrd="1" destOrd="0" presId="urn:microsoft.com/office/officeart/2009/3/layout/SubStepProcess"/>
    <dgm:cxn modelId="{0F1197CE-BCC1-4727-9840-45F3FF067B9B}" type="presParOf" srcId="{4F790D9C-703B-4E21-9DE4-12DE11EC362A}" destId="{4D27BBBE-5C49-447D-930C-201C43A63369}" srcOrd="2" destOrd="0" presId="urn:microsoft.com/office/officeart/2009/3/layout/SubStepProcess"/>
    <dgm:cxn modelId="{A8E8411A-551D-480A-9429-25A1FCADB843}" type="presParOf" srcId="{4F790D9C-703B-4E21-9DE4-12DE11EC362A}" destId="{F5E2CF86-74B2-4B84-9A78-69A02E840CCA}" srcOrd="3" destOrd="0" presId="urn:microsoft.com/office/officeart/2009/3/layout/SubStepProcess"/>
    <dgm:cxn modelId="{6B240829-ED00-4E66-B112-B661573213E8}" type="presParOf" srcId="{5DD7AC55-F7F4-4A58-A596-D315635FAF14}" destId="{76D03D00-BF03-491C-ABB9-E764EBC2404A}" srcOrd="2" destOrd="0" presId="urn:microsoft.com/office/officeart/2009/3/layout/SubStepProcess"/>
    <dgm:cxn modelId="{82C00BDC-C1EB-47E0-A434-C5435EDD2266}" type="presParOf" srcId="{5DD7AC55-F7F4-4A58-A596-D315635FAF14}" destId="{AC4256A8-04CD-4C8E-98D9-242FB8D9B14E}" srcOrd="3" destOrd="0" presId="urn:microsoft.com/office/officeart/2009/3/layout/SubStepProcess"/>
    <dgm:cxn modelId="{1FF43D73-AAEF-44BD-8627-A502D897E023}" type="presParOf" srcId="{AC4256A8-04CD-4C8E-98D9-242FB8D9B14E}" destId="{9EEC3CAD-7EFA-4288-8B3A-360C32D572AE}" srcOrd="0" destOrd="0" presId="urn:microsoft.com/office/officeart/2009/3/layout/SubStepProcess"/>
    <dgm:cxn modelId="{B1C3A9EA-FB37-4078-83E9-9E947B3FD498}" type="presParOf" srcId="{AC4256A8-04CD-4C8E-98D9-242FB8D9B14E}" destId="{961FB10D-6145-407D-BD12-0C89FB019605}" srcOrd="1" destOrd="0" presId="urn:microsoft.com/office/officeart/2009/3/layout/SubStepProcess"/>
    <dgm:cxn modelId="{CBE44B75-266B-47F6-BDF3-0AABF5EC4E09}" type="presParOf" srcId="{AC4256A8-04CD-4C8E-98D9-242FB8D9B14E}" destId="{71FEE829-E45A-4B8E-9626-04AE89188A91}" srcOrd="2" destOrd="0" presId="urn:microsoft.com/office/officeart/2009/3/layout/SubStepProcess"/>
    <dgm:cxn modelId="{6F380F59-E9A7-4490-9527-E02BF1E519A9}" type="presParOf" srcId="{AC4256A8-04CD-4C8E-98D9-242FB8D9B14E}" destId="{4D506AAC-0756-4B10-A706-E9090FE17925}" srcOrd="3" destOrd="0" presId="urn:microsoft.com/office/officeart/2009/3/layout/SubStepProcess"/>
    <dgm:cxn modelId="{FA07B1B9-FB70-45ED-AE08-18FE912A20B2}" type="presParOf" srcId="{5DD7AC55-F7F4-4A58-A596-D315635FAF14}" destId="{4036BB2B-4338-4F39-809B-D52458E31D41}" srcOrd="4" destOrd="0" presId="urn:microsoft.com/office/officeart/2009/3/layout/SubStepProcess"/>
    <dgm:cxn modelId="{20C69054-0145-4612-9F3F-1D7BD10142C9}" type="presParOf" srcId="{5DD7AC55-F7F4-4A58-A596-D315635FAF14}" destId="{16763C3C-903F-47B0-AB00-84D29B32FB3E}" srcOrd="5" destOrd="0" presId="urn:microsoft.com/office/officeart/2009/3/layout/SubStepProcess"/>
    <dgm:cxn modelId="{50F3700C-0371-4A43-9C02-68B111D721F6}" type="presParOf" srcId="{16763C3C-903F-47B0-AB00-84D29B32FB3E}" destId="{88C79594-DDFE-476E-B929-60149C8BA0E1}" srcOrd="0" destOrd="0" presId="urn:microsoft.com/office/officeart/2009/3/layout/SubStepProcess"/>
    <dgm:cxn modelId="{A7254031-4866-4BAE-AA51-3962729C0339}" type="presParOf" srcId="{16763C3C-903F-47B0-AB00-84D29B32FB3E}" destId="{F74A2063-BF9F-483B-80E1-DD167EB05DFA}" srcOrd="1" destOrd="0" presId="urn:microsoft.com/office/officeart/2009/3/layout/SubStepProcess"/>
    <dgm:cxn modelId="{A1E2B0EF-1B92-4D7C-8835-DE8DEB0C8B26}" type="presParOf" srcId="{16763C3C-903F-47B0-AB00-84D29B32FB3E}" destId="{E4060BF9-265C-447A-B276-B6F6CFDB8448}" srcOrd="2" destOrd="0" presId="urn:microsoft.com/office/officeart/2009/3/layout/SubStepProcess"/>
    <dgm:cxn modelId="{FE03D46A-8A3B-4B98-A178-60F843F0DAA4}" type="presParOf" srcId="{16763C3C-903F-47B0-AB00-84D29B32FB3E}" destId="{945F3D06-826A-47AF-BD3B-B9C40430F405}" srcOrd="3" destOrd="0" presId="urn:microsoft.com/office/officeart/2009/3/layout/SubStepProcess"/>
    <dgm:cxn modelId="{F2D1D661-373F-4988-9A83-1C2259D51F76}" type="presParOf" srcId="{5DD7AC55-F7F4-4A58-A596-D315635FAF14}" destId="{E0167266-53F5-4A43-9557-7A552B73ABA4}" srcOrd="6" destOrd="0" presId="urn:microsoft.com/office/officeart/2009/3/layout/SubStepProcess"/>
    <dgm:cxn modelId="{1C38577F-DADD-4285-A4E8-99A590A780D1}" type="presParOf" srcId="{5DD7AC55-F7F4-4A58-A596-D315635FAF14}" destId="{6F013BAF-1D67-4E57-9BF0-D35F8F5149E8}" srcOrd="7" destOrd="0" presId="urn:microsoft.com/office/officeart/2009/3/layout/SubStepProcess"/>
    <dgm:cxn modelId="{68A8AF19-1FBD-446B-96AE-8F1E39C9BAA2}" type="presParOf" srcId="{6F013BAF-1D67-4E57-9BF0-D35F8F5149E8}" destId="{BE225443-1276-42D1-9C74-CA88C8F13B0A}" srcOrd="0" destOrd="0" presId="urn:microsoft.com/office/officeart/2009/3/layout/SubStepProcess"/>
    <dgm:cxn modelId="{8F43A7A4-37DE-4A8D-9B6C-5A1E5664BB64}" type="presParOf" srcId="{6F013BAF-1D67-4E57-9BF0-D35F8F5149E8}" destId="{2D292B94-7753-415F-9C03-23CD6F1D2291}" srcOrd="1" destOrd="0" presId="urn:microsoft.com/office/officeart/2009/3/layout/SubStepProcess"/>
    <dgm:cxn modelId="{A9314768-AD41-47EE-A2AD-EEC60AA731DC}" type="presParOf" srcId="{6F013BAF-1D67-4E57-9BF0-D35F8F5149E8}" destId="{93305F9E-DB3E-46E2-9F57-72927794B3D9}" srcOrd="2" destOrd="0" presId="urn:microsoft.com/office/officeart/2009/3/layout/SubStepProcess"/>
    <dgm:cxn modelId="{EA970D10-16F6-4C7A-A0B5-21ADC320E39F}" type="presParOf" srcId="{6F013BAF-1D67-4E57-9BF0-D35F8F5149E8}" destId="{8C8A53B1-E724-437D-A1CD-B5EEE9E1A767}" srcOrd="3" destOrd="0" presId="urn:microsoft.com/office/officeart/2009/3/layout/SubSte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D140D66D-FFEA-46EA-8CF7-DED47F6CB54B}" type="doc">
      <dgm:prSet loTypeId="urn:microsoft.com/office/officeart/2005/8/layout/list1" loCatId="list" qsTypeId="urn:microsoft.com/office/officeart/2005/8/quickstyle/simple3" qsCatId="simple" csTypeId="urn:microsoft.com/office/officeart/2005/8/colors/colorful2" csCatId="colorful" phldr="1"/>
      <dgm:spPr/>
      <dgm:t>
        <a:bodyPr/>
        <a:lstStyle/>
        <a:p>
          <a:endParaRPr lang="en-US"/>
        </a:p>
      </dgm:t>
    </dgm:pt>
    <dgm:pt modelId="{046A5CF2-0D79-4CFC-8D84-4065F50FCB1C}">
      <dgm:prSet custT="1"/>
      <dgm:spPr>
        <a:solidFill>
          <a:srgbClr val="002060"/>
        </a:solidFill>
      </dgm:spPr>
      <dgm:t>
        <a:bodyPr/>
        <a:lstStyle/>
        <a:p>
          <a:r>
            <a:rPr lang="en-US" sz="2000" dirty="0">
              <a:solidFill>
                <a:schemeClr val="bg1"/>
              </a:solidFill>
            </a:rPr>
            <a:t>What are the features of a SDS?</a:t>
          </a:r>
        </a:p>
      </dgm:t>
    </dgm:pt>
    <dgm:pt modelId="{012635F5-A2AC-4434-A9E2-6978938A1B58}" type="parTrans" cxnId="{62A75C89-D949-423F-847D-CDA68E325988}">
      <dgm:prSet/>
      <dgm:spPr/>
      <dgm:t>
        <a:bodyPr/>
        <a:lstStyle/>
        <a:p>
          <a:endParaRPr lang="en-US"/>
        </a:p>
      </dgm:t>
    </dgm:pt>
    <dgm:pt modelId="{D31A680A-FF94-4913-A1D9-EB48A02912F1}" type="sibTrans" cxnId="{62A75C89-D949-423F-847D-CDA68E325988}">
      <dgm:prSet/>
      <dgm:spPr/>
      <dgm:t>
        <a:bodyPr/>
        <a:lstStyle/>
        <a:p>
          <a:endParaRPr lang="en-US"/>
        </a:p>
      </dgm:t>
    </dgm:pt>
    <dgm:pt modelId="{C357A54A-5D2C-4302-8D08-0A0FD4BD04F5}">
      <dgm:prSet/>
      <dgm:spPr/>
      <dgm:t>
        <a:bodyPr/>
        <a:lstStyle/>
        <a:p>
          <a:r>
            <a:rPr lang="en-US" dirty="0"/>
            <a:t>Chemical manufacturers and importers must obtain or develop a safety data sheet for each hazardous chemical they produce or import. Employers must have a safety data sheet in the workplace for each hazardous chemical which they use </a:t>
          </a:r>
        </a:p>
      </dgm:t>
    </dgm:pt>
    <dgm:pt modelId="{B2894AA5-9E7A-4D92-BE4E-34740E360A03}" type="parTrans" cxnId="{FB693921-049F-4143-BEDD-7D05F781EF3A}">
      <dgm:prSet/>
      <dgm:spPr/>
      <dgm:t>
        <a:bodyPr/>
        <a:lstStyle/>
        <a:p>
          <a:endParaRPr lang="en-US"/>
        </a:p>
      </dgm:t>
    </dgm:pt>
    <dgm:pt modelId="{2C8A7639-F953-4EA2-94A3-36ED20A2FD67}" type="sibTrans" cxnId="{FB693921-049F-4143-BEDD-7D05F781EF3A}">
      <dgm:prSet/>
      <dgm:spPr/>
      <dgm:t>
        <a:bodyPr/>
        <a:lstStyle/>
        <a:p>
          <a:endParaRPr lang="en-US"/>
        </a:p>
      </dgm:t>
    </dgm:pt>
    <dgm:pt modelId="{3C69A8CB-04E5-43B5-A493-00652E65D12B}">
      <dgm:prSet/>
      <dgm:spPr/>
      <dgm:t>
        <a:bodyPr/>
        <a:lstStyle/>
        <a:p>
          <a:r>
            <a:rPr lang="en-US" dirty="0"/>
            <a:t>The SDS must include information such as the properties of each chemical; the physical, health, and environmental health hazards; protective measures; and safety precautions for handling, storing, and transporting the chemical </a:t>
          </a:r>
        </a:p>
      </dgm:t>
    </dgm:pt>
    <dgm:pt modelId="{828A24B4-ACF8-4C89-A2E0-372F3478847E}" type="parTrans" cxnId="{9A7B1B2D-9130-4EE0-B9C4-09BF4F64453F}">
      <dgm:prSet/>
      <dgm:spPr/>
      <dgm:t>
        <a:bodyPr/>
        <a:lstStyle/>
        <a:p>
          <a:endParaRPr lang="en-US"/>
        </a:p>
      </dgm:t>
    </dgm:pt>
    <dgm:pt modelId="{286C3FEB-5791-4D64-B8BA-0B274F91CEC8}" type="sibTrans" cxnId="{9A7B1B2D-9130-4EE0-B9C4-09BF4F64453F}">
      <dgm:prSet/>
      <dgm:spPr/>
      <dgm:t>
        <a:bodyPr/>
        <a:lstStyle/>
        <a:p>
          <a:endParaRPr lang="en-US"/>
        </a:p>
      </dgm:t>
    </dgm:pt>
    <dgm:pt modelId="{9D0C5A42-A298-4AB2-95BA-E74D7DCEBD5A}">
      <dgm:prSet/>
      <dgm:spPr/>
      <dgm:t>
        <a:bodyPr/>
        <a:lstStyle/>
        <a:p>
          <a:r>
            <a:rPr lang="en-US"/>
            <a:t>Sections 1 through 8 contain general information about the chemical, identification, hazards, composition, safe handling practices, first aid measures, and emergency control measures (e.g., fire fighting). This information should be helpful to those that need to get the information quickly </a:t>
          </a:r>
        </a:p>
      </dgm:t>
    </dgm:pt>
    <dgm:pt modelId="{9702B77D-8B3D-4B6E-9A3D-34506464C97B}" type="parTrans" cxnId="{65BDA4BA-EC65-4ED9-9B29-E41710B1E865}">
      <dgm:prSet/>
      <dgm:spPr/>
      <dgm:t>
        <a:bodyPr/>
        <a:lstStyle/>
        <a:p>
          <a:endParaRPr lang="en-US"/>
        </a:p>
      </dgm:t>
    </dgm:pt>
    <dgm:pt modelId="{C24A4AC9-4EE1-4C8F-8494-9E5264D44139}" type="sibTrans" cxnId="{65BDA4BA-EC65-4ED9-9B29-E41710B1E865}">
      <dgm:prSet/>
      <dgm:spPr/>
      <dgm:t>
        <a:bodyPr/>
        <a:lstStyle/>
        <a:p>
          <a:endParaRPr lang="en-US"/>
        </a:p>
      </dgm:t>
    </dgm:pt>
    <dgm:pt modelId="{9BC9F0AE-4FD8-460A-AAE6-4F53FB2EDB25}">
      <dgm:prSet/>
      <dgm:spPr/>
      <dgm:t>
        <a:bodyPr/>
        <a:lstStyle/>
        <a:p>
          <a:r>
            <a:rPr lang="en-US"/>
            <a:t>Sections 9 through 11 and 16 contain other technical and scientific information, such as physical and chemical properties, stability and reactivity information, toxicological information, exposure control information, and other information including the date of preparation or last revision </a:t>
          </a:r>
        </a:p>
      </dgm:t>
    </dgm:pt>
    <dgm:pt modelId="{858A26BB-02F8-40A5-A935-7ECE95ED87E7}" type="parTrans" cxnId="{9340253E-5499-4E43-885E-70C2791F76B2}">
      <dgm:prSet/>
      <dgm:spPr/>
      <dgm:t>
        <a:bodyPr/>
        <a:lstStyle/>
        <a:p>
          <a:endParaRPr lang="en-US"/>
        </a:p>
      </dgm:t>
    </dgm:pt>
    <dgm:pt modelId="{F7DF0941-950B-4361-A8A6-96D5B2C9E7D6}" type="sibTrans" cxnId="{9340253E-5499-4E43-885E-70C2791F76B2}">
      <dgm:prSet/>
      <dgm:spPr/>
      <dgm:t>
        <a:bodyPr/>
        <a:lstStyle/>
        <a:p>
          <a:endParaRPr lang="en-US"/>
        </a:p>
      </dgm:t>
    </dgm:pt>
    <dgm:pt modelId="{E47667FC-1DC0-4D23-8CD7-4042C0FF24C6}" type="pres">
      <dgm:prSet presAssocID="{D140D66D-FFEA-46EA-8CF7-DED47F6CB54B}" presName="linear" presStyleCnt="0">
        <dgm:presLayoutVars>
          <dgm:dir/>
          <dgm:animLvl val="lvl"/>
          <dgm:resizeHandles val="exact"/>
        </dgm:presLayoutVars>
      </dgm:prSet>
      <dgm:spPr/>
    </dgm:pt>
    <dgm:pt modelId="{19390A09-D54F-4705-AE8D-3CC986121197}" type="pres">
      <dgm:prSet presAssocID="{046A5CF2-0D79-4CFC-8D84-4065F50FCB1C}" presName="parentLin" presStyleCnt="0"/>
      <dgm:spPr/>
    </dgm:pt>
    <dgm:pt modelId="{74D773F6-2976-487D-8D30-D879595C75E9}" type="pres">
      <dgm:prSet presAssocID="{046A5CF2-0D79-4CFC-8D84-4065F50FCB1C}" presName="parentLeftMargin" presStyleLbl="node1" presStyleIdx="0" presStyleCnt="1"/>
      <dgm:spPr/>
    </dgm:pt>
    <dgm:pt modelId="{F62D3619-0C30-4CB5-BA73-7D2B0A93D28F}" type="pres">
      <dgm:prSet presAssocID="{046A5CF2-0D79-4CFC-8D84-4065F50FCB1C}" presName="parentText" presStyleLbl="node1" presStyleIdx="0" presStyleCnt="1">
        <dgm:presLayoutVars>
          <dgm:chMax val="0"/>
          <dgm:bulletEnabled val="1"/>
        </dgm:presLayoutVars>
      </dgm:prSet>
      <dgm:spPr/>
    </dgm:pt>
    <dgm:pt modelId="{4DF222D7-A3C9-4E8D-8E2B-CDE7B53FB344}" type="pres">
      <dgm:prSet presAssocID="{046A5CF2-0D79-4CFC-8D84-4065F50FCB1C}" presName="negativeSpace" presStyleCnt="0"/>
      <dgm:spPr/>
    </dgm:pt>
    <dgm:pt modelId="{6A26D182-80B6-473D-8A6C-D1B8F3F91ED1}" type="pres">
      <dgm:prSet presAssocID="{046A5CF2-0D79-4CFC-8D84-4065F50FCB1C}" presName="childText" presStyleLbl="conFgAcc1" presStyleIdx="0" presStyleCnt="1">
        <dgm:presLayoutVars>
          <dgm:bulletEnabled val="1"/>
        </dgm:presLayoutVars>
      </dgm:prSet>
      <dgm:spPr/>
    </dgm:pt>
  </dgm:ptLst>
  <dgm:cxnLst>
    <dgm:cxn modelId="{B0DFC607-DA71-4F2F-997E-EB88740F6689}" type="presOf" srcId="{046A5CF2-0D79-4CFC-8D84-4065F50FCB1C}" destId="{F62D3619-0C30-4CB5-BA73-7D2B0A93D28F}" srcOrd="1" destOrd="0" presId="urn:microsoft.com/office/officeart/2005/8/layout/list1"/>
    <dgm:cxn modelId="{A20CDB0B-7F37-42AA-8B65-720A92649C5D}" type="presOf" srcId="{3C69A8CB-04E5-43B5-A493-00652E65D12B}" destId="{6A26D182-80B6-473D-8A6C-D1B8F3F91ED1}" srcOrd="0" destOrd="1" presId="urn:microsoft.com/office/officeart/2005/8/layout/list1"/>
    <dgm:cxn modelId="{3D263410-C10B-43B6-8CA3-9245669B8612}" type="presOf" srcId="{D140D66D-FFEA-46EA-8CF7-DED47F6CB54B}" destId="{E47667FC-1DC0-4D23-8CD7-4042C0FF24C6}" srcOrd="0" destOrd="0" presId="urn:microsoft.com/office/officeart/2005/8/layout/list1"/>
    <dgm:cxn modelId="{FB693921-049F-4143-BEDD-7D05F781EF3A}" srcId="{046A5CF2-0D79-4CFC-8D84-4065F50FCB1C}" destId="{C357A54A-5D2C-4302-8D08-0A0FD4BD04F5}" srcOrd="0" destOrd="0" parTransId="{B2894AA5-9E7A-4D92-BE4E-34740E360A03}" sibTransId="{2C8A7639-F953-4EA2-94A3-36ED20A2FD67}"/>
    <dgm:cxn modelId="{9A7B1B2D-9130-4EE0-B9C4-09BF4F64453F}" srcId="{046A5CF2-0D79-4CFC-8D84-4065F50FCB1C}" destId="{3C69A8CB-04E5-43B5-A493-00652E65D12B}" srcOrd="1" destOrd="0" parTransId="{828A24B4-ACF8-4C89-A2E0-372F3478847E}" sibTransId="{286C3FEB-5791-4D64-B8BA-0B274F91CEC8}"/>
    <dgm:cxn modelId="{9340253E-5499-4E43-885E-70C2791F76B2}" srcId="{046A5CF2-0D79-4CFC-8D84-4065F50FCB1C}" destId="{9BC9F0AE-4FD8-460A-AAE6-4F53FB2EDB25}" srcOrd="3" destOrd="0" parTransId="{858A26BB-02F8-40A5-A935-7ECE95ED87E7}" sibTransId="{F7DF0941-950B-4361-A8A6-96D5B2C9E7D6}"/>
    <dgm:cxn modelId="{5DF3A56E-9848-4AD6-B593-210D8BED122E}" type="presOf" srcId="{9D0C5A42-A298-4AB2-95BA-E74D7DCEBD5A}" destId="{6A26D182-80B6-473D-8A6C-D1B8F3F91ED1}" srcOrd="0" destOrd="2" presId="urn:microsoft.com/office/officeart/2005/8/layout/list1"/>
    <dgm:cxn modelId="{62A75C89-D949-423F-847D-CDA68E325988}" srcId="{D140D66D-FFEA-46EA-8CF7-DED47F6CB54B}" destId="{046A5CF2-0D79-4CFC-8D84-4065F50FCB1C}" srcOrd="0" destOrd="0" parTransId="{012635F5-A2AC-4434-A9E2-6978938A1B58}" sibTransId="{D31A680A-FF94-4913-A1D9-EB48A02912F1}"/>
    <dgm:cxn modelId="{F515048D-EB39-462B-AAA5-2053E45B5309}" type="presOf" srcId="{046A5CF2-0D79-4CFC-8D84-4065F50FCB1C}" destId="{74D773F6-2976-487D-8D30-D879595C75E9}" srcOrd="0" destOrd="0" presId="urn:microsoft.com/office/officeart/2005/8/layout/list1"/>
    <dgm:cxn modelId="{65BDA4BA-EC65-4ED9-9B29-E41710B1E865}" srcId="{046A5CF2-0D79-4CFC-8D84-4065F50FCB1C}" destId="{9D0C5A42-A298-4AB2-95BA-E74D7DCEBD5A}" srcOrd="2" destOrd="0" parTransId="{9702B77D-8B3D-4B6E-9A3D-34506464C97B}" sibTransId="{C24A4AC9-4EE1-4C8F-8494-9E5264D44139}"/>
    <dgm:cxn modelId="{3C7B89BD-2284-47A3-91A2-450A1DDE99CD}" type="presOf" srcId="{C357A54A-5D2C-4302-8D08-0A0FD4BD04F5}" destId="{6A26D182-80B6-473D-8A6C-D1B8F3F91ED1}" srcOrd="0" destOrd="0" presId="urn:microsoft.com/office/officeart/2005/8/layout/list1"/>
    <dgm:cxn modelId="{B57AF3C0-3C98-42C6-997B-AD74FD47D05A}" type="presOf" srcId="{9BC9F0AE-4FD8-460A-AAE6-4F53FB2EDB25}" destId="{6A26D182-80B6-473D-8A6C-D1B8F3F91ED1}" srcOrd="0" destOrd="3" presId="urn:microsoft.com/office/officeart/2005/8/layout/list1"/>
    <dgm:cxn modelId="{51C3816C-CB68-4958-ACE7-3CCBDB5BCDD0}" type="presParOf" srcId="{E47667FC-1DC0-4D23-8CD7-4042C0FF24C6}" destId="{19390A09-D54F-4705-AE8D-3CC986121197}" srcOrd="0" destOrd="0" presId="urn:microsoft.com/office/officeart/2005/8/layout/list1"/>
    <dgm:cxn modelId="{A360E780-3555-4403-B58D-B4FB87D2B073}" type="presParOf" srcId="{19390A09-D54F-4705-AE8D-3CC986121197}" destId="{74D773F6-2976-487D-8D30-D879595C75E9}" srcOrd="0" destOrd="0" presId="urn:microsoft.com/office/officeart/2005/8/layout/list1"/>
    <dgm:cxn modelId="{71A721B8-6B58-4E31-99E8-3C061D14A2EB}" type="presParOf" srcId="{19390A09-D54F-4705-AE8D-3CC986121197}" destId="{F62D3619-0C30-4CB5-BA73-7D2B0A93D28F}" srcOrd="1" destOrd="0" presId="urn:microsoft.com/office/officeart/2005/8/layout/list1"/>
    <dgm:cxn modelId="{E779DD91-DEB0-41BE-B26C-26875A78643B}" type="presParOf" srcId="{E47667FC-1DC0-4D23-8CD7-4042C0FF24C6}" destId="{4DF222D7-A3C9-4E8D-8E2B-CDE7B53FB344}" srcOrd="1" destOrd="0" presId="urn:microsoft.com/office/officeart/2005/8/layout/list1"/>
    <dgm:cxn modelId="{B07419D8-C8FB-4815-98F2-0EA6D2B402F8}" type="presParOf" srcId="{E47667FC-1DC0-4D23-8CD7-4042C0FF24C6}" destId="{6A26D182-80B6-473D-8A6C-D1B8F3F91ED1}"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4C5A1ABA-8219-418A-9094-FB7AD0AF5659}" type="doc">
      <dgm:prSet loTypeId="urn:microsoft.com/office/officeart/2005/8/layout/default" loCatId="list" qsTypeId="urn:microsoft.com/office/officeart/2005/8/quickstyle/simple3" qsCatId="simple" csTypeId="urn:microsoft.com/office/officeart/2005/8/colors/colorful2" csCatId="colorful" phldr="1"/>
      <dgm:spPr/>
      <dgm:t>
        <a:bodyPr/>
        <a:lstStyle/>
        <a:p>
          <a:endParaRPr lang="en-US"/>
        </a:p>
      </dgm:t>
    </dgm:pt>
    <dgm:pt modelId="{F5EE5687-1F3A-48A9-B5CD-D4CDF1820F64}">
      <dgm:prSet/>
      <dgm:spPr>
        <a:solidFill>
          <a:srgbClr val="002060"/>
        </a:solidFill>
      </dgm:spPr>
      <dgm:t>
        <a:bodyPr/>
        <a:lstStyle/>
        <a:p>
          <a:r>
            <a:rPr lang="en-US">
              <a:solidFill>
                <a:schemeClr val="bg1"/>
              </a:solidFill>
            </a:rPr>
            <a:t>Section 1: Identification of the substance or mixture and of the supplier</a:t>
          </a:r>
        </a:p>
      </dgm:t>
    </dgm:pt>
    <dgm:pt modelId="{748E8602-D5E3-40ED-BBB5-ADD8E774E01C}" type="parTrans" cxnId="{4C74A753-00BF-4F28-90DE-0B483416FA01}">
      <dgm:prSet/>
      <dgm:spPr/>
      <dgm:t>
        <a:bodyPr/>
        <a:lstStyle/>
        <a:p>
          <a:endParaRPr lang="en-US"/>
        </a:p>
      </dgm:t>
    </dgm:pt>
    <dgm:pt modelId="{385F9807-C461-43DA-8D55-3424BB633D98}" type="sibTrans" cxnId="{4C74A753-00BF-4F28-90DE-0B483416FA01}">
      <dgm:prSet/>
      <dgm:spPr/>
      <dgm:t>
        <a:bodyPr/>
        <a:lstStyle/>
        <a:p>
          <a:endParaRPr lang="en-US"/>
        </a:p>
      </dgm:t>
    </dgm:pt>
    <dgm:pt modelId="{E7D0B84B-BAB7-4D1B-9D32-33249D5AB168}">
      <dgm:prSet/>
      <dgm:spPr>
        <a:solidFill>
          <a:srgbClr val="002060"/>
        </a:solidFill>
      </dgm:spPr>
      <dgm:t>
        <a:bodyPr/>
        <a:lstStyle/>
        <a:p>
          <a:r>
            <a:rPr lang="en-US" dirty="0">
              <a:solidFill>
                <a:schemeClr val="bg1"/>
              </a:solidFill>
            </a:rPr>
            <a:t>Section 2: Hazard identification</a:t>
          </a:r>
        </a:p>
      </dgm:t>
    </dgm:pt>
    <dgm:pt modelId="{0321B2B6-E8B0-4966-B7CB-6D3B52824A3B}" type="parTrans" cxnId="{A48E04E1-AAEA-4D4D-8159-3EA05BBC32CA}">
      <dgm:prSet/>
      <dgm:spPr/>
      <dgm:t>
        <a:bodyPr/>
        <a:lstStyle/>
        <a:p>
          <a:endParaRPr lang="en-US"/>
        </a:p>
      </dgm:t>
    </dgm:pt>
    <dgm:pt modelId="{753F8BD7-A78F-45B6-A703-AAEF110C6102}" type="sibTrans" cxnId="{A48E04E1-AAEA-4D4D-8159-3EA05BBC32CA}">
      <dgm:prSet/>
      <dgm:spPr/>
      <dgm:t>
        <a:bodyPr/>
        <a:lstStyle/>
        <a:p>
          <a:endParaRPr lang="en-US"/>
        </a:p>
      </dgm:t>
    </dgm:pt>
    <dgm:pt modelId="{898970B6-507A-4476-A185-CF6FC780335F}">
      <dgm:prSet/>
      <dgm:spPr>
        <a:solidFill>
          <a:srgbClr val="002060"/>
        </a:solidFill>
      </dgm:spPr>
      <dgm:t>
        <a:bodyPr/>
        <a:lstStyle/>
        <a:p>
          <a:r>
            <a:rPr lang="en-US">
              <a:solidFill>
                <a:schemeClr val="bg1"/>
              </a:solidFill>
            </a:rPr>
            <a:t>Section 3: Composition/information on ingredients Substance/Mixture</a:t>
          </a:r>
        </a:p>
      </dgm:t>
    </dgm:pt>
    <dgm:pt modelId="{5B2C3A32-3CF4-4271-A76B-7CA3AF2CF2E1}" type="parTrans" cxnId="{A935E9EF-ED41-4B12-89CA-FF4EDF35D9FF}">
      <dgm:prSet/>
      <dgm:spPr/>
      <dgm:t>
        <a:bodyPr/>
        <a:lstStyle/>
        <a:p>
          <a:endParaRPr lang="en-US"/>
        </a:p>
      </dgm:t>
    </dgm:pt>
    <dgm:pt modelId="{B00BC4DB-E132-4D73-AD52-D0F412B20577}" type="sibTrans" cxnId="{A935E9EF-ED41-4B12-89CA-FF4EDF35D9FF}">
      <dgm:prSet/>
      <dgm:spPr/>
      <dgm:t>
        <a:bodyPr/>
        <a:lstStyle/>
        <a:p>
          <a:endParaRPr lang="en-US"/>
        </a:p>
      </dgm:t>
    </dgm:pt>
    <dgm:pt modelId="{318AA470-0B58-48E3-894D-07DDECFF8C3F}">
      <dgm:prSet/>
      <dgm:spPr>
        <a:solidFill>
          <a:srgbClr val="002060"/>
        </a:solidFill>
      </dgm:spPr>
      <dgm:t>
        <a:bodyPr/>
        <a:lstStyle/>
        <a:p>
          <a:r>
            <a:rPr lang="en-US">
              <a:solidFill>
                <a:schemeClr val="bg1"/>
              </a:solidFill>
            </a:rPr>
            <a:t>Section 4: First aid measures</a:t>
          </a:r>
        </a:p>
      </dgm:t>
    </dgm:pt>
    <dgm:pt modelId="{09418FE0-40DF-43B6-A3B6-01C6E12CB65F}" type="parTrans" cxnId="{6149EB2B-9F6B-4669-A607-E571DE088675}">
      <dgm:prSet/>
      <dgm:spPr/>
      <dgm:t>
        <a:bodyPr/>
        <a:lstStyle/>
        <a:p>
          <a:endParaRPr lang="en-US"/>
        </a:p>
      </dgm:t>
    </dgm:pt>
    <dgm:pt modelId="{944C28AF-0192-4E34-BF0B-961FEE49A282}" type="sibTrans" cxnId="{6149EB2B-9F6B-4669-A607-E571DE088675}">
      <dgm:prSet/>
      <dgm:spPr/>
      <dgm:t>
        <a:bodyPr/>
        <a:lstStyle/>
        <a:p>
          <a:endParaRPr lang="en-US"/>
        </a:p>
      </dgm:t>
    </dgm:pt>
    <dgm:pt modelId="{40A50807-058F-4CC4-89C2-2A6E67A8D175}">
      <dgm:prSet/>
      <dgm:spPr>
        <a:solidFill>
          <a:srgbClr val="002060"/>
        </a:solidFill>
      </dgm:spPr>
      <dgm:t>
        <a:bodyPr/>
        <a:lstStyle/>
        <a:p>
          <a:r>
            <a:rPr lang="en-US">
              <a:solidFill>
                <a:schemeClr val="bg1"/>
              </a:solidFill>
            </a:rPr>
            <a:t>Section 5: Firefighting measures</a:t>
          </a:r>
        </a:p>
      </dgm:t>
    </dgm:pt>
    <dgm:pt modelId="{47001D53-7F9D-4179-930D-E6D3E0634FEC}" type="parTrans" cxnId="{5A2F3550-AC69-40A5-A01C-AB19F46AB69F}">
      <dgm:prSet/>
      <dgm:spPr/>
      <dgm:t>
        <a:bodyPr/>
        <a:lstStyle/>
        <a:p>
          <a:endParaRPr lang="en-US"/>
        </a:p>
      </dgm:t>
    </dgm:pt>
    <dgm:pt modelId="{24F37443-FF94-47DD-97E6-12F932593B0B}" type="sibTrans" cxnId="{5A2F3550-AC69-40A5-A01C-AB19F46AB69F}">
      <dgm:prSet/>
      <dgm:spPr/>
      <dgm:t>
        <a:bodyPr/>
        <a:lstStyle/>
        <a:p>
          <a:endParaRPr lang="en-US"/>
        </a:p>
      </dgm:t>
    </dgm:pt>
    <dgm:pt modelId="{07E43CAE-65A8-4695-A395-C9CB7A9084F3}">
      <dgm:prSet/>
      <dgm:spPr>
        <a:solidFill>
          <a:srgbClr val="002060"/>
        </a:solidFill>
      </dgm:spPr>
      <dgm:t>
        <a:bodyPr/>
        <a:lstStyle/>
        <a:p>
          <a:r>
            <a:rPr lang="en-US">
              <a:solidFill>
                <a:schemeClr val="bg1"/>
              </a:solidFill>
            </a:rPr>
            <a:t>Section 6: Accidental release measures</a:t>
          </a:r>
        </a:p>
      </dgm:t>
    </dgm:pt>
    <dgm:pt modelId="{7652A05A-D820-4A99-8275-5D514CF29B05}" type="parTrans" cxnId="{BE321682-4898-4AE0-B4B9-25ADDF7FA1DC}">
      <dgm:prSet/>
      <dgm:spPr/>
      <dgm:t>
        <a:bodyPr/>
        <a:lstStyle/>
        <a:p>
          <a:endParaRPr lang="en-US"/>
        </a:p>
      </dgm:t>
    </dgm:pt>
    <dgm:pt modelId="{5D006796-77E3-4953-9169-8BC02D9823D4}" type="sibTrans" cxnId="{BE321682-4898-4AE0-B4B9-25ADDF7FA1DC}">
      <dgm:prSet/>
      <dgm:spPr/>
      <dgm:t>
        <a:bodyPr/>
        <a:lstStyle/>
        <a:p>
          <a:endParaRPr lang="en-US"/>
        </a:p>
      </dgm:t>
    </dgm:pt>
    <dgm:pt modelId="{6267D90D-D7E4-4611-8963-B3000CD1BBC0}">
      <dgm:prSet/>
      <dgm:spPr>
        <a:solidFill>
          <a:srgbClr val="002060"/>
        </a:solidFill>
      </dgm:spPr>
      <dgm:t>
        <a:bodyPr/>
        <a:lstStyle/>
        <a:p>
          <a:r>
            <a:rPr lang="en-US">
              <a:solidFill>
                <a:schemeClr val="bg1"/>
              </a:solidFill>
            </a:rPr>
            <a:t>Section 7: Handling and storage</a:t>
          </a:r>
        </a:p>
      </dgm:t>
    </dgm:pt>
    <dgm:pt modelId="{78B36EA0-7C68-4571-A5D2-88ED2D7A3D40}" type="parTrans" cxnId="{0ACD80CA-2652-49F7-B7AA-B4E890EF4C49}">
      <dgm:prSet/>
      <dgm:spPr/>
      <dgm:t>
        <a:bodyPr/>
        <a:lstStyle/>
        <a:p>
          <a:endParaRPr lang="en-US"/>
        </a:p>
      </dgm:t>
    </dgm:pt>
    <dgm:pt modelId="{E989B29B-63AE-4E3D-B4EB-A3745ACD41D8}" type="sibTrans" cxnId="{0ACD80CA-2652-49F7-B7AA-B4E890EF4C49}">
      <dgm:prSet/>
      <dgm:spPr/>
      <dgm:t>
        <a:bodyPr/>
        <a:lstStyle/>
        <a:p>
          <a:endParaRPr lang="en-US"/>
        </a:p>
      </dgm:t>
    </dgm:pt>
    <dgm:pt modelId="{4D11B165-0842-4594-A9A5-ADEF36E3A71B}">
      <dgm:prSet/>
      <dgm:spPr>
        <a:solidFill>
          <a:srgbClr val="002060"/>
        </a:solidFill>
      </dgm:spPr>
      <dgm:t>
        <a:bodyPr/>
        <a:lstStyle/>
        <a:p>
          <a:r>
            <a:rPr lang="en-US">
              <a:solidFill>
                <a:schemeClr val="bg1"/>
              </a:solidFill>
            </a:rPr>
            <a:t>Section 8: Exposure controls/personal protection</a:t>
          </a:r>
        </a:p>
      </dgm:t>
    </dgm:pt>
    <dgm:pt modelId="{C53C7A27-5094-47E8-8B89-41FFF3E15833}" type="parTrans" cxnId="{D6404C4B-6792-4D5B-A704-3A4D9BD6CF26}">
      <dgm:prSet/>
      <dgm:spPr/>
      <dgm:t>
        <a:bodyPr/>
        <a:lstStyle/>
        <a:p>
          <a:endParaRPr lang="en-US"/>
        </a:p>
      </dgm:t>
    </dgm:pt>
    <dgm:pt modelId="{342F43EC-EF3D-484D-8433-F7737FDC8166}" type="sibTrans" cxnId="{D6404C4B-6792-4D5B-A704-3A4D9BD6CF26}">
      <dgm:prSet/>
      <dgm:spPr/>
      <dgm:t>
        <a:bodyPr/>
        <a:lstStyle/>
        <a:p>
          <a:endParaRPr lang="en-US"/>
        </a:p>
      </dgm:t>
    </dgm:pt>
    <dgm:pt modelId="{034DE3C8-5F50-4365-AC95-8135C7CDD4DC}">
      <dgm:prSet/>
      <dgm:spPr>
        <a:solidFill>
          <a:srgbClr val="002060"/>
        </a:solidFill>
      </dgm:spPr>
      <dgm:t>
        <a:bodyPr/>
        <a:lstStyle/>
        <a:p>
          <a:r>
            <a:rPr lang="en-US">
              <a:solidFill>
                <a:schemeClr val="bg1"/>
              </a:solidFill>
            </a:rPr>
            <a:t>Section 9: Physical and chemical properties</a:t>
          </a:r>
        </a:p>
      </dgm:t>
    </dgm:pt>
    <dgm:pt modelId="{76E3707C-1027-4225-947D-D1FE068C9764}" type="parTrans" cxnId="{85B82D31-05AF-47BE-AB6F-7666FD251D26}">
      <dgm:prSet/>
      <dgm:spPr/>
      <dgm:t>
        <a:bodyPr/>
        <a:lstStyle/>
        <a:p>
          <a:endParaRPr lang="en-US"/>
        </a:p>
      </dgm:t>
    </dgm:pt>
    <dgm:pt modelId="{CF10B2C2-8ADF-42FA-BA4C-829890D0E47A}" type="sibTrans" cxnId="{85B82D31-05AF-47BE-AB6F-7666FD251D26}">
      <dgm:prSet/>
      <dgm:spPr/>
      <dgm:t>
        <a:bodyPr/>
        <a:lstStyle/>
        <a:p>
          <a:endParaRPr lang="en-US"/>
        </a:p>
      </dgm:t>
    </dgm:pt>
    <dgm:pt modelId="{33DA4762-BB04-47D3-96A3-56B954C86DFC}">
      <dgm:prSet/>
      <dgm:spPr>
        <a:solidFill>
          <a:srgbClr val="002060"/>
        </a:solidFill>
      </dgm:spPr>
      <dgm:t>
        <a:bodyPr/>
        <a:lstStyle/>
        <a:p>
          <a:r>
            <a:rPr lang="en-US">
              <a:solidFill>
                <a:schemeClr val="bg1"/>
              </a:solidFill>
            </a:rPr>
            <a:t>Section 10: Stability and reactivity</a:t>
          </a:r>
        </a:p>
      </dgm:t>
    </dgm:pt>
    <dgm:pt modelId="{02D6DC34-E3CA-4643-A961-E726BC65C586}" type="parTrans" cxnId="{27FA12E5-B0F5-485D-8D62-05A7DF97FD21}">
      <dgm:prSet/>
      <dgm:spPr/>
      <dgm:t>
        <a:bodyPr/>
        <a:lstStyle/>
        <a:p>
          <a:endParaRPr lang="en-US"/>
        </a:p>
      </dgm:t>
    </dgm:pt>
    <dgm:pt modelId="{7A030DD8-9196-4A47-92EA-6B2C503A714E}" type="sibTrans" cxnId="{27FA12E5-B0F5-485D-8D62-05A7DF97FD21}">
      <dgm:prSet/>
      <dgm:spPr/>
      <dgm:t>
        <a:bodyPr/>
        <a:lstStyle/>
        <a:p>
          <a:endParaRPr lang="en-US"/>
        </a:p>
      </dgm:t>
    </dgm:pt>
    <dgm:pt modelId="{96DB83B2-19CE-4C41-BD51-F0EC983E0EC9}">
      <dgm:prSet/>
      <dgm:spPr>
        <a:solidFill>
          <a:srgbClr val="002060"/>
        </a:solidFill>
      </dgm:spPr>
      <dgm:t>
        <a:bodyPr/>
        <a:lstStyle/>
        <a:p>
          <a:r>
            <a:rPr lang="en-US">
              <a:solidFill>
                <a:schemeClr val="bg1"/>
              </a:solidFill>
            </a:rPr>
            <a:t>Section 11: Toxicological</a:t>
          </a:r>
        </a:p>
      </dgm:t>
    </dgm:pt>
    <dgm:pt modelId="{917BA7CD-666C-4F5A-BC4D-51351F8BE0AC}" type="parTrans" cxnId="{FA1377B4-4815-4972-9CF3-7544FDBC1965}">
      <dgm:prSet/>
      <dgm:spPr/>
      <dgm:t>
        <a:bodyPr/>
        <a:lstStyle/>
        <a:p>
          <a:endParaRPr lang="en-US"/>
        </a:p>
      </dgm:t>
    </dgm:pt>
    <dgm:pt modelId="{5E574846-D1F8-4E22-88CC-E8315C7EDF8B}" type="sibTrans" cxnId="{FA1377B4-4815-4972-9CF3-7544FDBC1965}">
      <dgm:prSet/>
      <dgm:spPr/>
      <dgm:t>
        <a:bodyPr/>
        <a:lstStyle/>
        <a:p>
          <a:endParaRPr lang="en-US"/>
        </a:p>
      </dgm:t>
    </dgm:pt>
    <dgm:pt modelId="{DD62B3EA-76AC-42D3-8F8D-1477CBAC0AF3}">
      <dgm:prSet/>
      <dgm:spPr>
        <a:solidFill>
          <a:srgbClr val="002060"/>
        </a:solidFill>
      </dgm:spPr>
      <dgm:t>
        <a:bodyPr/>
        <a:lstStyle/>
        <a:p>
          <a:r>
            <a:rPr lang="en-US">
              <a:solidFill>
                <a:schemeClr val="bg1"/>
              </a:solidFill>
            </a:rPr>
            <a:t>Section 12: Ecological information</a:t>
          </a:r>
        </a:p>
      </dgm:t>
    </dgm:pt>
    <dgm:pt modelId="{D6ECE650-53FD-4A56-B1DC-E1725F9593E4}" type="parTrans" cxnId="{A1878269-0ADA-4E78-B1A9-CD4FBA58EC8F}">
      <dgm:prSet/>
      <dgm:spPr/>
      <dgm:t>
        <a:bodyPr/>
        <a:lstStyle/>
        <a:p>
          <a:endParaRPr lang="en-US"/>
        </a:p>
      </dgm:t>
    </dgm:pt>
    <dgm:pt modelId="{C1AAAB60-0608-4903-8FBC-96476D47A26B}" type="sibTrans" cxnId="{A1878269-0ADA-4E78-B1A9-CD4FBA58EC8F}">
      <dgm:prSet/>
      <dgm:spPr/>
      <dgm:t>
        <a:bodyPr/>
        <a:lstStyle/>
        <a:p>
          <a:endParaRPr lang="en-US"/>
        </a:p>
      </dgm:t>
    </dgm:pt>
    <dgm:pt modelId="{8F05F5CF-A634-4C2C-93A3-0DE2D4325516}">
      <dgm:prSet/>
      <dgm:spPr>
        <a:solidFill>
          <a:srgbClr val="002060"/>
        </a:solidFill>
      </dgm:spPr>
      <dgm:t>
        <a:bodyPr/>
        <a:lstStyle/>
        <a:p>
          <a:r>
            <a:rPr lang="en-US">
              <a:solidFill>
                <a:schemeClr val="bg1"/>
              </a:solidFill>
            </a:rPr>
            <a:t>Section 13: Disposal considerations</a:t>
          </a:r>
        </a:p>
      </dgm:t>
    </dgm:pt>
    <dgm:pt modelId="{B5D95F25-F29D-4D14-9401-395E0290B22D}" type="parTrans" cxnId="{574A2CFA-614D-4EFC-B293-4E532911514E}">
      <dgm:prSet/>
      <dgm:spPr/>
      <dgm:t>
        <a:bodyPr/>
        <a:lstStyle/>
        <a:p>
          <a:endParaRPr lang="en-US"/>
        </a:p>
      </dgm:t>
    </dgm:pt>
    <dgm:pt modelId="{7D636669-21D0-42D5-BD09-8D11160F3847}" type="sibTrans" cxnId="{574A2CFA-614D-4EFC-B293-4E532911514E}">
      <dgm:prSet/>
      <dgm:spPr/>
      <dgm:t>
        <a:bodyPr/>
        <a:lstStyle/>
        <a:p>
          <a:endParaRPr lang="en-US"/>
        </a:p>
      </dgm:t>
    </dgm:pt>
    <dgm:pt modelId="{F8BA65CE-97C8-4950-B38A-33A4421606C8}">
      <dgm:prSet/>
      <dgm:spPr>
        <a:solidFill>
          <a:srgbClr val="002060"/>
        </a:solidFill>
      </dgm:spPr>
      <dgm:t>
        <a:bodyPr/>
        <a:lstStyle/>
        <a:p>
          <a:r>
            <a:rPr lang="en-US">
              <a:solidFill>
                <a:schemeClr val="bg1"/>
              </a:solidFill>
            </a:rPr>
            <a:t>Section 14: Transportation information</a:t>
          </a:r>
        </a:p>
      </dgm:t>
    </dgm:pt>
    <dgm:pt modelId="{75B92661-696B-4063-B490-0033D9EDB017}" type="parTrans" cxnId="{4D519524-28B5-4334-80CA-725D8ECB46B5}">
      <dgm:prSet/>
      <dgm:spPr/>
      <dgm:t>
        <a:bodyPr/>
        <a:lstStyle/>
        <a:p>
          <a:endParaRPr lang="en-US"/>
        </a:p>
      </dgm:t>
    </dgm:pt>
    <dgm:pt modelId="{D26E9D3F-6E30-42FC-BF8B-9EAC8607C73A}" type="sibTrans" cxnId="{4D519524-28B5-4334-80CA-725D8ECB46B5}">
      <dgm:prSet/>
      <dgm:spPr/>
      <dgm:t>
        <a:bodyPr/>
        <a:lstStyle/>
        <a:p>
          <a:endParaRPr lang="en-US"/>
        </a:p>
      </dgm:t>
    </dgm:pt>
    <dgm:pt modelId="{EF83893E-26B9-4D20-8D2B-A02F7D1139D1}">
      <dgm:prSet/>
      <dgm:spPr>
        <a:solidFill>
          <a:srgbClr val="002060"/>
        </a:solidFill>
      </dgm:spPr>
      <dgm:t>
        <a:bodyPr/>
        <a:lstStyle/>
        <a:p>
          <a:r>
            <a:rPr lang="en-US">
              <a:solidFill>
                <a:schemeClr val="bg1"/>
              </a:solidFill>
            </a:rPr>
            <a:t>Section 15: Regulatory information</a:t>
          </a:r>
        </a:p>
      </dgm:t>
    </dgm:pt>
    <dgm:pt modelId="{BAD22123-98E0-47DF-AC81-BC5B5ACD3B8C}" type="parTrans" cxnId="{D977E739-D126-45A1-A785-9A5711316AE5}">
      <dgm:prSet/>
      <dgm:spPr/>
      <dgm:t>
        <a:bodyPr/>
        <a:lstStyle/>
        <a:p>
          <a:endParaRPr lang="en-US"/>
        </a:p>
      </dgm:t>
    </dgm:pt>
    <dgm:pt modelId="{FFE55557-383F-472D-B0D5-B405C971ECEE}" type="sibTrans" cxnId="{D977E739-D126-45A1-A785-9A5711316AE5}">
      <dgm:prSet/>
      <dgm:spPr/>
      <dgm:t>
        <a:bodyPr/>
        <a:lstStyle/>
        <a:p>
          <a:endParaRPr lang="en-US"/>
        </a:p>
      </dgm:t>
    </dgm:pt>
    <dgm:pt modelId="{75DF834A-5570-498D-A4C0-ED55DC86BC53}">
      <dgm:prSet/>
      <dgm:spPr>
        <a:solidFill>
          <a:srgbClr val="002060"/>
        </a:solidFill>
      </dgm:spPr>
      <dgm:t>
        <a:bodyPr/>
        <a:lstStyle/>
        <a:p>
          <a:r>
            <a:rPr lang="en-US">
              <a:solidFill>
                <a:schemeClr val="bg1"/>
              </a:solidFill>
            </a:rPr>
            <a:t>Section 16: Other info including information on preparation &amp; revision of SDS</a:t>
          </a:r>
        </a:p>
      </dgm:t>
    </dgm:pt>
    <dgm:pt modelId="{DD49803D-CBC9-4EB9-943D-7639AFAE9410}" type="parTrans" cxnId="{C1F35030-5BEE-4944-908F-7C3BDAAF232A}">
      <dgm:prSet/>
      <dgm:spPr/>
      <dgm:t>
        <a:bodyPr/>
        <a:lstStyle/>
        <a:p>
          <a:endParaRPr lang="en-US"/>
        </a:p>
      </dgm:t>
    </dgm:pt>
    <dgm:pt modelId="{10F8B3A7-67E9-4FB1-B29A-2DA25D6A706C}" type="sibTrans" cxnId="{C1F35030-5BEE-4944-908F-7C3BDAAF232A}">
      <dgm:prSet/>
      <dgm:spPr/>
      <dgm:t>
        <a:bodyPr/>
        <a:lstStyle/>
        <a:p>
          <a:endParaRPr lang="en-US"/>
        </a:p>
      </dgm:t>
    </dgm:pt>
    <dgm:pt modelId="{0D2A524C-3586-485E-94D3-90B6A93BEDF8}" type="pres">
      <dgm:prSet presAssocID="{4C5A1ABA-8219-418A-9094-FB7AD0AF5659}" presName="diagram" presStyleCnt="0">
        <dgm:presLayoutVars>
          <dgm:dir/>
          <dgm:resizeHandles val="exact"/>
        </dgm:presLayoutVars>
      </dgm:prSet>
      <dgm:spPr/>
    </dgm:pt>
    <dgm:pt modelId="{079253D1-6C71-4E19-ACFF-70C39F167D82}" type="pres">
      <dgm:prSet presAssocID="{F5EE5687-1F3A-48A9-B5CD-D4CDF1820F64}" presName="node" presStyleLbl="node1" presStyleIdx="0" presStyleCnt="16">
        <dgm:presLayoutVars>
          <dgm:bulletEnabled val="1"/>
        </dgm:presLayoutVars>
      </dgm:prSet>
      <dgm:spPr/>
    </dgm:pt>
    <dgm:pt modelId="{AAE73DE7-E9AA-4F46-A019-069DAD9C688A}" type="pres">
      <dgm:prSet presAssocID="{385F9807-C461-43DA-8D55-3424BB633D98}" presName="sibTrans" presStyleCnt="0"/>
      <dgm:spPr/>
    </dgm:pt>
    <dgm:pt modelId="{1782A16D-2F19-463E-9CCA-4158A7E5671B}" type="pres">
      <dgm:prSet presAssocID="{E7D0B84B-BAB7-4D1B-9D32-33249D5AB168}" presName="node" presStyleLbl="node1" presStyleIdx="1" presStyleCnt="16">
        <dgm:presLayoutVars>
          <dgm:bulletEnabled val="1"/>
        </dgm:presLayoutVars>
      </dgm:prSet>
      <dgm:spPr/>
    </dgm:pt>
    <dgm:pt modelId="{3A87B4D2-3CC8-40F4-9A48-53F5624E9245}" type="pres">
      <dgm:prSet presAssocID="{753F8BD7-A78F-45B6-A703-AAEF110C6102}" presName="sibTrans" presStyleCnt="0"/>
      <dgm:spPr/>
    </dgm:pt>
    <dgm:pt modelId="{9F5DF771-2237-4768-A221-D208F15C1097}" type="pres">
      <dgm:prSet presAssocID="{898970B6-507A-4476-A185-CF6FC780335F}" presName="node" presStyleLbl="node1" presStyleIdx="2" presStyleCnt="16">
        <dgm:presLayoutVars>
          <dgm:bulletEnabled val="1"/>
        </dgm:presLayoutVars>
      </dgm:prSet>
      <dgm:spPr/>
    </dgm:pt>
    <dgm:pt modelId="{BB8FB9C3-6C0B-4C19-A5FC-C7C532359476}" type="pres">
      <dgm:prSet presAssocID="{B00BC4DB-E132-4D73-AD52-D0F412B20577}" presName="sibTrans" presStyleCnt="0"/>
      <dgm:spPr/>
    </dgm:pt>
    <dgm:pt modelId="{E8DA7852-7AAA-4304-A91B-5B3735A68E1E}" type="pres">
      <dgm:prSet presAssocID="{318AA470-0B58-48E3-894D-07DDECFF8C3F}" presName="node" presStyleLbl="node1" presStyleIdx="3" presStyleCnt="16">
        <dgm:presLayoutVars>
          <dgm:bulletEnabled val="1"/>
        </dgm:presLayoutVars>
      </dgm:prSet>
      <dgm:spPr/>
    </dgm:pt>
    <dgm:pt modelId="{A4994FF2-E051-452F-9C65-E8DE03107116}" type="pres">
      <dgm:prSet presAssocID="{944C28AF-0192-4E34-BF0B-961FEE49A282}" presName="sibTrans" presStyleCnt="0"/>
      <dgm:spPr/>
    </dgm:pt>
    <dgm:pt modelId="{A615E451-69FB-4842-8FDC-C0BA29EB7CAD}" type="pres">
      <dgm:prSet presAssocID="{40A50807-058F-4CC4-89C2-2A6E67A8D175}" presName="node" presStyleLbl="node1" presStyleIdx="4" presStyleCnt="16">
        <dgm:presLayoutVars>
          <dgm:bulletEnabled val="1"/>
        </dgm:presLayoutVars>
      </dgm:prSet>
      <dgm:spPr/>
    </dgm:pt>
    <dgm:pt modelId="{CC546B45-8AE9-4525-A4B9-7D4A3DC4F9CD}" type="pres">
      <dgm:prSet presAssocID="{24F37443-FF94-47DD-97E6-12F932593B0B}" presName="sibTrans" presStyleCnt="0"/>
      <dgm:spPr/>
    </dgm:pt>
    <dgm:pt modelId="{ED1DBB3F-0828-45B3-A6BE-20B5E8CDB7EB}" type="pres">
      <dgm:prSet presAssocID="{07E43CAE-65A8-4695-A395-C9CB7A9084F3}" presName="node" presStyleLbl="node1" presStyleIdx="5" presStyleCnt="16">
        <dgm:presLayoutVars>
          <dgm:bulletEnabled val="1"/>
        </dgm:presLayoutVars>
      </dgm:prSet>
      <dgm:spPr/>
    </dgm:pt>
    <dgm:pt modelId="{AB3CE9E0-E8B2-43DD-9732-644920CDFD2A}" type="pres">
      <dgm:prSet presAssocID="{5D006796-77E3-4953-9169-8BC02D9823D4}" presName="sibTrans" presStyleCnt="0"/>
      <dgm:spPr/>
    </dgm:pt>
    <dgm:pt modelId="{8C11FACF-3EBB-4F9A-A1FB-4EA8F4A54EB0}" type="pres">
      <dgm:prSet presAssocID="{6267D90D-D7E4-4611-8963-B3000CD1BBC0}" presName="node" presStyleLbl="node1" presStyleIdx="6" presStyleCnt="16">
        <dgm:presLayoutVars>
          <dgm:bulletEnabled val="1"/>
        </dgm:presLayoutVars>
      </dgm:prSet>
      <dgm:spPr/>
    </dgm:pt>
    <dgm:pt modelId="{2E39B50C-8A27-4140-B2EF-F1B9384A4DE8}" type="pres">
      <dgm:prSet presAssocID="{E989B29B-63AE-4E3D-B4EB-A3745ACD41D8}" presName="sibTrans" presStyleCnt="0"/>
      <dgm:spPr/>
    </dgm:pt>
    <dgm:pt modelId="{3E44C214-05E3-45B3-9FEF-A7C008D6F8B2}" type="pres">
      <dgm:prSet presAssocID="{4D11B165-0842-4594-A9A5-ADEF36E3A71B}" presName="node" presStyleLbl="node1" presStyleIdx="7" presStyleCnt="16">
        <dgm:presLayoutVars>
          <dgm:bulletEnabled val="1"/>
        </dgm:presLayoutVars>
      </dgm:prSet>
      <dgm:spPr/>
    </dgm:pt>
    <dgm:pt modelId="{076839D4-ED8F-4DB9-932D-24B17E8EC41A}" type="pres">
      <dgm:prSet presAssocID="{342F43EC-EF3D-484D-8433-F7737FDC8166}" presName="sibTrans" presStyleCnt="0"/>
      <dgm:spPr/>
    </dgm:pt>
    <dgm:pt modelId="{1B1A1020-6214-447E-96E7-D7D161C90082}" type="pres">
      <dgm:prSet presAssocID="{034DE3C8-5F50-4365-AC95-8135C7CDD4DC}" presName="node" presStyleLbl="node1" presStyleIdx="8" presStyleCnt="16">
        <dgm:presLayoutVars>
          <dgm:bulletEnabled val="1"/>
        </dgm:presLayoutVars>
      </dgm:prSet>
      <dgm:spPr/>
    </dgm:pt>
    <dgm:pt modelId="{3F6208C3-34E3-404E-9F7F-EA23AFDD3C3A}" type="pres">
      <dgm:prSet presAssocID="{CF10B2C2-8ADF-42FA-BA4C-829890D0E47A}" presName="sibTrans" presStyleCnt="0"/>
      <dgm:spPr/>
    </dgm:pt>
    <dgm:pt modelId="{7CB80E0E-105A-4403-9434-B6CF774A8E2A}" type="pres">
      <dgm:prSet presAssocID="{33DA4762-BB04-47D3-96A3-56B954C86DFC}" presName="node" presStyleLbl="node1" presStyleIdx="9" presStyleCnt="16">
        <dgm:presLayoutVars>
          <dgm:bulletEnabled val="1"/>
        </dgm:presLayoutVars>
      </dgm:prSet>
      <dgm:spPr/>
    </dgm:pt>
    <dgm:pt modelId="{17BB8492-DDA9-45DB-85C3-7C1C2A873188}" type="pres">
      <dgm:prSet presAssocID="{7A030DD8-9196-4A47-92EA-6B2C503A714E}" presName="sibTrans" presStyleCnt="0"/>
      <dgm:spPr/>
    </dgm:pt>
    <dgm:pt modelId="{17B339CA-BC38-4CDD-85E2-146BF1538F72}" type="pres">
      <dgm:prSet presAssocID="{96DB83B2-19CE-4C41-BD51-F0EC983E0EC9}" presName="node" presStyleLbl="node1" presStyleIdx="10" presStyleCnt="16">
        <dgm:presLayoutVars>
          <dgm:bulletEnabled val="1"/>
        </dgm:presLayoutVars>
      </dgm:prSet>
      <dgm:spPr/>
    </dgm:pt>
    <dgm:pt modelId="{E94D6FD9-9891-4430-9F91-89D5B10EFB93}" type="pres">
      <dgm:prSet presAssocID="{5E574846-D1F8-4E22-88CC-E8315C7EDF8B}" presName="sibTrans" presStyleCnt="0"/>
      <dgm:spPr/>
    </dgm:pt>
    <dgm:pt modelId="{C45CAF11-7432-44AA-B99C-308D316C754A}" type="pres">
      <dgm:prSet presAssocID="{DD62B3EA-76AC-42D3-8F8D-1477CBAC0AF3}" presName="node" presStyleLbl="node1" presStyleIdx="11" presStyleCnt="16">
        <dgm:presLayoutVars>
          <dgm:bulletEnabled val="1"/>
        </dgm:presLayoutVars>
      </dgm:prSet>
      <dgm:spPr/>
    </dgm:pt>
    <dgm:pt modelId="{0F7D71DB-3B99-40B1-8763-C921B21895AD}" type="pres">
      <dgm:prSet presAssocID="{C1AAAB60-0608-4903-8FBC-96476D47A26B}" presName="sibTrans" presStyleCnt="0"/>
      <dgm:spPr/>
    </dgm:pt>
    <dgm:pt modelId="{779E3305-DA16-432B-922A-44ED5B4DEC8C}" type="pres">
      <dgm:prSet presAssocID="{8F05F5CF-A634-4C2C-93A3-0DE2D4325516}" presName="node" presStyleLbl="node1" presStyleIdx="12" presStyleCnt="16">
        <dgm:presLayoutVars>
          <dgm:bulletEnabled val="1"/>
        </dgm:presLayoutVars>
      </dgm:prSet>
      <dgm:spPr/>
    </dgm:pt>
    <dgm:pt modelId="{5F0EE46E-246E-450F-8A85-78B3BCAFF5CD}" type="pres">
      <dgm:prSet presAssocID="{7D636669-21D0-42D5-BD09-8D11160F3847}" presName="sibTrans" presStyleCnt="0"/>
      <dgm:spPr/>
    </dgm:pt>
    <dgm:pt modelId="{8EBEC802-7EEA-4EB0-87DE-F6A4F643400F}" type="pres">
      <dgm:prSet presAssocID="{F8BA65CE-97C8-4950-B38A-33A4421606C8}" presName="node" presStyleLbl="node1" presStyleIdx="13" presStyleCnt="16">
        <dgm:presLayoutVars>
          <dgm:bulletEnabled val="1"/>
        </dgm:presLayoutVars>
      </dgm:prSet>
      <dgm:spPr/>
    </dgm:pt>
    <dgm:pt modelId="{44C58120-AB24-4CC4-B6EE-7CCC18398727}" type="pres">
      <dgm:prSet presAssocID="{D26E9D3F-6E30-42FC-BF8B-9EAC8607C73A}" presName="sibTrans" presStyleCnt="0"/>
      <dgm:spPr/>
    </dgm:pt>
    <dgm:pt modelId="{D2F5CD83-AC3D-4817-ADF5-492F1EC75A96}" type="pres">
      <dgm:prSet presAssocID="{EF83893E-26B9-4D20-8D2B-A02F7D1139D1}" presName="node" presStyleLbl="node1" presStyleIdx="14" presStyleCnt="16">
        <dgm:presLayoutVars>
          <dgm:bulletEnabled val="1"/>
        </dgm:presLayoutVars>
      </dgm:prSet>
      <dgm:spPr/>
    </dgm:pt>
    <dgm:pt modelId="{ABE26026-EF0F-4725-B6CC-493E3D6F7191}" type="pres">
      <dgm:prSet presAssocID="{FFE55557-383F-472D-B0D5-B405C971ECEE}" presName="sibTrans" presStyleCnt="0"/>
      <dgm:spPr/>
    </dgm:pt>
    <dgm:pt modelId="{9471C621-3FF5-483C-BEAB-9CE70F89F05E}" type="pres">
      <dgm:prSet presAssocID="{75DF834A-5570-498D-A4C0-ED55DC86BC53}" presName="node" presStyleLbl="node1" presStyleIdx="15" presStyleCnt="16">
        <dgm:presLayoutVars>
          <dgm:bulletEnabled val="1"/>
        </dgm:presLayoutVars>
      </dgm:prSet>
      <dgm:spPr/>
    </dgm:pt>
  </dgm:ptLst>
  <dgm:cxnLst>
    <dgm:cxn modelId="{EDF3541D-EC2A-4445-8BE3-EC30BE5925B0}" type="presOf" srcId="{DD62B3EA-76AC-42D3-8F8D-1477CBAC0AF3}" destId="{C45CAF11-7432-44AA-B99C-308D316C754A}" srcOrd="0" destOrd="0" presId="urn:microsoft.com/office/officeart/2005/8/layout/default"/>
    <dgm:cxn modelId="{F5492023-6066-4EFF-B5BF-0D00BB35FE1B}" type="presOf" srcId="{07E43CAE-65A8-4695-A395-C9CB7A9084F3}" destId="{ED1DBB3F-0828-45B3-A6BE-20B5E8CDB7EB}" srcOrd="0" destOrd="0" presId="urn:microsoft.com/office/officeart/2005/8/layout/default"/>
    <dgm:cxn modelId="{4D519524-28B5-4334-80CA-725D8ECB46B5}" srcId="{4C5A1ABA-8219-418A-9094-FB7AD0AF5659}" destId="{F8BA65CE-97C8-4950-B38A-33A4421606C8}" srcOrd="13" destOrd="0" parTransId="{75B92661-696B-4063-B490-0033D9EDB017}" sibTransId="{D26E9D3F-6E30-42FC-BF8B-9EAC8607C73A}"/>
    <dgm:cxn modelId="{6149EB2B-9F6B-4669-A607-E571DE088675}" srcId="{4C5A1ABA-8219-418A-9094-FB7AD0AF5659}" destId="{318AA470-0B58-48E3-894D-07DDECFF8C3F}" srcOrd="3" destOrd="0" parTransId="{09418FE0-40DF-43B6-A3B6-01C6E12CB65F}" sibTransId="{944C28AF-0192-4E34-BF0B-961FEE49A282}"/>
    <dgm:cxn modelId="{DD232D2D-A97E-479D-B472-B49471E424A0}" type="presOf" srcId="{4C5A1ABA-8219-418A-9094-FB7AD0AF5659}" destId="{0D2A524C-3586-485E-94D3-90B6A93BEDF8}" srcOrd="0" destOrd="0" presId="urn:microsoft.com/office/officeart/2005/8/layout/default"/>
    <dgm:cxn modelId="{C1F35030-5BEE-4944-908F-7C3BDAAF232A}" srcId="{4C5A1ABA-8219-418A-9094-FB7AD0AF5659}" destId="{75DF834A-5570-498D-A4C0-ED55DC86BC53}" srcOrd="15" destOrd="0" parTransId="{DD49803D-CBC9-4EB9-943D-7639AFAE9410}" sibTransId="{10F8B3A7-67E9-4FB1-B29A-2DA25D6A706C}"/>
    <dgm:cxn modelId="{85B82D31-05AF-47BE-AB6F-7666FD251D26}" srcId="{4C5A1ABA-8219-418A-9094-FB7AD0AF5659}" destId="{034DE3C8-5F50-4365-AC95-8135C7CDD4DC}" srcOrd="8" destOrd="0" parTransId="{76E3707C-1027-4225-947D-D1FE068C9764}" sibTransId="{CF10B2C2-8ADF-42FA-BA4C-829890D0E47A}"/>
    <dgm:cxn modelId="{D977E739-D126-45A1-A785-9A5711316AE5}" srcId="{4C5A1ABA-8219-418A-9094-FB7AD0AF5659}" destId="{EF83893E-26B9-4D20-8D2B-A02F7D1139D1}" srcOrd="14" destOrd="0" parTransId="{BAD22123-98E0-47DF-AC81-BC5B5ACD3B8C}" sibTransId="{FFE55557-383F-472D-B0D5-B405C971ECEE}"/>
    <dgm:cxn modelId="{C459DA5E-9460-4073-A78F-0FBADE481912}" type="presOf" srcId="{33DA4762-BB04-47D3-96A3-56B954C86DFC}" destId="{7CB80E0E-105A-4403-9434-B6CF774A8E2A}" srcOrd="0" destOrd="0" presId="urn:microsoft.com/office/officeart/2005/8/layout/default"/>
    <dgm:cxn modelId="{F0D26C63-75E1-4DD0-98DB-A7EAE57A9653}" type="presOf" srcId="{F8BA65CE-97C8-4950-B38A-33A4421606C8}" destId="{8EBEC802-7EEA-4EB0-87DE-F6A4F643400F}" srcOrd="0" destOrd="0" presId="urn:microsoft.com/office/officeart/2005/8/layout/default"/>
    <dgm:cxn modelId="{737FD567-6A68-4FF0-AE16-A1AAFB949011}" type="presOf" srcId="{898970B6-507A-4476-A185-CF6FC780335F}" destId="{9F5DF771-2237-4768-A221-D208F15C1097}" srcOrd="0" destOrd="0" presId="urn:microsoft.com/office/officeart/2005/8/layout/default"/>
    <dgm:cxn modelId="{A1878269-0ADA-4E78-B1A9-CD4FBA58EC8F}" srcId="{4C5A1ABA-8219-418A-9094-FB7AD0AF5659}" destId="{DD62B3EA-76AC-42D3-8F8D-1477CBAC0AF3}" srcOrd="11" destOrd="0" parTransId="{D6ECE650-53FD-4A56-B1DC-E1725F9593E4}" sibTransId="{C1AAAB60-0608-4903-8FBC-96476D47A26B}"/>
    <dgm:cxn modelId="{D6404C4B-6792-4D5B-A704-3A4D9BD6CF26}" srcId="{4C5A1ABA-8219-418A-9094-FB7AD0AF5659}" destId="{4D11B165-0842-4594-A9A5-ADEF36E3A71B}" srcOrd="7" destOrd="0" parTransId="{C53C7A27-5094-47E8-8B89-41FFF3E15833}" sibTransId="{342F43EC-EF3D-484D-8433-F7737FDC8166}"/>
    <dgm:cxn modelId="{5A2F3550-AC69-40A5-A01C-AB19F46AB69F}" srcId="{4C5A1ABA-8219-418A-9094-FB7AD0AF5659}" destId="{40A50807-058F-4CC4-89C2-2A6E67A8D175}" srcOrd="4" destOrd="0" parTransId="{47001D53-7F9D-4179-930D-E6D3E0634FEC}" sibTransId="{24F37443-FF94-47DD-97E6-12F932593B0B}"/>
    <dgm:cxn modelId="{B5BF8D73-00F5-4D49-97DD-82C2B3B66DB3}" type="presOf" srcId="{75DF834A-5570-498D-A4C0-ED55DC86BC53}" destId="{9471C621-3FF5-483C-BEAB-9CE70F89F05E}" srcOrd="0" destOrd="0" presId="urn:microsoft.com/office/officeart/2005/8/layout/default"/>
    <dgm:cxn modelId="{4C74A753-00BF-4F28-90DE-0B483416FA01}" srcId="{4C5A1ABA-8219-418A-9094-FB7AD0AF5659}" destId="{F5EE5687-1F3A-48A9-B5CD-D4CDF1820F64}" srcOrd="0" destOrd="0" parTransId="{748E8602-D5E3-40ED-BBB5-ADD8E774E01C}" sibTransId="{385F9807-C461-43DA-8D55-3424BB633D98}"/>
    <dgm:cxn modelId="{92B9D373-F312-4021-8EAD-AB3CDAAE476E}" type="presOf" srcId="{318AA470-0B58-48E3-894D-07DDECFF8C3F}" destId="{E8DA7852-7AAA-4304-A91B-5B3735A68E1E}" srcOrd="0" destOrd="0" presId="urn:microsoft.com/office/officeart/2005/8/layout/default"/>
    <dgm:cxn modelId="{BE321682-4898-4AE0-B4B9-25ADDF7FA1DC}" srcId="{4C5A1ABA-8219-418A-9094-FB7AD0AF5659}" destId="{07E43CAE-65A8-4695-A395-C9CB7A9084F3}" srcOrd="5" destOrd="0" parTransId="{7652A05A-D820-4A99-8275-5D514CF29B05}" sibTransId="{5D006796-77E3-4953-9169-8BC02D9823D4}"/>
    <dgm:cxn modelId="{37B55386-FE9F-4479-ACF0-D25C8404AEE4}" type="presOf" srcId="{4D11B165-0842-4594-A9A5-ADEF36E3A71B}" destId="{3E44C214-05E3-45B3-9FEF-A7C008D6F8B2}" srcOrd="0" destOrd="0" presId="urn:microsoft.com/office/officeart/2005/8/layout/default"/>
    <dgm:cxn modelId="{F12AB19A-3F46-43C9-8A56-AFFE4788053D}" type="presOf" srcId="{E7D0B84B-BAB7-4D1B-9D32-33249D5AB168}" destId="{1782A16D-2F19-463E-9CCA-4158A7E5671B}" srcOrd="0" destOrd="0" presId="urn:microsoft.com/office/officeart/2005/8/layout/default"/>
    <dgm:cxn modelId="{DF46D2A8-16E0-49C5-AF55-739D22C7A4DC}" type="presOf" srcId="{6267D90D-D7E4-4611-8963-B3000CD1BBC0}" destId="{8C11FACF-3EBB-4F9A-A1FB-4EA8F4A54EB0}" srcOrd="0" destOrd="0" presId="urn:microsoft.com/office/officeart/2005/8/layout/default"/>
    <dgm:cxn modelId="{FCA657B0-D132-4076-938B-2D3D6CBF22E3}" type="presOf" srcId="{034DE3C8-5F50-4365-AC95-8135C7CDD4DC}" destId="{1B1A1020-6214-447E-96E7-D7D161C90082}" srcOrd="0" destOrd="0" presId="urn:microsoft.com/office/officeart/2005/8/layout/default"/>
    <dgm:cxn modelId="{FA1377B4-4815-4972-9CF3-7544FDBC1965}" srcId="{4C5A1ABA-8219-418A-9094-FB7AD0AF5659}" destId="{96DB83B2-19CE-4C41-BD51-F0EC983E0EC9}" srcOrd="10" destOrd="0" parTransId="{917BA7CD-666C-4F5A-BC4D-51351F8BE0AC}" sibTransId="{5E574846-D1F8-4E22-88CC-E8315C7EDF8B}"/>
    <dgm:cxn modelId="{C6C7B9BF-C58F-4B70-9970-4EBEA105D93C}" type="presOf" srcId="{96DB83B2-19CE-4C41-BD51-F0EC983E0EC9}" destId="{17B339CA-BC38-4CDD-85E2-146BF1538F72}" srcOrd="0" destOrd="0" presId="urn:microsoft.com/office/officeart/2005/8/layout/default"/>
    <dgm:cxn modelId="{B96EE8C4-58C9-4BB7-B79B-A117E7F9BB8C}" type="presOf" srcId="{40A50807-058F-4CC4-89C2-2A6E67A8D175}" destId="{A615E451-69FB-4842-8FDC-C0BA29EB7CAD}" srcOrd="0" destOrd="0" presId="urn:microsoft.com/office/officeart/2005/8/layout/default"/>
    <dgm:cxn modelId="{0ACD80CA-2652-49F7-B7AA-B4E890EF4C49}" srcId="{4C5A1ABA-8219-418A-9094-FB7AD0AF5659}" destId="{6267D90D-D7E4-4611-8963-B3000CD1BBC0}" srcOrd="6" destOrd="0" parTransId="{78B36EA0-7C68-4571-A5D2-88ED2D7A3D40}" sibTransId="{E989B29B-63AE-4E3D-B4EB-A3745ACD41D8}"/>
    <dgm:cxn modelId="{7615FFDB-DDA5-4E2E-8279-AD8AB7790890}" type="presOf" srcId="{F5EE5687-1F3A-48A9-B5CD-D4CDF1820F64}" destId="{079253D1-6C71-4E19-ACFF-70C39F167D82}" srcOrd="0" destOrd="0" presId="urn:microsoft.com/office/officeart/2005/8/layout/default"/>
    <dgm:cxn modelId="{A48E04E1-AAEA-4D4D-8159-3EA05BBC32CA}" srcId="{4C5A1ABA-8219-418A-9094-FB7AD0AF5659}" destId="{E7D0B84B-BAB7-4D1B-9D32-33249D5AB168}" srcOrd="1" destOrd="0" parTransId="{0321B2B6-E8B0-4966-B7CB-6D3B52824A3B}" sibTransId="{753F8BD7-A78F-45B6-A703-AAEF110C6102}"/>
    <dgm:cxn modelId="{27FA12E5-B0F5-485D-8D62-05A7DF97FD21}" srcId="{4C5A1ABA-8219-418A-9094-FB7AD0AF5659}" destId="{33DA4762-BB04-47D3-96A3-56B954C86DFC}" srcOrd="9" destOrd="0" parTransId="{02D6DC34-E3CA-4643-A961-E726BC65C586}" sibTransId="{7A030DD8-9196-4A47-92EA-6B2C503A714E}"/>
    <dgm:cxn modelId="{80BEA3EA-B93E-454D-8E4A-AE00245D6436}" type="presOf" srcId="{EF83893E-26B9-4D20-8D2B-A02F7D1139D1}" destId="{D2F5CD83-AC3D-4817-ADF5-492F1EC75A96}" srcOrd="0" destOrd="0" presId="urn:microsoft.com/office/officeart/2005/8/layout/default"/>
    <dgm:cxn modelId="{A935E9EF-ED41-4B12-89CA-FF4EDF35D9FF}" srcId="{4C5A1ABA-8219-418A-9094-FB7AD0AF5659}" destId="{898970B6-507A-4476-A185-CF6FC780335F}" srcOrd="2" destOrd="0" parTransId="{5B2C3A32-3CF4-4271-A76B-7CA3AF2CF2E1}" sibTransId="{B00BC4DB-E132-4D73-AD52-D0F412B20577}"/>
    <dgm:cxn modelId="{574A2CFA-614D-4EFC-B293-4E532911514E}" srcId="{4C5A1ABA-8219-418A-9094-FB7AD0AF5659}" destId="{8F05F5CF-A634-4C2C-93A3-0DE2D4325516}" srcOrd="12" destOrd="0" parTransId="{B5D95F25-F29D-4D14-9401-395E0290B22D}" sibTransId="{7D636669-21D0-42D5-BD09-8D11160F3847}"/>
    <dgm:cxn modelId="{4F5E30FD-E9EE-4DFB-A46E-7076F971D5C2}" type="presOf" srcId="{8F05F5CF-A634-4C2C-93A3-0DE2D4325516}" destId="{779E3305-DA16-432B-922A-44ED5B4DEC8C}" srcOrd="0" destOrd="0" presId="urn:microsoft.com/office/officeart/2005/8/layout/default"/>
    <dgm:cxn modelId="{65D4A296-FDA3-4097-BDC5-A0D60726033B}" type="presParOf" srcId="{0D2A524C-3586-485E-94D3-90B6A93BEDF8}" destId="{079253D1-6C71-4E19-ACFF-70C39F167D82}" srcOrd="0" destOrd="0" presId="urn:microsoft.com/office/officeart/2005/8/layout/default"/>
    <dgm:cxn modelId="{8F2D880B-4BDA-49FB-A91F-2FABF1ECFE5D}" type="presParOf" srcId="{0D2A524C-3586-485E-94D3-90B6A93BEDF8}" destId="{AAE73DE7-E9AA-4F46-A019-069DAD9C688A}" srcOrd="1" destOrd="0" presId="urn:microsoft.com/office/officeart/2005/8/layout/default"/>
    <dgm:cxn modelId="{C62EE052-EAD1-4EB8-9A83-6272EA33CC29}" type="presParOf" srcId="{0D2A524C-3586-485E-94D3-90B6A93BEDF8}" destId="{1782A16D-2F19-463E-9CCA-4158A7E5671B}" srcOrd="2" destOrd="0" presId="urn:microsoft.com/office/officeart/2005/8/layout/default"/>
    <dgm:cxn modelId="{1EC916EA-F472-4AAB-A9A5-3F2E0F382EA6}" type="presParOf" srcId="{0D2A524C-3586-485E-94D3-90B6A93BEDF8}" destId="{3A87B4D2-3CC8-40F4-9A48-53F5624E9245}" srcOrd="3" destOrd="0" presId="urn:microsoft.com/office/officeart/2005/8/layout/default"/>
    <dgm:cxn modelId="{2D8A3C3E-BE07-40EC-9980-05DA47705D50}" type="presParOf" srcId="{0D2A524C-3586-485E-94D3-90B6A93BEDF8}" destId="{9F5DF771-2237-4768-A221-D208F15C1097}" srcOrd="4" destOrd="0" presId="urn:microsoft.com/office/officeart/2005/8/layout/default"/>
    <dgm:cxn modelId="{F471188B-403B-45E9-B15F-940C3F2C5249}" type="presParOf" srcId="{0D2A524C-3586-485E-94D3-90B6A93BEDF8}" destId="{BB8FB9C3-6C0B-4C19-A5FC-C7C532359476}" srcOrd="5" destOrd="0" presId="urn:microsoft.com/office/officeart/2005/8/layout/default"/>
    <dgm:cxn modelId="{3BD4532F-ADC9-4D77-827D-D871880E3411}" type="presParOf" srcId="{0D2A524C-3586-485E-94D3-90B6A93BEDF8}" destId="{E8DA7852-7AAA-4304-A91B-5B3735A68E1E}" srcOrd="6" destOrd="0" presId="urn:microsoft.com/office/officeart/2005/8/layout/default"/>
    <dgm:cxn modelId="{CD161F22-B102-4D00-878F-6A4879A2AD22}" type="presParOf" srcId="{0D2A524C-3586-485E-94D3-90B6A93BEDF8}" destId="{A4994FF2-E051-452F-9C65-E8DE03107116}" srcOrd="7" destOrd="0" presId="urn:microsoft.com/office/officeart/2005/8/layout/default"/>
    <dgm:cxn modelId="{6676A03A-8DD8-46D5-9A47-470032D6AB36}" type="presParOf" srcId="{0D2A524C-3586-485E-94D3-90B6A93BEDF8}" destId="{A615E451-69FB-4842-8FDC-C0BA29EB7CAD}" srcOrd="8" destOrd="0" presId="urn:microsoft.com/office/officeart/2005/8/layout/default"/>
    <dgm:cxn modelId="{8E07A2A2-CCB9-4CF4-A148-00D2CCAC0C67}" type="presParOf" srcId="{0D2A524C-3586-485E-94D3-90B6A93BEDF8}" destId="{CC546B45-8AE9-4525-A4B9-7D4A3DC4F9CD}" srcOrd="9" destOrd="0" presId="urn:microsoft.com/office/officeart/2005/8/layout/default"/>
    <dgm:cxn modelId="{30E69829-9DA0-4585-8C5D-3B35D14359D1}" type="presParOf" srcId="{0D2A524C-3586-485E-94D3-90B6A93BEDF8}" destId="{ED1DBB3F-0828-45B3-A6BE-20B5E8CDB7EB}" srcOrd="10" destOrd="0" presId="urn:microsoft.com/office/officeart/2005/8/layout/default"/>
    <dgm:cxn modelId="{D6C9DC20-FE9C-4F74-BBF0-92E84F03DD75}" type="presParOf" srcId="{0D2A524C-3586-485E-94D3-90B6A93BEDF8}" destId="{AB3CE9E0-E8B2-43DD-9732-644920CDFD2A}" srcOrd="11" destOrd="0" presId="urn:microsoft.com/office/officeart/2005/8/layout/default"/>
    <dgm:cxn modelId="{AF53D1E1-8510-4C5D-90EB-C07CE7F6207B}" type="presParOf" srcId="{0D2A524C-3586-485E-94D3-90B6A93BEDF8}" destId="{8C11FACF-3EBB-4F9A-A1FB-4EA8F4A54EB0}" srcOrd="12" destOrd="0" presId="urn:microsoft.com/office/officeart/2005/8/layout/default"/>
    <dgm:cxn modelId="{6902127C-9B62-4C9F-992B-08BDDD42FEBB}" type="presParOf" srcId="{0D2A524C-3586-485E-94D3-90B6A93BEDF8}" destId="{2E39B50C-8A27-4140-B2EF-F1B9384A4DE8}" srcOrd="13" destOrd="0" presId="urn:microsoft.com/office/officeart/2005/8/layout/default"/>
    <dgm:cxn modelId="{04476E9B-9284-402D-96ED-0FBFC7E91DBE}" type="presParOf" srcId="{0D2A524C-3586-485E-94D3-90B6A93BEDF8}" destId="{3E44C214-05E3-45B3-9FEF-A7C008D6F8B2}" srcOrd="14" destOrd="0" presId="urn:microsoft.com/office/officeart/2005/8/layout/default"/>
    <dgm:cxn modelId="{388EFC35-BAF2-49B9-8CFC-1D5CB42D5F6C}" type="presParOf" srcId="{0D2A524C-3586-485E-94D3-90B6A93BEDF8}" destId="{076839D4-ED8F-4DB9-932D-24B17E8EC41A}" srcOrd="15" destOrd="0" presId="urn:microsoft.com/office/officeart/2005/8/layout/default"/>
    <dgm:cxn modelId="{9AF1AFB5-7C17-49B6-B258-378EC60B2357}" type="presParOf" srcId="{0D2A524C-3586-485E-94D3-90B6A93BEDF8}" destId="{1B1A1020-6214-447E-96E7-D7D161C90082}" srcOrd="16" destOrd="0" presId="urn:microsoft.com/office/officeart/2005/8/layout/default"/>
    <dgm:cxn modelId="{FF59AA70-5EE6-469B-8A9F-274B8037C1DA}" type="presParOf" srcId="{0D2A524C-3586-485E-94D3-90B6A93BEDF8}" destId="{3F6208C3-34E3-404E-9F7F-EA23AFDD3C3A}" srcOrd="17" destOrd="0" presId="urn:microsoft.com/office/officeart/2005/8/layout/default"/>
    <dgm:cxn modelId="{D9441129-8F69-4AB0-B201-2B90D9C7FB3A}" type="presParOf" srcId="{0D2A524C-3586-485E-94D3-90B6A93BEDF8}" destId="{7CB80E0E-105A-4403-9434-B6CF774A8E2A}" srcOrd="18" destOrd="0" presId="urn:microsoft.com/office/officeart/2005/8/layout/default"/>
    <dgm:cxn modelId="{8DAE2C5A-4441-4700-BBC9-DB589DCD6CF8}" type="presParOf" srcId="{0D2A524C-3586-485E-94D3-90B6A93BEDF8}" destId="{17BB8492-DDA9-45DB-85C3-7C1C2A873188}" srcOrd="19" destOrd="0" presId="urn:microsoft.com/office/officeart/2005/8/layout/default"/>
    <dgm:cxn modelId="{F60A93C7-82FF-40D6-9CA0-68871FA42B97}" type="presParOf" srcId="{0D2A524C-3586-485E-94D3-90B6A93BEDF8}" destId="{17B339CA-BC38-4CDD-85E2-146BF1538F72}" srcOrd="20" destOrd="0" presId="urn:microsoft.com/office/officeart/2005/8/layout/default"/>
    <dgm:cxn modelId="{82CD0917-3ECB-48D3-A81A-24416B7427F5}" type="presParOf" srcId="{0D2A524C-3586-485E-94D3-90B6A93BEDF8}" destId="{E94D6FD9-9891-4430-9F91-89D5B10EFB93}" srcOrd="21" destOrd="0" presId="urn:microsoft.com/office/officeart/2005/8/layout/default"/>
    <dgm:cxn modelId="{4B653FDE-FF9C-47C1-8DA6-4FA20EB7F001}" type="presParOf" srcId="{0D2A524C-3586-485E-94D3-90B6A93BEDF8}" destId="{C45CAF11-7432-44AA-B99C-308D316C754A}" srcOrd="22" destOrd="0" presId="urn:microsoft.com/office/officeart/2005/8/layout/default"/>
    <dgm:cxn modelId="{B9321C16-F79D-4EF3-9180-7A8E5D238C6F}" type="presParOf" srcId="{0D2A524C-3586-485E-94D3-90B6A93BEDF8}" destId="{0F7D71DB-3B99-40B1-8763-C921B21895AD}" srcOrd="23" destOrd="0" presId="urn:microsoft.com/office/officeart/2005/8/layout/default"/>
    <dgm:cxn modelId="{E1BCB50E-3838-4241-B745-DCE2FA071C71}" type="presParOf" srcId="{0D2A524C-3586-485E-94D3-90B6A93BEDF8}" destId="{779E3305-DA16-432B-922A-44ED5B4DEC8C}" srcOrd="24" destOrd="0" presId="urn:microsoft.com/office/officeart/2005/8/layout/default"/>
    <dgm:cxn modelId="{E4774C8D-E6A7-4C93-97B0-F1F8D5F053D8}" type="presParOf" srcId="{0D2A524C-3586-485E-94D3-90B6A93BEDF8}" destId="{5F0EE46E-246E-450F-8A85-78B3BCAFF5CD}" srcOrd="25" destOrd="0" presId="urn:microsoft.com/office/officeart/2005/8/layout/default"/>
    <dgm:cxn modelId="{FEE1B459-677E-41A7-888A-E4EAD894D663}" type="presParOf" srcId="{0D2A524C-3586-485E-94D3-90B6A93BEDF8}" destId="{8EBEC802-7EEA-4EB0-87DE-F6A4F643400F}" srcOrd="26" destOrd="0" presId="urn:microsoft.com/office/officeart/2005/8/layout/default"/>
    <dgm:cxn modelId="{4E9133F7-CBDF-4BA8-BCBF-9EB96357374D}" type="presParOf" srcId="{0D2A524C-3586-485E-94D3-90B6A93BEDF8}" destId="{44C58120-AB24-4CC4-B6EE-7CCC18398727}" srcOrd="27" destOrd="0" presId="urn:microsoft.com/office/officeart/2005/8/layout/default"/>
    <dgm:cxn modelId="{7754E000-18E8-4D58-B171-99F490C6543A}" type="presParOf" srcId="{0D2A524C-3586-485E-94D3-90B6A93BEDF8}" destId="{D2F5CD83-AC3D-4817-ADF5-492F1EC75A96}" srcOrd="28" destOrd="0" presId="urn:microsoft.com/office/officeart/2005/8/layout/default"/>
    <dgm:cxn modelId="{F347F1B3-D4C3-4AAA-B80A-4B06A7FB35AC}" type="presParOf" srcId="{0D2A524C-3586-485E-94D3-90B6A93BEDF8}" destId="{ABE26026-EF0F-4725-B6CC-493E3D6F7191}" srcOrd="29" destOrd="0" presId="urn:microsoft.com/office/officeart/2005/8/layout/default"/>
    <dgm:cxn modelId="{A9EA32E7-28DE-44E0-BEC9-B1EA1C6E7BE4}" type="presParOf" srcId="{0D2A524C-3586-485E-94D3-90B6A93BEDF8}" destId="{9471C621-3FF5-483C-BEAB-9CE70F89F05E}" srcOrd="3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325EEEA1-CCAA-4152-9F48-B6108A876408}" type="doc">
      <dgm:prSet loTypeId="urn:microsoft.com/office/officeart/2005/8/layout/default" loCatId="list" qsTypeId="urn:microsoft.com/office/officeart/2005/8/quickstyle/simple3" qsCatId="simple" csTypeId="urn:microsoft.com/office/officeart/2005/8/colors/accent0_1" csCatId="mainScheme"/>
      <dgm:spPr/>
      <dgm:t>
        <a:bodyPr/>
        <a:lstStyle/>
        <a:p>
          <a:endParaRPr lang="en-US"/>
        </a:p>
      </dgm:t>
    </dgm:pt>
    <dgm:pt modelId="{41CFED4C-4075-4382-88F9-A6462B2628FB}">
      <dgm:prSet/>
      <dgm:spPr/>
      <dgm:t>
        <a:bodyPr/>
        <a:lstStyle/>
        <a:p>
          <a:r>
            <a:rPr lang="en-US" b="1"/>
            <a:t>All SDSs will always contain the 16 sections in the same order</a:t>
          </a:r>
          <a:endParaRPr lang="en-US"/>
        </a:p>
      </dgm:t>
    </dgm:pt>
    <dgm:pt modelId="{9734EB09-AC7D-42A3-AA4B-C489F294146A}" type="parTrans" cxnId="{33C54486-ECD3-4F40-90E7-45C571FFB23A}">
      <dgm:prSet/>
      <dgm:spPr/>
      <dgm:t>
        <a:bodyPr/>
        <a:lstStyle/>
        <a:p>
          <a:endParaRPr lang="en-US"/>
        </a:p>
      </dgm:t>
    </dgm:pt>
    <dgm:pt modelId="{9762B504-639A-4AA3-91D3-2EBD0D44E0DF}" type="sibTrans" cxnId="{33C54486-ECD3-4F40-90E7-45C571FFB23A}">
      <dgm:prSet/>
      <dgm:spPr/>
      <dgm:t>
        <a:bodyPr/>
        <a:lstStyle/>
        <a:p>
          <a:endParaRPr lang="en-US"/>
        </a:p>
      </dgm:t>
    </dgm:pt>
    <dgm:pt modelId="{B76160BE-6CA1-4F1B-BE86-6A32C46241B4}" type="pres">
      <dgm:prSet presAssocID="{325EEEA1-CCAA-4152-9F48-B6108A876408}" presName="diagram" presStyleCnt="0">
        <dgm:presLayoutVars>
          <dgm:dir/>
          <dgm:resizeHandles val="exact"/>
        </dgm:presLayoutVars>
      </dgm:prSet>
      <dgm:spPr/>
    </dgm:pt>
    <dgm:pt modelId="{3DC07D8D-165E-4970-A4C9-469D27680AEB}" type="pres">
      <dgm:prSet presAssocID="{41CFED4C-4075-4382-88F9-A6462B2628FB}" presName="node" presStyleLbl="node1" presStyleIdx="0" presStyleCnt="1">
        <dgm:presLayoutVars>
          <dgm:bulletEnabled val="1"/>
        </dgm:presLayoutVars>
      </dgm:prSet>
      <dgm:spPr/>
    </dgm:pt>
  </dgm:ptLst>
  <dgm:cxnLst>
    <dgm:cxn modelId="{36CBBD32-E2AD-4E79-9891-65E78CD0FB83}" type="presOf" srcId="{325EEEA1-CCAA-4152-9F48-B6108A876408}" destId="{B76160BE-6CA1-4F1B-BE86-6A32C46241B4}" srcOrd="0" destOrd="0" presId="urn:microsoft.com/office/officeart/2005/8/layout/default"/>
    <dgm:cxn modelId="{4F6BB437-D8D8-45E2-8627-E1A0C5704811}" type="presOf" srcId="{41CFED4C-4075-4382-88F9-A6462B2628FB}" destId="{3DC07D8D-165E-4970-A4C9-469D27680AEB}" srcOrd="0" destOrd="0" presId="urn:microsoft.com/office/officeart/2005/8/layout/default"/>
    <dgm:cxn modelId="{33C54486-ECD3-4F40-90E7-45C571FFB23A}" srcId="{325EEEA1-CCAA-4152-9F48-B6108A876408}" destId="{41CFED4C-4075-4382-88F9-A6462B2628FB}" srcOrd="0" destOrd="0" parTransId="{9734EB09-AC7D-42A3-AA4B-C489F294146A}" sibTransId="{9762B504-639A-4AA3-91D3-2EBD0D44E0DF}"/>
    <dgm:cxn modelId="{EF69A09B-B836-4B81-8268-E9448CE64B4D}" type="presParOf" srcId="{B76160BE-6CA1-4F1B-BE86-6A32C46241B4}" destId="{3DC07D8D-165E-4970-A4C9-469D27680AEB}" srcOrd="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71B2827B-FD22-41FE-B883-DAC842762900}" type="doc">
      <dgm:prSet loTypeId="urn:diagrams.loki3.com/BracketList" loCatId="list" qsTypeId="urn:microsoft.com/office/officeart/2005/8/quickstyle/simple1" qsCatId="simple" csTypeId="urn:microsoft.com/office/officeart/2005/8/colors/colorful2" csCatId="colorful"/>
      <dgm:spPr/>
      <dgm:t>
        <a:bodyPr/>
        <a:lstStyle/>
        <a:p>
          <a:endParaRPr lang="en-US"/>
        </a:p>
      </dgm:t>
    </dgm:pt>
    <dgm:pt modelId="{128D08E5-9EAC-4D68-83F7-98A467B194DD}">
      <dgm:prSet/>
      <dgm:spPr/>
      <dgm:t>
        <a:bodyPr/>
        <a:lstStyle/>
        <a:p>
          <a:r>
            <a:rPr lang="en-US" dirty="0">
              <a:solidFill>
                <a:schemeClr val="tx1"/>
              </a:solidFill>
            </a:rPr>
            <a:t>You can protect yourself from hazardous chemicals by:</a:t>
          </a:r>
        </a:p>
      </dgm:t>
    </dgm:pt>
    <dgm:pt modelId="{1AD6E42D-3FE2-49C3-B7F5-4D7F8B2A0D81}" type="parTrans" cxnId="{868F9D7F-A306-4591-B4D1-5A58E23EE148}">
      <dgm:prSet/>
      <dgm:spPr/>
      <dgm:t>
        <a:bodyPr/>
        <a:lstStyle/>
        <a:p>
          <a:endParaRPr lang="en-US"/>
        </a:p>
      </dgm:t>
    </dgm:pt>
    <dgm:pt modelId="{BD89E090-BF0D-4D19-ABCE-7CC2D08B1B15}" type="sibTrans" cxnId="{868F9D7F-A306-4591-B4D1-5A58E23EE148}">
      <dgm:prSet/>
      <dgm:spPr/>
      <dgm:t>
        <a:bodyPr/>
        <a:lstStyle/>
        <a:p>
          <a:endParaRPr lang="en-US"/>
        </a:p>
      </dgm:t>
    </dgm:pt>
    <dgm:pt modelId="{615FF697-1079-4594-BC5B-82BDCE192E30}">
      <dgm:prSet custT="1"/>
      <dgm:spPr/>
      <dgm:t>
        <a:bodyPr/>
        <a:lstStyle/>
        <a:p>
          <a:r>
            <a:rPr lang="en-US" sz="1800" dirty="0"/>
            <a:t>Knowing what is in the product you're working with</a:t>
          </a:r>
        </a:p>
      </dgm:t>
    </dgm:pt>
    <dgm:pt modelId="{2D80E3A7-D357-4871-BB72-A472DB3F74BD}" type="parTrans" cxnId="{0B048317-CAEE-4AD6-B50F-5E5F675FAE68}">
      <dgm:prSet/>
      <dgm:spPr/>
      <dgm:t>
        <a:bodyPr/>
        <a:lstStyle/>
        <a:p>
          <a:endParaRPr lang="en-US"/>
        </a:p>
      </dgm:t>
    </dgm:pt>
    <dgm:pt modelId="{DA931CE7-3E9D-46EA-94E1-A10B3FB581D7}" type="sibTrans" cxnId="{0B048317-CAEE-4AD6-B50F-5E5F675FAE68}">
      <dgm:prSet/>
      <dgm:spPr/>
      <dgm:t>
        <a:bodyPr/>
        <a:lstStyle/>
        <a:p>
          <a:endParaRPr lang="en-US"/>
        </a:p>
      </dgm:t>
    </dgm:pt>
    <dgm:pt modelId="{23CE9B75-C19A-46CB-AEDA-79D9AF551C01}">
      <dgm:prSet custT="1"/>
      <dgm:spPr/>
      <dgm:t>
        <a:bodyPr/>
        <a:lstStyle/>
        <a:p>
          <a:r>
            <a:rPr lang="en-US" sz="1800" dirty="0"/>
            <a:t>Using the smallest amount of a chemical to do the job </a:t>
          </a:r>
        </a:p>
      </dgm:t>
    </dgm:pt>
    <dgm:pt modelId="{F427376A-8149-4E8D-BE9F-D56A835F61A3}" type="parTrans" cxnId="{8F70A008-1099-48BF-95D1-58108649B186}">
      <dgm:prSet/>
      <dgm:spPr/>
      <dgm:t>
        <a:bodyPr/>
        <a:lstStyle/>
        <a:p>
          <a:endParaRPr lang="en-US"/>
        </a:p>
      </dgm:t>
    </dgm:pt>
    <dgm:pt modelId="{A25C96AB-F436-42BE-ACF8-DBA620183B11}" type="sibTrans" cxnId="{8F70A008-1099-48BF-95D1-58108649B186}">
      <dgm:prSet/>
      <dgm:spPr/>
      <dgm:t>
        <a:bodyPr/>
        <a:lstStyle/>
        <a:p>
          <a:endParaRPr lang="en-US"/>
        </a:p>
      </dgm:t>
    </dgm:pt>
    <dgm:pt modelId="{3A08E1A6-66D0-4A5F-A064-B28F485D8F29}">
      <dgm:prSet custT="1"/>
      <dgm:spPr/>
      <dgm:t>
        <a:bodyPr/>
        <a:lstStyle/>
        <a:p>
          <a:r>
            <a:rPr lang="en-US" sz="1800" dirty="0"/>
            <a:t>Wearing necessary personal protective equipment (PPE)</a:t>
          </a:r>
        </a:p>
      </dgm:t>
    </dgm:pt>
    <dgm:pt modelId="{48382A86-4CBB-4373-B281-7CEE4A2F4E37}" type="parTrans" cxnId="{3EB5E12C-AA1D-48D0-A3C9-B13896CA866B}">
      <dgm:prSet/>
      <dgm:spPr/>
      <dgm:t>
        <a:bodyPr/>
        <a:lstStyle/>
        <a:p>
          <a:endParaRPr lang="en-US"/>
        </a:p>
      </dgm:t>
    </dgm:pt>
    <dgm:pt modelId="{8AC166B3-F353-4BEE-9B42-A1D33F091B52}" type="sibTrans" cxnId="{3EB5E12C-AA1D-48D0-A3C9-B13896CA866B}">
      <dgm:prSet/>
      <dgm:spPr/>
      <dgm:t>
        <a:bodyPr/>
        <a:lstStyle/>
        <a:p>
          <a:endParaRPr lang="en-US"/>
        </a:p>
      </dgm:t>
    </dgm:pt>
    <dgm:pt modelId="{7781609F-8632-4931-81E7-6B2A7671A3DB}" type="pres">
      <dgm:prSet presAssocID="{71B2827B-FD22-41FE-B883-DAC842762900}" presName="Name0" presStyleCnt="0">
        <dgm:presLayoutVars>
          <dgm:dir/>
          <dgm:animLvl val="lvl"/>
          <dgm:resizeHandles val="exact"/>
        </dgm:presLayoutVars>
      </dgm:prSet>
      <dgm:spPr/>
    </dgm:pt>
    <dgm:pt modelId="{B9F751BF-8DAF-48A9-9021-8A774E83A77D}" type="pres">
      <dgm:prSet presAssocID="{128D08E5-9EAC-4D68-83F7-98A467B194DD}" presName="linNode" presStyleCnt="0"/>
      <dgm:spPr/>
    </dgm:pt>
    <dgm:pt modelId="{E000CE12-1D37-46DA-8814-F6B8E1969030}" type="pres">
      <dgm:prSet presAssocID="{128D08E5-9EAC-4D68-83F7-98A467B194DD}" presName="parTx" presStyleLbl="revTx" presStyleIdx="0" presStyleCnt="1">
        <dgm:presLayoutVars>
          <dgm:chMax val="1"/>
          <dgm:bulletEnabled val="1"/>
        </dgm:presLayoutVars>
      </dgm:prSet>
      <dgm:spPr/>
    </dgm:pt>
    <dgm:pt modelId="{EBA95582-9B36-42C4-8775-17DC3C86AFDB}" type="pres">
      <dgm:prSet presAssocID="{128D08E5-9EAC-4D68-83F7-98A467B194DD}" presName="bracket" presStyleLbl="parChTrans1D1" presStyleIdx="0" presStyleCnt="1"/>
      <dgm:spPr/>
    </dgm:pt>
    <dgm:pt modelId="{28F3354E-697C-4F02-8F47-686C08DBBA11}" type="pres">
      <dgm:prSet presAssocID="{128D08E5-9EAC-4D68-83F7-98A467B194DD}" presName="spH" presStyleCnt="0"/>
      <dgm:spPr/>
    </dgm:pt>
    <dgm:pt modelId="{342BC5E6-FF23-41F5-BE55-9A285C5C3DA6}" type="pres">
      <dgm:prSet presAssocID="{128D08E5-9EAC-4D68-83F7-98A467B194DD}" presName="desTx" presStyleLbl="node1" presStyleIdx="0" presStyleCnt="1">
        <dgm:presLayoutVars>
          <dgm:bulletEnabled val="1"/>
        </dgm:presLayoutVars>
      </dgm:prSet>
      <dgm:spPr/>
    </dgm:pt>
  </dgm:ptLst>
  <dgm:cxnLst>
    <dgm:cxn modelId="{8F70A008-1099-48BF-95D1-58108649B186}" srcId="{128D08E5-9EAC-4D68-83F7-98A467B194DD}" destId="{23CE9B75-C19A-46CB-AEDA-79D9AF551C01}" srcOrd="1" destOrd="0" parTransId="{F427376A-8149-4E8D-BE9F-D56A835F61A3}" sibTransId="{A25C96AB-F436-42BE-ACF8-DBA620183B11}"/>
    <dgm:cxn modelId="{6FE81A0A-EB3A-4F5B-A502-4BFB073CBE5C}" type="presOf" srcId="{128D08E5-9EAC-4D68-83F7-98A467B194DD}" destId="{E000CE12-1D37-46DA-8814-F6B8E1969030}" srcOrd="0" destOrd="0" presId="urn:diagrams.loki3.com/BracketList"/>
    <dgm:cxn modelId="{0B048317-CAEE-4AD6-B50F-5E5F675FAE68}" srcId="{128D08E5-9EAC-4D68-83F7-98A467B194DD}" destId="{615FF697-1079-4594-BC5B-82BDCE192E30}" srcOrd="0" destOrd="0" parTransId="{2D80E3A7-D357-4871-BB72-A472DB3F74BD}" sibTransId="{DA931CE7-3E9D-46EA-94E1-A10B3FB581D7}"/>
    <dgm:cxn modelId="{3EB5E12C-AA1D-48D0-A3C9-B13896CA866B}" srcId="{128D08E5-9EAC-4D68-83F7-98A467B194DD}" destId="{3A08E1A6-66D0-4A5F-A064-B28F485D8F29}" srcOrd="2" destOrd="0" parTransId="{48382A86-4CBB-4373-B281-7CEE4A2F4E37}" sibTransId="{8AC166B3-F353-4BEE-9B42-A1D33F091B52}"/>
    <dgm:cxn modelId="{BFDB9D33-7599-4382-828D-CA04994DE452}" type="presOf" srcId="{71B2827B-FD22-41FE-B883-DAC842762900}" destId="{7781609F-8632-4931-81E7-6B2A7671A3DB}" srcOrd="0" destOrd="0" presId="urn:diagrams.loki3.com/BracketList"/>
    <dgm:cxn modelId="{EA360634-23F8-42F9-B05A-F8E6D9AD2B4C}" type="presOf" srcId="{23CE9B75-C19A-46CB-AEDA-79D9AF551C01}" destId="{342BC5E6-FF23-41F5-BE55-9A285C5C3DA6}" srcOrd="0" destOrd="1" presId="urn:diagrams.loki3.com/BracketList"/>
    <dgm:cxn modelId="{868F9D7F-A306-4591-B4D1-5A58E23EE148}" srcId="{71B2827B-FD22-41FE-B883-DAC842762900}" destId="{128D08E5-9EAC-4D68-83F7-98A467B194DD}" srcOrd="0" destOrd="0" parTransId="{1AD6E42D-3FE2-49C3-B7F5-4D7F8B2A0D81}" sibTransId="{BD89E090-BF0D-4D19-ABCE-7CC2D08B1B15}"/>
    <dgm:cxn modelId="{053C37B3-F408-45DD-A74E-C3837D1EF996}" type="presOf" srcId="{615FF697-1079-4594-BC5B-82BDCE192E30}" destId="{342BC5E6-FF23-41F5-BE55-9A285C5C3DA6}" srcOrd="0" destOrd="0" presId="urn:diagrams.loki3.com/BracketList"/>
    <dgm:cxn modelId="{557C12DE-6344-4F42-8798-669DEE49E0EC}" type="presOf" srcId="{3A08E1A6-66D0-4A5F-A064-B28F485D8F29}" destId="{342BC5E6-FF23-41F5-BE55-9A285C5C3DA6}" srcOrd="0" destOrd="2" presId="urn:diagrams.loki3.com/BracketList"/>
    <dgm:cxn modelId="{B4B3A9EC-5998-40C9-AB42-474F89845594}" type="presParOf" srcId="{7781609F-8632-4931-81E7-6B2A7671A3DB}" destId="{B9F751BF-8DAF-48A9-9021-8A774E83A77D}" srcOrd="0" destOrd="0" presId="urn:diagrams.loki3.com/BracketList"/>
    <dgm:cxn modelId="{88630A30-BC4C-49B1-B167-EFD8417CBEF3}" type="presParOf" srcId="{B9F751BF-8DAF-48A9-9021-8A774E83A77D}" destId="{E000CE12-1D37-46DA-8814-F6B8E1969030}" srcOrd="0" destOrd="0" presId="urn:diagrams.loki3.com/BracketList"/>
    <dgm:cxn modelId="{A8B011A3-6FDA-4BD3-8030-9C0927E82198}" type="presParOf" srcId="{B9F751BF-8DAF-48A9-9021-8A774E83A77D}" destId="{EBA95582-9B36-42C4-8775-17DC3C86AFDB}" srcOrd="1" destOrd="0" presId="urn:diagrams.loki3.com/BracketList"/>
    <dgm:cxn modelId="{59EF9D02-02F9-428A-9AA0-2B6AB4DEBE2B}" type="presParOf" srcId="{B9F751BF-8DAF-48A9-9021-8A774E83A77D}" destId="{28F3354E-697C-4F02-8F47-686C08DBBA11}" srcOrd="2" destOrd="0" presId="urn:diagrams.loki3.com/BracketList"/>
    <dgm:cxn modelId="{47F53AD1-7E5E-4BBD-AB0A-EE1BF9DCCFAF}" type="presParOf" srcId="{B9F751BF-8DAF-48A9-9021-8A774E83A77D}" destId="{342BC5E6-FF23-41F5-BE55-9A285C5C3DA6}" srcOrd="3" destOrd="0" presId="urn:diagrams.loki3.com/Bracke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3CCD3CBD-84A4-48C9-8E9F-E4FEB8644A21}" type="doc">
      <dgm:prSet loTypeId="urn:microsoft.com/office/officeart/2005/8/layout/hList1" loCatId="list" qsTypeId="urn:microsoft.com/office/officeart/2005/8/quickstyle/simple3" qsCatId="simple" csTypeId="urn:microsoft.com/office/officeart/2005/8/colors/colorful2" csCatId="colorful" phldr="1"/>
      <dgm:spPr/>
      <dgm:t>
        <a:bodyPr/>
        <a:lstStyle/>
        <a:p>
          <a:endParaRPr lang="en-US"/>
        </a:p>
      </dgm:t>
    </dgm:pt>
    <dgm:pt modelId="{46C72D60-ECA0-49CE-B996-04153650073A}">
      <dgm:prSet/>
      <dgm:spPr>
        <a:solidFill>
          <a:srgbClr val="002060"/>
        </a:solidFill>
      </dgm:spPr>
      <dgm:t>
        <a:bodyPr/>
        <a:lstStyle/>
        <a:p>
          <a:r>
            <a:rPr lang="en-US">
              <a:solidFill>
                <a:schemeClr val="bg1"/>
              </a:solidFill>
            </a:rPr>
            <a:t>Hazardous Waste Disposal</a:t>
          </a:r>
        </a:p>
      </dgm:t>
    </dgm:pt>
    <dgm:pt modelId="{12C92887-9FA7-40DC-9051-E942E37BDEE2}" type="parTrans" cxnId="{8A5BC091-A5AD-43F1-82A5-D69AF0F4E2D6}">
      <dgm:prSet/>
      <dgm:spPr/>
      <dgm:t>
        <a:bodyPr/>
        <a:lstStyle/>
        <a:p>
          <a:endParaRPr lang="en-US">
            <a:solidFill>
              <a:schemeClr val="bg1"/>
            </a:solidFill>
          </a:endParaRPr>
        </a:p>
      </dgm:t>
    </dgm:pt>
    <dgm:pt modelId="{5AA8A78C-0A33-4E36-AF0B-7170DF0A7DCE}" type="sibTrans" cxnId="{8A5BC091-A5AD-43F1-82A5-D69AF0F4E2D6}">
      <dgm:prSet/>
      <dgm:spPr/>
      <dgm:t>
        <a:bodyPr/>
        <a:lstStyle/>
        <a:p>
          <a:endParaRPr lang="en-US">
            <a:solidFill>
              <a:schemeClr val="bg1"/>
            </a:solidFill>
          </a:endParaRPr>
        </a:p>
      </dgm:t>
    </dgm:pt>
    <dgm:pt modelId="{9675DAA5-2E05-4679-AC6F-4D46E968D70E}">
      <dgm:prSet/>
      <dgm:spPr>
        <a:solidFill>
          <a:srgbClr val="002060">
            <a:alpha val="90000"/>
          </a:srgbClr>
        </a:solidFill>
      </dgm:spPr>
      <dgm:t>
        <a:bodyPr/>
        <a:lstStyle/>
        <a:p>
          <a:r>
            <a:rPr lang="en-US" dirty="0">
              <a:solidFill>
                <a:schemeClr val="bg1"/>
              </a:solidFill>
            </a:rPr>
            <a:t>Properly Identified &amp; Labeled Hazardous Waste is moved to </a:t>
          </a:r>
          <a:r>
            <a:rPr lang="en-US" dirty="0" err="1">
              <a:solidFill>
                <a:schemeClr val="bg1"/>
              </a:solidFill>
            </a:rPr>
            <a:t>Cavness</a:t>
          </a:r>
          <a:r>
            <a:rPr lang="en-US" dirty="0">
              <a:solidFill>
                <a:schemeClr val="bg1"/>
              </a:solidFill>
            </a:rPr>
            <a:t> Room 011A </a:t>
          </a:r>
        </a:p>
      </dgm:t>
    </dgm:pt>
    <dgm:pt modelId="{D6BF43E2-C14C-4867-B62A-6B22DC314D7F}" type="parTrans" cxnId="{55E22319-3353-494B-BFF0-6ECC86743A63}">
      <dgm:prSet/>
      <dgm:spPr/>
      <dgm:t>
        <a:bodyPr/>
        <a:lstStyle/>
        <a:p>
          <a:endParaRPr lang="en-US">
            <a:solidFill>
              <a:schemeClr val="bg1"/>
            </a:solidFill>
          </a:endParaRPr>
        </a:p>
      </dgm:t>
    </dgm:pt>
    <dgm:pt modelId="{776302A9-65B5-4F1B-9C0C-CE85F1D6EDE6}" type="sibTrans" cxnId="{55E22319-3353-494B-BFF0-6ECC86743A63}">
      <dgm:prSet/>
      <dgm:spPr/>
      <dgm:t>
        <a:bodyPr/>
        <a:lstStyle/>
        <a:p>
          <a:endParaRPr lang="en-US">
            <a:solidFill>
              <a:schemeClr val="bg1"/>
            </a:solidFill>
          </a:endParaRPr>
        </a:p>
      </dgm:t>
    </dgm:pt>
    <dgm:pt modelId="{8DB1E208-4E4B-4C0D-B6B7-0D062A600CF7}">
      <dgm:prSet/>
      <dgm:spPr>
        <a:solidFill>
          <a:srgbClr val="002060">
            <a:alpha val="90000"/>
          </a:srgbClr>
        </a:solidFill>
      </dgm:spPr>
      <dgm:t>
        <a:bodyPr/>
        <a:lstStyle/>
        <a:p>
          <a:r>
            <a:rPr lang="en-US">
              <a:solidFill>
                <a:schemeClr val="bg1"/>
              </a:solidFill>
            </a:rPr>
            <a:t>Movement is Authorized by Department Chairs Only </a:t>
          </a:r>
        </a:p>
      </dgm:t>
    </dgm:pt>
    <dgm:pt modelId="{414722EE-1349-445B-8B75-27852DF4C93A}" type="parTrans" cxnId="{646E6D1F-E41E-4391-B1CB-78FCFC9A94D4}">
      <dgm:prSet/>
      <dgm:spPr/>
      <dgm:t>
        <a:bodyPr/>
        <a:lstStyle/>
        <a:p>
          <a:endParaRPr lang="en-US">
            <a:solidFill>
              <a:schemeClr val="bg1"/>
            </a:solidFill>
          </a:endParaRPr>
        </a:p>
      </dgm:t>
    </dgm:pt>
    <dgm:pt modelId="{CD25BECC-1693-49B9-8753-4B275930D516}" type="sibTrans" cxnId="{646E6D1F-E41E-4391-B1CB-78FCFC9A94D4}">
      <dgm:prSet/>
      <dgm:spPr/>
      <dgm:t>
        <a:bodyPr/>
        <a:lstStyle/>
        <a:p>
          <a:endParaRPr lang="en-US">
            <a:solidFill>
              <a:schemeClr val="bg1"/>
            </a:solidFill>
          </a:endParaRPr>
        </a:p>
      </dgm:t>
    </dgm:pt>
    <dgm:pt modelId="{2A608423-0D4D-4854-8A08-9723A1D27BF2}">
      <dgm:prSet/>
      <dgm:spPr>
        <a:solidFill>
          <a:srgbClr val="002060">
            <a:alpha val="90000"/>
          </a:srgbClr>
        </a:solidFill>
      </dgm:spPr>
      <dgm:t>
        <a:bodyPr/>
        <a:lstStyle/>
        <a:p>
          <a:r>
            <a:rPr lang="en-US" dirty="0">
              <a:solidFill>
                <a:schemeClr val="bg1"/>
              </a:solidFill>
            </a:rPr>
            <a:t>EHSRM works closely with Vendor to Properly Package &amp; Ship Hazardous Waste</a:t>
          </a:r>
        </a:p>
      </dgm:t>
    </dgm:pt>
    <dgm:pt modelId="{10D4C6F0-65F1-44DC-930E-29DFBFF8D35B}" type="parTrans" cxnId="{E1A269C0-6C93-455F-A65C-1655B75D8365}">
      <dgm:prSet/>
      <dgm:spPr/>
      <dgm:t>
        <a:bodyPr/>
        <a:lstStyle/>
        <a:p>
          <a:endParaRPr lang="en-US">
            <a:solidFill>
              <a:schemeClr val="bg1"/>
            </a:solidFill>
          </a:endParaRPr>
        </a:p>
      </dgm:t>
    </dgm:pt>
    <dgm:pt modelId="{0A33C2F7-2EDD-4FC1-B9EC-38DFCFB91F45}" type="sibTrans" cxnId="{E1A269C0-6C93-455F-A65C-1655B75D8365}">
      <dgm:prSet/>
      <dgm:spPr/>
      <dgm:t>
        <a:bodyPr/>
        <a:lstStyle/>
        <a:p>
          <a:endParaRPr lang="en-US">
            <a:solidFill>
              <a:schemeClr val="bg1"/>
            </a:solidFill>
          </a:endParaRPr>
        </a:p>
      </dgm:t>
    </dgm:pt>
    <dgm:pt modelId="{DE50857B-EF71-4A41-AD04-9BE0F9CB7F92}" type="pres">
      <dgm:prSet presAssocID="{3CCD3CBD-84A4-48C9-8E9F-E4FEB8644A21}" presName="Name0" presStyleCnt="0">
        <dgm:presLayoutVars>
          <dgm:dir/>
          <dgm:animLvl val="lvl"/>
          <dgm:resizeHandles val="exact"/>
        </dgm:presLayoutVars>
      </dgm:prSet>
      <dgm:spPr/>
    </dgm:pt>
    <dgm:pt modelId="{5505D9B0-CB63-47C3-9532-AE54CBA2B8E3}" type="pres">
      <dgm:prSet presAssocID="{46C72D60-ECA0-49CE-B996-04153650073A}" presName="composite" presStyleCnt="0"/>
      <dgm:spPr/>
    </dgm:pt>
    <dgm:pt modelId="{C294AD0E-8837-44C5-ABC9-191BEE64F597}" type="pres">
      <dgm:prSet presAssocID="{46C72D60-ECA0-49CE-B996-04153650073A}" presName="parTx" presStyleLbl="alignNode1" presStyleIdx="0" presStyleCnt="1">
        <dgm:presLayoutVars>
          <dgm:chMax val="0"/>
          <dgm:chPref val="0"/>
          <dgm:bulletEnabled val="1"/>
        </dgm:presLayoutVars>
      </dgm:prSet>
      <dgm:spPr/>
    </dgm:pt>
    <dgm:pt modelId="{CCBD2848-6EB4-42F3-80CB-B7BCC7BBA32D}" type="pres">
      <dgm:prSet presAssocID="{46C72D60-ECA0-49CE-B996-04153650073A}" presName="desTx" presStyleLbl="alignAccFollowNode1" presStyleIdx="0" presStyleCnt="1">
        <dgm:presLayoutVars>
          <dgm:bulletEnabled val="1"/>
        </dgm:presLayoutVars>
      </dgm:prSet>
      <dgm:spPr/>
    </dgm:pt>
  </dgm:ptLst>
  <dgm:cxnLst>
    <dgm:cxn modelId="{55E22319-3353-494B-BFF0-6ECC86743A63}" srcId="{46C72D60-ECA0-49CE-B996-04153650073A}" destId="{9675DAA5-2E05-4679-AC6F-4D46E968D70E}" srcOrd="0" destOrd="0" parTransId="{D6BF43E2-C14C-4867-B62A-6B22DC314D7F}" sibTransId="{776302A9-65B5-4F1B-9C0C-CE85F1D6EDE6}"/>
    <dgm:cxn modelId="{646E6D1F-E41E-4391-B1CB-78FCFC9A94D4}" srcId="{46C72D60-ECA0-49CE-B996-04153650073A}" destId="{8DB1E208-4E4B-4C0D-B6B7-0D062A600CF7}" srcOrd="1" destOrd="0" parTransId="{414722EE-1349-445B-8B75-27852DF4C93A}" sibTransId="{CD25BECC-1693-49B9-8753-4B275930D516}"/>
    <dgm:cxn modelId="{4F954D64-DB00-4FF7-B02B-89A8ABD64D73}" type="presOf" srcId="{2A608423-0D4D-4854-8A08-9723A1D27BF2}" destId="{CCBD2848-6EB4-42F3-80CB-B7BCC7BBA32D}" srcOrd="0" destOrd="2" presId="urn:microsoft.com/office/officeart/2005/8/layout/hList1"/>
    <dgm:cxn modelId="{8A5BC091-A5AD-43F1-82A5-D69AF0F4E2D6}" srcId="{3CCD3CBD-84A4-48C9-8E9F-E4FEB8644A21}" destId="{46C72D60-ECA0-49CE-B996-04153650073A}" srcOrd="0" destOrd="0" parTransId="{12C92887-9FA7-40DC-9051-E942E37BDEE2}" sibTransId="{5AA8A78C-0A33-4E36-AF0B-7170DF0A7DCE}"/>
    <dgm:cxn modelId="{302247AB-D016-4125-97C8-1227B4A0BFDF}" type="presOf" srcId="{8DB1E208-4E4B-4C0D-B6B7-0D062A600CF7}" destId="{CCBD2848-6EB4-42F3-80CB-B7BCC7BBA32D}" srcOrd="0" destOrd="1" presId="urn:microsoft.com/office/officeart/2005/8/layout/hList1"/>
    <dgm:cxn modelId="{47E6A2AE-DCE9-4EAD-AD2C-6CA78BA8F3A5}" type="presOf" srcId="{9675DAA5-2E05-4679-AC6F-4D46E968D70E}" destId="{CCBD2848-6EB4-42F3-80CB-B7BCC7BBA32D}" srcOrd="0" destOrd="0" presId="urn:microsoft.com/office/officeart/2005/8/layout/hList1"/>
    <dgm:cxn modelId="{A4E5A0BF-5513-4B60-8CD8-0D6DBB6A730A}" type="presOf" srcId="{3CCD3CBD-84A4-48C9-8E9F-E4FEB8644A21}" destId="{DE50857B-EF71-4A41-AD04-9BE0F9CB7F92}" srcOrd="0" destOrd="0" presId="urn:microsoft.com/office/officeart/2005/8/layout/hList1"/>
    <dgm:cxn modelId="{E1A269C0-6C93-455F-A65C-1655B75D8365}" srcId="{46C72D60-ECA0-49CE-B996-04153650073A}" destId="{2A608423-0D4D-4854-8A08-9723A1D27BF2}" srcOrd="2" destOrd="0" parTransId="{10D4C6F0-65F1-44DC-930E-29DFBFF8D35B}" sibTransId="{0A33C2F7-2EDD-4FC1-B9EC-38DFCFB91F45}"/>
    <dgm:cxn modelId="{6234DAE2-66B0-400F-86DE-23993C8E479A}" type="presOf" srcId="{46C72D60-ECA0-49CE-B996-04153650073A}" destId="{C294AD0E-8837-44C5-ABC9-191BEE64F597}" srcOrd="0" destOrd="0" presId="urn:microsoft.com/office/officeart/2005/8/layout/hList1"/>
    <dgm:cxn modelId="{E4A31416-59B6-4AA7-928C-64C9F1D3D51B}" type="presParOf" srcId="{DE50857B-EF71-4A41-AD04-9BE0F9CB7F92}" destId="{5505D9B0-CB63-47C3-9532-AE54CBA2B8E3}" srcOrd="0" destOrd="0" presId="urn:microsoft.com/office/officeart/2005/8/layout/hList1"/>
    <dgm:cxn modelId="{CF292EEC-A36C-4291-A93D-749602AA45FC}" type="presParOf" srcId="{5505D9B0-CB63-47C3-9532-AE54CBA2B8E3}" destId="{C294AD0E-8837-44C5-ABC9-191BEE64F597}" srcOrd="0" destOrd="0" presId="urn:microsoft.com/office/officeart/2005/8/layout/hList1"/>
    <dgm:cxn modelId="{0D36B069-1CB7-4AC5-A23B-0C985886D8C5}" type="presParOf" srcId="{5505D9B0-CB63-47C3-9532-AE54CBA2B8E3}" destId="{CCBD2848-6EB4-42F3-80CB-B7BCC7BBA32D}"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70E47106-7119-40D8-AE7A-944B7F5CBF56}" type="doc">
      <dgm:prSet loTypeId="urn:microsoft.com/office/officeart/2005/8/layout/vList2" loCatId="list" qsTypeId="urn:microsoft.com/office/officeart/2005/8/quickstyle/simple3" qsCatId="simple" csTypeId="urn:microsoft.com/office/officeart/2005/8/colors/colorful5" csCatId="colorful" phldr="1"/>
      <dgm:spPr/>
      <dgm:t>
        <a:bodyPr/>
        <a:lstStyle/>
        <a:p>
          <a:endParaRPr lang="en-US"/>
        </a:p>
      </dgm:t>
    </dgm:pt>
    <dgm:pt modelId="{8DB14670-3BFE-40D0-9B7E-3CD415354904}">
      <dgm:prSet/>
      <dgm:spPr>
        <a:solidFill>
          <a:srgbClr val="002060"/>
        </a:solidFill>
      </dgm:spPr>
      <dgm:t>
        <a:bodyPr/>
        <a:lstStyle/>
        <a:p>
          <a:r>
            <a:rPr lang="en-US" baseline="0" dirty="0">
              <a:solidFill>
                <a:schemeClr val="bg1"/>
              </a:solidFill>
            </a:rPr>
            <a:t>Work smart and be safe in the lab. </a:t>
          </a:r>
          <a:endParaRPr lang="en-US" dirty="0">
            <a:solidFill>
              <a:schemeClr val="bg1"/>
            </a:solidFill>
          </a:endParaRPr>
        </a:p>
      </dgm:t>
    </dgm:pt>
    <dgm:pt modelId="{E74C2889-F049-494D-97BC-F66D1D6DF7C9}" type="parTrans" cxnId="{BE48FAE9-F3E8-43CC-8E77-369125CE9B7E}">
      <dgm:prSet/>
      <dgm:spPr/>
      <dgm:t>
        <a:bodyPr/>
        <a:lstStyle/>
        <a:p>
          <a:endParaRPr lang="en-US"/>
        </a:p>
      </dgm:t>
    </dgm:pt>
    <dgm:pt modelId="{E857512C-F33E-4223-828C-0878E522009D}" type="sibTrans" cxnId="{BE48FAE9-F3E8-43CC-8E77-369125CE9B7E}">
      <dgm:prSet/>
      <dgm:spPr/>
      <dgm:t>
        <a:bodyPr/>
        <a:lstStyle/>
        <a:p>
          <a:endParaRPr lang="en-US"/>
        </a:p>
      </dgm:t>
    </dgm:pt>
    <dgm:pt modelId="{C74BB793-A61A-49E4-8BEF-643E0FD6401A}">
      <dgm:prSet/>
      <dgm:spPr>
        <a:solidFill>
          <a:srgbClr val="002060"/>
        </a:solidFill>
      </dgm:spPr>
      <dgm:t>
        <a:bodyPr/>
        <a:lstStyle/>
        <a:p>
          <a:r>
            <a:rPr lang="en-US" baseline="0">
              <a:solidFill>
                <a:schemeClr val="bg1"/>
              </a:solidFill>
            </a:rPr>
            <a:t>You have control over your personal health. </a:t>
          </a:r>
          <a:endParaRPr lang="en-US">
            <a:solidFill>
              <a:schemeClr val="bg1"/>
            </a:solidFill>
          </a:endParaRPr>
        </a:p>
      </dgm:t>
    </dgm:pt>
    <dgm:pt modelId="{DF23DAB0-6FDD-4BF6-B3BE-E855C4B29186}" type="parTrans" cxnId="{C54ED156-17F7-4D4D-863D-3AA243173072}">
      <dgm:prSet/>
      <dgm:spPr/>
      <dgm:t>
        <a:bodyPr/>
        <a:lstStyle/>
        <a:p>
          <a:endParaRPr lang="en-US"/>
        </a:p>
      </dgm:t>
    </dgm:pt>
    <dgm:pt modelId="{6892511D-7508-4E4C-ADE2-48F32AF75F2E}" type="sibTrans" cxnId="{C54ED156-17F7-4D4D-863D-3AA243173072}">
      <dgm:prSet/>
      <dgm:spPr/>
      <dgm:t>
        <a:bodyPr/>
        <a:lstStyle/>
        <a:p>
          <a:endParaRPr lang="en-US"/>
        </a:p>
      </dgm:t>
    </dgm:pt>
    <dgm:pt modelId="{38995AAD-AA9F-46C0-AD07-8DD4F8FC7F6E}">
      <dgm:prSet/>
      <dgm:spPr>
        <a:solidFill>
          <a:srgbClr val="002060"/>
        </a:solidFill>
      </dgm:spPr>
      <dgm:t>
        <a:bodyPr/>
        <a:lstStyle/>
        <a:p>
          <a:r>
            <a:rPr lang="en-US" baseline="0">
              <a:solidFill>
                <a:schemeClr val="bg1"/>
              </a:solidFill>
            </a:rPr>
            <a:t>Protect yourself,</a:t>
          </a:r>
          <a:endParaRPr lang="en-US">
            <a:solidFill>
              <a:schemeClr val="bg1"/>
            </a:solidFill>
          </a:endParaRPr>
        </a:p>
      </dgm:t>
    </dgm:pt>
    <dgm:pt modelId="{A07C9C48-D5F0-4D17-96F2-0AC79B1E7A23}" type="parTrans" cxnId="{F42C616D-AA23-4882-AF1E-DF07D38F328A}">
      <dgm:prSet/>
      <dgm:spPr/>
      <dgm:t>
        <a:bodyPr/>
        <a:lstStyle/>
        <a:p>
          <a:endParaRPr lang="en-US"/>
        </a:p>
      </dgm:t>
    </dgm:pt>
    <dgm:pt modelId="{EA14D769-987F-41B9-843D-16A3950A1A28}" type="sibTrans" cxnId="{F42C616D-AA23-4882-AF1E-DF07D38F328A}">
      <dgm:prSet/>
      <dgm:spPr/>
      <dgm:t>
        <a:bodyPr/>
        <a:lstStyle/>
        <a:p>
          <a:endParaRPr lang="en-US"/>
        </a:p>
      </dgm:t>
    </dgm:pt>
    <dgm:pt modelId="{3DBD4636-0CEE-4795-A427-6BAD60AC6FA2}">
      <dgm:prSet/>
      <dgm:spPr>
        <a:solidFill>
          <a:srgbClr val="002060"/>
        </a:solidFill>
      </dgm:spPr>
      <dgm:t>
        <a:bodyPr/>
        <a:lstStyle/>
        <a:p>
          <a:r>
            <a:rPr lang="en-US" baseline="0">
              <a:solidFill>
                <a:schemeClr val="bg1"/>
              </a:solidFill>
            </a:rPr>
            <a:t>your friends,</a:t>
          </a:r>
          <a:endParaRPr lang="en-US">
            <a:solidFill>
              <a:schemeClr val="bg1"/>
            </a:solidFill>
          </a:endParaRPr>
        </a:p>
      </dgm:t>
    </dgm:pt>
    <dgm:pt modelId="{02876403-734F-4B8B-A8B9-2672A24DE88D}" type="parTrans" cxnId="{1C9F8E23-8160-40D2-AAC3-5ED69E3FF5C1}">
      <dgm:prSet/>
      <dgm:spPr/>
      <dgm:t>
        <a:bodyPr/>
        <a:lstStyle/>
        <a:p>
          <a:endParaRPr lang="en-US"/>
        </a:p>
      </dgm:t>
    </dgm:pt>
    <dgm:pt modelId="{683592FD-EFA9-4161-9580-3E2DD6DDA4FD}" type="sibTrans" cxnId="{1C9F8E23-8160-40D2-AAC3-5ED69E3FF5C1}">
      <dgm:prSet/>
      <dgm:spPr/>
      <dgm:t>
        <a:bodyPr/>
        <a:lstStyle/>
        <a:p>
          <a:endParaRPr lang="en-US"/>
        </a:p>
      </dgm:t>
    </dgm:pt>
    <dgm:pt modelId="{3B9AE080-5C70-4A3F-A95C-0AF76FFD3217}">
      <dgm:prSet/>
      <dgm:spPr>
        <a:solidFill>
          <a:srgbClr val="002060"/>
        </a:solidFill>
      </dgm:spPr>
      <dgm:t>
        <a:bodyPr/>
        <a:lstStyle/>
        <a:p>
          <a:r>
            <a:rPr lang="en-US" baseline="0">
              <a:solidFill>
                <a:schemeClr val="bg1"/>
              </a:solidFill>
            </a:rPr>
            <a:t>and your community!</a:t>
          </a:r>
          <a:endParaRPr lang="en-US">
            <a:solidFill>
              <a:schemeClr val="bg1"/>
            </a:solidFill>
          </a:endParaRPr>
        </a:p>
      </dgm:t>
    </dgm:pt>
    <dgm:pt modelId="{8B3831E3-9384-42BF-A8D3-E5E2FAC7711B}" type="parTrans" cxnId="{C46F754A-01B2-4E36-9BE0-B7C98D8243EA}">
      <dgm:prSet/>
      <dgm:spPr/>
      <dgm:t>
        <a:bodyPr/>
        <a:lstStyle/>
        <a:p>
          <a:endParaRPr lang="en-US"/>
        </a:p>
      </dgm:t>
    </dgm:pt>
    <dgm:pt modelId="{AB30AE9E-98C1-4D7D-BFF9-A07D69334576}" type="sibTrans" cxnId="{C46F754A-01B2-4E36-9BE0-B7C98D8243EA}">
      <dgm:prSet/>
      <dgm:spPr/>
      <dgm:t>
        <a:bodyPr/>
        <a:lstStyle/>
        <a:p>
          <a:endParaRPr lang="en-US"/>
        </a:p>
      </dgm:t>
    </dgm:pt>
    <dgm:pt modelId="{2116CA1C-F9D8-42A2-9676-5675C22A79DE}" type="pres">
      <dgm:prSet presAssocID="{70E47106-7119-40D8-AE7A-944B7F5CBF56}" presName="linear" presStyleCnt="0">
        <dgm:presLayoutVars>
          <dgm:animLvl val="lvl"/>
          <dgm:resizeHandles val="exact"/>
        </dgm:presLayoutVars>
      </dgm:prSet>
      <dgm:spPr/>
    </dgm:pt>
    <dgm:pt modelId="{8CE7A824-E2B8-4C87-A2B9-BE7DF5746B33}" type="pres">
      <dgm:prSet presAssocID="{8DB14670-3BFE-40D0-9B7E-3CD415354904}" presName="parentText" presStyleLbl="node1" presStyleIdx="0" presStyleCnt="5">
        <dgm:presLayoutVars>
          <dgm:chMax val="0"/>
          <dgm:bulletEnabled val="1"/>
        </dgm:presLayoutVars>
      </dgm:prSet>
      <dgm:spPr/>
    </dgm:pt>
    <dgm:pt modelId="{F86B3AF4-A28C-4F59-BF68-0540429CB863}" type="pres">
      <dgm:prSet presAssocID="{E857512C-F33E-4223-828C-0878E522009D}" presName="spacer" presStyleCnt="0"/>
      <dgm:spPr/>
    </dgm:pt>
    <dgm:pt modelId="{A28DC98B-9571-477F-94A3-E722987C7751}" type="pres">
      <dgm:prSet presAssocID="{C74BB793-A61A-49E4-8BEF-643E0FD6401A}" presName="parentText" presStyleLbl="node1" presStyleIdx="1" presStyleCnt="5">
        <dgm:presLayoutVars>
          <dgm:chMax val="0"/>
          <dgm:bulletEnabled val="1"/>
        </dgm:presLayoutVars>
      </dgm:prSet>
      <dgm:spPr/>
    </dgm:pt>
    <dgm:pt modelId="{A1074944-B1DE-4862-952D-161CAABFF56A}" type="pres">
      <dgm:prSet presAssocID="{6892511D-7508-4E4C-ADE2-48F32AF75F2E}" presName="spacer" presStyleCnt="0"/>
      <dgm:spPr/>
    </dgm:pt>
    <dgm:pt modelId="{0C16ED21-2B7D-4BF8-A98D-C7095E87EBAC}" type="pres">
      <dgm:prSet presAssocID="{38995AAD-AA9F-46C0-AD07-8DD4F8FC7F6E}" presName="parentText" presStyleLbl="node1" presStyleIdx="2" presStyleCnt="5">
        <dgm:presLayoutVars>
          <dgm:chMax val="0"/>
          <dgm:bulletEnabled val="1"/>
        </dgm:presLayoutVars>
      </dgm:prSet>
      <dgm:spPr/>
    </dgm:pt>
    <dgm:pt modelId="{B130E0F4-F26F-4092-AC65-88EFFFE63034}" type="pres">
      <dgm:prSet presAssocID="{EA14D769-987F-41B9-843D-16A3950A1A28}" presName="spacer" presStyleCnt="0"/>
      <dgm:spPr/>
    </dgm:pt>
    <dgm:pt modelId="{4EC6A5D6-C5DD-4E7E-892C-6698CBDF5AD9}" type="pres">
      <dgm:prSet presAssocID="{3DBD4636-0CEE-4795-A427-6BAD60AC6FA2}" presName="parentText" presStyleLbl="node1" presStyleIdx="3" presStyleCnt="5">
        <dgm:presLayoutVars>
          <dgm:chMax val="0"/>
          <dgm:bulletEnabled val="1"/>
        </dgm:presLayoutVars>
      </dgm:prSet>
      <dgm:spPr/>
    </dgm:pt>
    <dgm:pt modelId="{8B9F6E3B-902B-49A4-9BFE-89CEE7ACEE2C}" type="pres">
      <dgm:prSet presAssocID="{683592FD-EFA9-4161-9580-3E2DD6DDA4FD}" presName="spacer" presStyleCnt="0"/>
      <dgm:spPr/>
    </dgm:pt>
    <dgm:pt modelId="{71C12318-A384-4C7B-9A1D-7BC8CCD31F1F}" type="pres">
      <dgm:prSet presAssocID="{3B9AE080-5C70-4A3F-A95C-0AF76FFD3217}" presName="parentText" presStyleLbl="node1" presStyleIdx="4" presStyleCnt="5">
        <dgm:presLayoutVars>
          <dgm:chMax val="0"/>
          <dgm:bulletEnabled val="1"/>
        </dgm:presLayoutVars>
      </dgm:prSet>
      <dgm:spPr/>
    </dgm:pt>
  </dgm:ptLst>
  <dgm:cxnLst>
    <dgm:cxn modelId="{97DA7103-2B71-439D-B7B9-B862A88003F3}" type="presOf" srcId="{3DBD4636-0CEE-4795-A427-6BAD60AC6FA2}" destId="{4EC6A5D6-C5DD-4E7E-892C-6698CBDF5AD9}" srcOrd="0" destOrd="0" presId="urn:microsoft.com/office/officeart/2005/8/layout/vList2"/>
    <dgm:cxn modelId="{1C9F8E23-8160-40D2-AAC3-5ED69E3FF5C1}" srcId="{70E47106-7119-40D8-AE7A-944B7F5CBF56}" destId="{3DBD4636-0CEE-4795-A427-6BAD60AC6FA2}" srcOrd="3" destOrd="0" parTransId="{02876403-734F-4B8B-A8B9-2672A24DE88D}" sibTransId="{683592FD-EFA9-4161-9580-3E2DD6DDA4FD}"/>
    <dgm:cxn modelId="{163A3B65-FD61-457D-9F82-B335D24C0F27}" type="presOf" srcId="{3B9AE080-5C70-4A3F-A95C-0AF76FFD3217}" destId="{71C12318-A384-4C7B-9A1D-7BC8CCD31F1F}" srcOrd="0" destOrd="0" presId="urn:microsoft.com/office/officeart/2005/8/layout/vList2"/>
    <dgm:cxn modelId="{C46F754A-01B2-4E36-9BE0-B7C98D8243EA}" srcId="{70E47106-7119-40D8-AE7A-944B7F5CBF56}" destId="{3B9AE080-5C70-4A3F-A95C-0AF76FFD3217}" srcOrd="4" destOrd="0" parTransId="{8B3831E3-9384-42BF-A8D3-E5E2FAC7711B}" sibTransId="{AB30AE9E-98C1-4D7D-BFF9-A07D69334576}"/>
    <dgm:cxn modelId="{1AA1EA6A-8695-4524-8301-E5FA1632B888}" type="presOf" srcId="{8DB14670-3BFE-40D0-9B7E-3CD415354904}" destId="{8CE7A824-E2B8-4C87-A2B9-BE7DF5746B33}" srcOrd="0" destOrd="0" presId="urn:microsoft.com/office/officeart/2005/8/layout/vList2"/>
    <dgm:cxn modelId="{D7E0B06C-9A0B-4BD7-B143-4FC766353968}" type="presOf" srcId="{38995AAD-AA9F-46C0-AD07-8DD4F8FC7F6E}" destId="{0C16ED21-2B7D-4BF8-A98D-C7095E87EBAC}" srcOrd="0" destOrd="0" presId="urn:microsoft.com/office/officeart/2005/8/layout/vList2"/>
    <dgm:cxn modelId="{F42C616D-AA23-4882-AF1E-DF07D38F328A}" srcId="{70E47106-7119-40D8-AE7A-944B7F5CBF56}" destId="{38995AAD-AA9F-46C0-AD07-8DD4F8FC7F6E}" srcOrd="2" destOrd="0" parTransId="{A07C9C48-D5F0-4D17-96F2-0AC79B1E7A23}" sibTransId="{EA14D769-987F-41B9-843D-16A3950A1A28}"/>
    <dgm:cxn modelId="{C54ED156-17F7-4D4D-863D-3AA243173072}" srcId="{70E47106-7119-40D8-AE7A-944B7F5CBF56}" destId="{C74BB793-A61A-49E4-8BEF-643E0FD6401A}" srcOrd="1" destOrd="0" parTransId="{DF23DAB0-6FDD-4BF6-B3BE-E855C4B29186}" sibTransId="{6892511D-7508-4E4C-ADE2-48F32AF75F2E}"/>
    <dgm:cxn modelId="{C7BA7558-654C-417F-BE9F-62DCD7F701EC}" type="presOf" srcId="{70E47106-7119-40D8-AE7A-944B7F5CBF56}" destId="{2116CA1C-F9D8-42A2-9676-5675C22A79DE}" srcOrd="0" destOrd="0" presId="urn:microsoft.com/office/officeart/2005/8/layout/vList2"/>
    <dgm:cxn modelId="{0ACDFFE7-4847-4658-A7D7-6D8EB9472618}" type="presOf" srcId="{C74BB793-A61A-49E4-8BEF-643E0FD6401A}" destId="{A28DC98B-9571-477F-94A3-E722987C7751}" srcOrd="0" destOrd="0" presId="urn:microsoft.com/office/officeart/2005/8/layout/vList2"/>
    <dgm:cxn modelId="{BE48FAE9-F3E8-43CC-8E77-369125CE9B7E}" srcId="{70E47106-7119-40D8-AE7A-944B7F5CBF56}" destId="{8DB14670-3BFE-40D0-9B7E-3CD415354904}" srcOrd="0" destOrd="0" parTransId="{E74C2889-F049-494D-97BC-F66D1D6DF7C9}" sibTransId="{E857512C-F33E-4223-828C-0878E522009D}"/>
    <dgm:cxn modelId="{F0A21282-BEEB-46C7-8D99-C47ED44EDC07}" type="presParOf" srcId="{2116CA1C-F9D8-42A2-9676-5675C22A79DE}" destId="{8CE7A824-E2B8-4C87-A2B9-BE7DF5746B33}" srcOrd="0" destOrd="0" presId="urn:microsoft.com/office/officeart/2005/8/layout/vList2"/>
    <dgm:cxn modelId="{93189F8A-DB32-4545-8A20-53B6F70EF2FE}" type="presParOf" srcId="{2116CA1C-F9D8-42A2-9676-5675C22A79DE}" destId="{F86B3AF4-A28C-4F59-BF68-0540429CB863}" srcOrd="1" destOrd="0" presId="urn:microsoft.com/office/officeart/2005/8/layout/vList2"/>
    <dgm:cxn modelId="{84BE2F1B-199B-4923-B92A-6DBE65254DDD}" type="presParOf" srcId="{2116CA1C-F9D8-42A2-9676-5675C22A79DE}" destId="{A28DC98B-9571-477F-94A3-E722987C7751}" srcOrd="2" destOrd="0" presId="urn:microsoft.com/office/officeart/2005/8/layout/vList2"/>
    <dgm:cxn modelId="{EEEE96B8-0FBC-4B69-886B-98D67C588A7D}" type="presParOf" srcId="{2116CA1C-F9D8-42A2-9676-5675C22A79DE}" destId="{A1074944-B1DE-4862-952D-161CAABFF56A}" srcOrd="3" destOrd="0" presId="urn:microsoft.com/office/officeart/2005/8/layout/vList2"/>
    <dgm:cxn modelId="{44D1F892-8404-4CE0-8E51-3C42886406AD}" type="presParOf" srcId="{2116CA1C-F9D8-42A2-9676-5675C22A79DE}" destId="{0C16ED21-2B7D-4BF8-A98D-C7095E87EBAC}" srcOrd="4" destOrd="0" presId="urn:microsoft.com/office/officeart/2005/8/layout/vList2"/>
    <dgm:cxn modelId="{B0F9D211-A783-4818-AD2F-A8A036465B10}" type="presParOf" srcId="{2116CA1C-F9D8-42A2-9676-5675C22A79DE}" destId="{B130E0F4-F26F-4092-AC65-88EFFFE63034}" srcOrd="5" destOrd="0" presId="urn:microsoft.com/office/officeart/2005/8/layout/vList2"/>
    <dgm:cxn modelId="{47B4202B-B2A5-47ED-BD3B-5DA045E32723}" type="presParOf" srcId="{2116CA1C-F9D8-42A2-9676-5675C22A79DE}" destId="{4EC6A5D6-C5DD-4E7E-892C-6698CBDF5AD9}" srcOrd="6" destOrd="0" presId="urn:microsoft.com/office/officeart/2005/8/layout/vList2"/>
    <dgm:cxn modelId="{5E46BFCE-AA0E-4295-B425-C35AA292FE89}" type="presParOf" srcId="{2116CA1C-F9D8-42A2-9676-5675C22A79DE}" destId="{8B9F6E3B-902B-49A4-9BFE-89CEE7ACEE2C}" srcOrd="7" destOrd="0" presId="urn:microsoft.com/office/officeart/2005/8/layout/vList2"/>
    <dgm:cxn modelId="{EE4F9538-7C27-4D49-AD98-8EADA0CF3F2D}" type="presParOf" srcId="{2116CA1C-F9D8-42A2-9676-5675C22A79DE}" destId="{71C12318-A384-4C7B-9A1D-7BC8CCD31F1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8D9E1B-BEDA-443C-A059-AD85599509C7}">
      <dsp:nvSpPr>
        <dsp:cNvPr id="0" name=""/>
        <dsp:cNvSpPr/>
      </dsp:nvSpPr>
      <dsp:spPr>
        <a:xfrm rot="5400000">
          <a:off x="4528649" y="-1339509"/>
          <a:ext cx="2031325" cy="5218176"/>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solidFill>
                <a:schemeClr val="bg1"/>
              </a:solidFill>
            </a:rPr>
            <a:t>Define a hazardous chemical</a:t>
          </a:r>
        </a:p>
        <a:p>
          <a:pPr marL="171450" lvl="1" indent="-171450" algn="l" defTabSz="711200">
            <a:lnSpc>
              <a:spcPct val="90000"/>
            </a:lnSpc>
            <a:spcBef>
              <a:spcPct val="0"/>
            </a:spcBef>
            <a:spcAft>
              <a:spcPct val="15000"/>
            </a:spcAft>
            <a:buChar char="•"/>
          </a:pPr>
          <a:r>
            <a:rPr lang="en-US" sz="1600" kern="1200" dirty="0">
              <a:solidFill>
                <a:schemeClr val="bg1"/>
              </a:solidFill>
            </a:rPr>
            <a:t>Identify and read Globally Harmonized System (GHS) labels and Safety Data Sheets</a:t>
          </a:r>
        </a:p>
        <a:p>
          <a:pPr marL="171450" lvl="1" indent="-171450" algn="l" defTabSz="711200">
            <a:lnSpc>
              <a:spcPct val="90000"/>
            </a:lnSpc>
            <a:spcBef>
              <a:spcPct val="0"/>
            </a:spcBef>
            <a:spcAft>
              <a:spcPct val="15000"/>
            </a:spcAft>
            <a:buChar char="•"/>
          </a:pPr>
          <a:r>
            <a:rPr lang="en-US" sz="1600" kern="1200" dirty="0">
              <a:solidFill>
                <a:schemeClr val="bg1"/>
              </a:solidFill>
            </a:rPr>
            <a:t>Classify the types of chemicals</a:t>
          </a:r>
        </a:p>
        <a:p>
          <a:pPr marL="171450" lvl="1" indent="-171450" algn="l" defTabSz="711200">
            <a:lnSpc>
              <a:spcPct val="90000"/>
            </a:lnSpc>
            <a:spcBef>
              <a:spcPct val="0"/>
            </a:spcBef>
            <a:spcAft>
              <a:spcPct val="15000"/>
            </a:spcAft>
            <a:buChar char="•"/>
          </a:pPr>
          <a:r>
            <a:rPr lang="en-US" sz="1600" kern="1200" dirty="0">
              <a:solidFill>
                <a:schemeClr val="bg1"/>
              </a:solidFill>
            </a:rPr>
            <a:t>Identify hazardous chemical routes of entry into the body</a:t>
          </a:r>
        </a:p>
        <a:p>
          <a:pPr marL="171450" lvl="1" indent="-171450" algn="l" defTabSz="711200">
            <a:lnSpc>
              <a:spcPct val="90000"/>
            </a:lnSpc>
            <a:spcBef>
              <a:spcPct val="0"/>
            </a:spcBef>
            <a:spcAft>
              <a:spcPct val="15000"/>
            </a:spcAft>
            <a:buChar char="•"/>
          </a:pPr>
          <a:r>
            <a:rPr lang="en-US" sz="1600" kern="1200" dirty="0">
              <a:solidFill>
                <a:schemeClr val="bg1"/>
              </a:solidFill>
            </a:rPr>
            <a:t>Properly prepare for work with hazardous chemicals</a:t>
          </a:r>
        </a:p>
        <a:p>
          <a:pPr marL="171450" lvl="1" indent="-171450" algn="l" defTabSz="711200">
            <a:lnSpc>
              <a:spcPct val="90000"/>
            </a:lnSpc>
            <a:spcBef>
              <a:spcPct val="0"/>
            </a:spcBef>
            <a:spcAft>
              <a:spcPct val="15000"/>
            </a:spcAft>
            <a:buChar char="•"/>
          </a:pPr>
          <a:r>
            <a:rPr lang="en-US" sz="1600" kern="1200" dirty="0">
              <a:solidFill>
                <a:schemeClr val="bg1"/>
              </a:solidFill>
            </a:rPr>
            <a:t>Determine appropriate emergency responses</a:t>
          </a:r>
        </a:p>
      </dsp:txBody>
      <dsp:txXfrm rot="-5400000">
        <a:off x="2935224" y="353077"/>
        <a:ext cx="5119015" cy="1833003"/>
      </dsp:txXfrm>
    </dsp:sp>
    <dsp:sp modelId="{2B8A3892-113D-4682-AA5A-BE8963608603}">
      <dsp:nvSpPr>
        <dsp:cNvPr id="0" name=""/>
        <dsp:cNvSpPr/>
      </dsp:nvSpPr>
      <dsp:spPr>
        <a:xfrm>
          <a:off x="0" y="0"/>
          <a:ext cx="2935224" cy="253915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US" sz="2800" kern="1200" dirty="0"/>
            <a:t>ASU students who successfully complete this training will be able to:</a:t>
          </a:r>
        </a:p>
      </dsp:txBody>
      <dsp:txXfrm>
        <a:off x="123951" y="123951"/>
        <a:ext cx="2687322" cy="22912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565B71-83E5-451E-B750-AE0AD9DA8741}">
      <dsp:nvSpPr>
        <dsp:cNvPr id="0" name=""/>
        <dsp:cNvSpPr/>
      </dsp:nvSpPr>
      <dsp:spPr>
        <a:xfrm>
          <a:off x="0" y="0"/>
          <a:ext cx="10515600" cy="796766"/>
        </a:xfrm>
        <a:prstGeom prst="rect">
          <a:avLst/>
        </a:prstGeom>
        <a:solidFill>
          <a:schemeClr val="accent2">
            <a:shade val="9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chemeClr val="bg1"/>
              </a:solidFill>
            </a:rPr>
            <a:t>People who work with Hazardous Chemical have a </a:t>
          </a:r>
          <a:r>
            <a:rPr lang="ja-JP" sz="2900" kern="1200" dirty="0">
              <a:solidFill>
                <a:schemeClr val="bg1"/>
              </a:solidFill>
            </a:rPr>
            <a:t>“</a:t>
          </a:r>
          <a:r>
            <a:rPr lang="en-US" sz="2900" u="sng" kern="1200" dirty="0">
              <a:solidFill>
                <a:schemeClr val="bg1"/>
              </a:solidFill>
            </a:rPr>
            <a:t>Right to Know</a:t>
          </a:r>
          <a:r>
            <a:rPr lang="ja-JP" sz="2900" kern="1200" dirty="0">
              <a:solidFill>
                <a:schemeClr val="bg1"/>
              </a:solidFill>
            </a:rPr>
            <a:t>”</a:t>
          </a:r>
          <a:r>
            <a:rPr lang="en-US" sz="2900" kern="1200" dirty="0">
              <a:solidFill>
                <a:schemeClr val="bg1"/>
              </a:solidFill>
            </a:rPr>
            <a:t>:</a:t>
          </a:r>
        </a:p>
      </dsp:txBody>
      <dsp:txXfrm>
        <a:off x="0" y="0"/>
        <a:ext cx="10515600" cy="796766"/>
      </dsp:txXfrm>
    </dsp:sp>
    <dsp:sp modelId="{B2B2DA0D-47A0-4173-954B-CBDBEE009450}">
      <dsp:nvSpPr>
        <dsp:cNvPr id="0" name=""/>
        <dsp:cNvSpPr/>
      </dsp:nvSpPr>
      <dsp:spPr>
        <a:xfrm>
          <a:off x="1283" y="796766"/>
          <a:ext cx="2102606" cy="1673209"/>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bg1"/>
              </a:solidFill>
            </a:rPr>
            <a:t>What those chemicals are </a:t>
          </a:r>
        </a:p>
      </dsp:txBody>
      <dsp:txXfrm>
        <a:off x="1283" y="796766"/>
        <a:ext cx="2102606" cy="1673209"/>
      </dsp:txXfrm>
    </dsp:sp>
    <dsp:sp modelId="{E9B0713F-6679-44B4-864C-1934867290BD}">
      <dsp:nvSpPr>
        <dsp:cNvPr id="0" name=""/>
        <dsp:cNvSpPr/>
      </dsp:nvSpPr>
      <dsp:spPr>
        <a:xfrm>
          <a:off x="2103890" y="796766"/>
          <a:ext cx="2102606" cy="1673209"/>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bg1"/>
              </a:solidFill>
            </a:rPr>
            <a:t>What hazards are associated with those chemicals </a:t>
          </a:r>
        </a:p>
      </dsp:txBody>
      <dsp:txXfrm>
        <a:off x="2103890" y="796766"/>
        <a:ext cx="2102606" cy="1673209"/>
      </dsp:txXfrm>
    </dsp:sp>
    <dsp:sp modelId="{C12BB484-B37F-4C7A-B4B4-123F4FF06F73}">
      <dsp:nvSpPr>
        <dsp:cNvPr id="0" name=""/>
        <dsp:cNvSpPr/>
      </dsp:nvSpPr>
      <dsp:spPr>
        <a:xfrm>
          <a:off x="4206496" y="796766"/>
          <a:ext cx="2102606" cy="1673209"/>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bg1"/>
              </a:solidFill>
            </a:rPr>
            <a:t>What they can do to protect themselves</a:t>
          </a:r>
        </a:p>
      </dsp:txBody>
      <dsp:txXfrm>
        <a:off x="4206496" y="796766"/>
        <a:ext cx="2102606" cy="1673209"/>
      </dsp:txXfrm>
    </dsp:sp>
    <dsp:sp modelId="{9714DA6E-7012-4896-8A16-AB9FC7FB142D}">
      <dsp:nvSpPr>
        <dsp:cNvPr id="0" name=""/>
        <dsp:cNvSpPr/>
      </dsp:nvSpPr>
      <dsp:spPr>
        <a:xfrm>
          <a:off x="6309103" y="796766"/>
          <a:ext cx="2102606" cy="1673209"/>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bg1"/>
              </a:solidFill>
            </a:rPr>
            <a:t>How to handle and store products they work with</a:t>
          </a:r>
        </a:p>
      </dsp:txBody>
      <dsp:txXfrm>
        <a:off x="6309103" y="796766"/>
        <a:ext cx="2102606" cy="1673209"/>
      </dsp:txXfrm>
    </dsp:sp>
    <dsp:sp modelId="{F28E508E-615C-4FF3-A010-5957F6EE014C}">
      <dsp:nvSpPr>
        <dsp:cNvPr id="0" name=""/>
        <dsp:cNvSpPr/>
      </dsp:nvSpPr>
      <dsp:spPr>
        <a:xfrm>
          <a:off x="8411709" y="796766"/>
          <a:ext cx="2102606" cy="1673209"/>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solidFill>
                <a:schemeClr val="bg1"/>
              </a:solidFill>
            </a:rPr>
            <a:t>What to do if they have an emergency working with those chemicals</a:t>
          </a:r>
        </a:p>
      </dsp:txBody>
      <dsp:txXfrm>
        <a:off x="8411709" y="796766"/>
        <a:ext cx="2102606" cy="1673209"/>
      </dsp:txXfrm>
    </dsp:sp>
    <dsp:sp modelId="{B042C481-E500-43D6-8210-0497DAF35BE0}">
      <dsp:nvSpPr>
        <dsp:cNvPr id="0" name=""/>
        <dsp:cNvSpPr/>
      </dsp:nvSpPr>
      <dsp:spPr>
        <a:xfrm>
          <a:off x="0" y="2469975"/>
          <a:ext cx="10515600" cy="185912"/>
        </a:xfrm>
        <a:prstGeom prst="rect">
          <a:avLst/>
        </a:prstGeom>
        <a:solidFill>
          <a:schemeClr val="accent2">
            <a:shade val="9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B79B9E-40E4-40CF-85D4-44799C9CCBDF}">
      <dsp:nvSpPr>
        <dsp:cNvPr id="0" name=""/>
        <dsp:cNvSpPr/>
      </dsp:nvSpPr>
      <dsp:spPr>
        <a:xfrm>
          <a:off x="1227416" y="-80811"/>
          <a:ext cx="3984067" cy="3984067"/>
        </a:xfrm>
        <a:prstGeom prst="circularArrow">
          <a:avLst>
            <a:gd name="adj1" fmla="val 4668"/>
            <a:gd name="adj2" fmla="val 272909"/>
            <a:gd name="adj3" fmla="val 12973934"/>
            <a:gd name="adj4" fmla="val 17934409"/>
            <a:gd name="adj5" fmla="val 4847"/>
          </a:avLst>
        </a:prstGeom>
        <a:gradFill rotWithShape="0">
          <a:gsLst>
            <a:gs pos="0">
              <a:schemeClr val="accent2">
                <a:tint val="40000"/>
                <a:hueOff val="0"/>
                <a:satOff val="0"/>
                <a:lumOff val="0"/>
                <a:alphaOff val="0"/>
                <a:satMod val="103000"/>
                <a:lumMod val="102000"/>
                <a:tint val="94000"/>
              </a:schemeClr>
            </a:gs>
            <a:gs pos="50000">
              <a:schemeClr val="accent2">
                <a:tint val="40000"/>
                <a:hueOff val="0"/>
                <a:satOff val="0"/>
                <a:lumOff val="0"/>
                <a:alphaOff val="0"/>
                <a:satMod val="110000"/>
                <a:lumMod val="100000"/>
                <a:shade val="100000"/>
              </a:schemeClr>
            </a:gs>
            <a:gs pos="100000">
              <a:schemeClr val="accent2">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C8CF597C-4282-44D6-9339-7B703A42B8EE}">
      <dsp:nvSpPr>
        <dsp:cNvPr id="0" name=""/>
        <dsp:cNvSpPr/>
      </dsp:nvSpPr>
      <dsp:spPr>
        <a:xfrm>
          <a:off x="1941416" y="1147"/>
          <a:ext cx="2556067" cy="1278033"/>
        </a:xfrm>
        <a:prstGeom prst="roundRect">
          <a:avLst/>
        </a:prstGeom>
        <a:solidFill>
          <a:srgbClr val="00206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Globally Harmonized System (GHS) of Classification and Labeling of Chemicals - Needed because of global economy</a:t>
          </a:r>
        </a:p>
      </dsp:txBody>
      <dsp:txXfrm>
        <a:off x="2003804" y="63535"/>
        <a:ext cx="2431291" cy="1153257"/>
      </dsp:txXfrm>
    </dsp:sp>
    <dsp:sp modelId="{29792CA0-AFB6-4D5B-A20A-42641E1FB354}">
      <dsp:nvSpPr>
        <dsp:cNvPr id="0" name=""/>
        <dsp:cNvSpPr/>
      </dsp:nvSpPr>
      <dsp:spPr>
        <a:xfrm>
          <a:off x="3371961" y="1431692"/>
          <a:ext cx="2556067" cy="1278033"/>
        </a:xfrm>
        <a:prstGeom prst="roundRect">
          <a:avLst/>
        </a:prstGeom>
        <a:solidFill>
          <a:srgbClr val="00206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Internationally Developed System to protect workers by using the same criteria (testing procedures, exposure limits, etc.) to determine the hazards of chemicals</a:t>
          </a:r>
        </a:p>
      </dsp:txBody>
      <dsp:txXfrm>
        <a:off x="3434349" y="1494080"/>
        <a:ext cx="2431291" cy="1153257"/>
      </dsp:txXfrm>
    </dsp:sp>
    <dsp:sp modelId="{37E6981A-A37A-4FF9-8E00-04A342AD2BDE}">
      <dsp:nvSpPr>
        <dsp:cNvPr id="0" name=""/>
        <dsp:cNvSpPr/>
      </dsp:nvSpPr>
      <dsp:spPr>
        <a:xfrm>
          <a:off x="1941416" y="2862237"/>
          <a:ext cx="2556067" cy="1278033"/>
        </a:xfrm>
        <a:prstGeom prst="roundRect">
          <a:avLst/>
        </a:prstGeom>
        <a:solidFill>
          <a:srgbClr val="00206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Safety Data Sheets must be created based on the same 16 part format</a:t>
          </a:r>
        </a:p>
      </dsp:txBody>
      <dsp:txXfrm>
        <a:off x="2003804" y="2924625"/>
        <a:ext cx="2431291" cy="1153257"/>
      </dsp:txXfrm>
    </dsp:sp>
    <dsp:sp modelId="{0B7F49A6-129D-4F51-8934-F6A59E7E9A1C}">
      <dsp:nvSpPr>
        <dsp:cNvPr id="0" name=""/>
        <dsp:cNvSpPr/>
      </dsp:nvSpPr>
      <dsp:spPr>
        <a:xfrm>
          <a:off x="510871" y="1431692"/>
          <a:ext cx="2556067" cy="1278033"/>
        </a:xfrm>
        <a:prstGeom prst="roundRect">
          <a:avLst/>
        </a:prstGeom>
        <a:solidFill>
          <a:srgbClr val="00206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The use of visually based warning symbols (pictograms) on product labels so workers can immediately identify the hazards associated with the products they use</a:t>
          </a:r>
        </a:p>
      </dsp:txBody>
      <dsp:txXfrm>
        <a:off x="573259" y="1494080"/>
        <a:ext cx="2431291" cy="115325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16960D-9365-49EF-9937-FDE058807116}">
      <dsp:nvSpPr>
        <dsp:cNvPr id="0" name=""/>
        <dsp:cNvSpPr/>
      </dsp:nvSpPr>
      <dsp:spPr>
        <a:xfrm>
          <a:off x="521201" y="0"/>
          <a:ext cx="7187196" cy="1000274"/>
        </a:xfrm>
        <a:prstGeom prst="round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dirty="0">
              <a:solidFill>
                <a:schemeClr val="bg1"/>
              </a:solidFill>
            </a:rPr>
            <a:t>A hazardous chemical is defined by the Occupational Safety and Health Administration (OSHA) as any chemical that is a health hazard or a physical hazard </a:t>
          </a:r>
        </a:p>
      </dsp:txBody>
      <dsp:txXfrm>
        <a:off x="570030" y="48829"/>
        <a:ext cx="7089538" cy="90261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A7241D-4E60-45E5-8FA9-F0B2309A5E8D}">
      <dsp:nvSpPr>
        <dsp:cNvPr id="0" name=""/>
        <dsp:cNvSpPr/>
      </dsp:nvSpPr>
      <dsp:spPr>
        <a:xfrm>
          <a:off x="0" y="400291"/>
          <a:ext cx="10515600" cy="2253825"/>
        </a:xfrm>
        <a:prstGeom prst="rect">
          <a:avLst/>
        </a:prstGeom>
        <a:solidFill>
          <a:schemeClr val="bg1">
            <a:alpha val="9000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562356" rIns="816127" bIns="170688" numCol="1" spcCol="1270" anchor="t" anchorCtr="0">
          <a:noAutofit/>
        </a:bodyPr>
        <a:lstStyle/>
        <a:p>
          <a:pPr marL="228600" lvl="1" indent="-228600" algn="l" defTabSz="1066800">
            <a:lnSpc>
              <a:spcPct val="90000"/>
            </a:lnSpc>
            <a:spcBef>
              <a:spcPct val="0"/>
            </a:spcBef>
            <a:spcAft>
              <a:spcPct val="15000"/>
            </a:spcAft>
            <a:buChar char="•"/>
          </a:pPr>
          <a:r>
            <a:rPr lang="en-US" sz="2400" kern="1200" dirty="0"/>
            <a:t>The physical form of the chemical</a:t>
          </a:r>
        </a:p>
        <a:p>
          <a:pPr marL="228600" lvl="1" indent="-228600" algn="l" defTabSz="1066800">
            <a:lnSpc>
              <a:spcPct val="90000"/>
            </a:lnSpc>
            <a:spcBef>
              <a:spcPct val="0"/>
            </a:spcBef>
            <a:spcAft>
              <a:spcPct val="15000"/>
            </a:spcAft>
            <a:buChar char="•"/>
          </a:pPr>
          <a:r>
            <a:rPr lang="en-US" sz="2400" kern="1200" dirty="0"/>
            <a:t>How the chemical enters the body</a:t>
          </a:r>
        </a:p>
        <a:p>
          <a:pPr marL="228600" lvl="1" indent="-228600" algn="l" defTabSz="1066800">
            <a:lnSpc>
              <a:spcPct val="90000"/>
            </a:lnSpc>
            <a:spcBef>
              <a:spcPct val="0"/>
            </a:spcBef>
            <a:spcAft>
              <a:spcPct val="15000"/>
            </a:spcAft>
            <a:buChar char="•"/>
          </a:pPr>
          <a:r>
            <a:rPr lang="en-US" sz="2400" kern="1200" dirty="0"/>
            <a:t>The amount of chemical that actually enters the body - the dose</a:t>
          </a:r>
        </a:p>
        <a:p>
          <a:pPr marL="228600" lvl="1" indent="-228600" algn="l" defTabSz="1066800">
            <a:lnSpc>
              <a:spcPct val="90000"/>
            </a:lnSpc>
            <a:spcBef>
              <a:spcPct val="0"/>
            </a:spcBef>
            <a:spcAft>
              <a:spcPct val="15000"/>
            </a:spcAft>
            <a:buChar char="•"/>
          </a:pPr>
          <a:r>
            <a:rPr lang="en-US" sz="2400" kern="1200" dirty="0"/>
            <a:t>How toxic (poisonous) the chemical is</a:t>
          </a:r>
        </a:p>
      </dsp:txBody>
      <dsp:txXfrm>
        <a:off x="0" y="400291"/>
        <a:ext cx="10515600" cy="2253825"/>
      </dsp:txXfrm>
    </dsp:sp>
    <dsp:sp modelId="{FDB20AF6-9036-4CDC-B9BB-34855F3E18B8}">
      <dsp:nvSpPr>
        <dsp:cNvPr id="0" name=""/>
        <dsp:cNvSpPr/>
      </dsp:nvSpPr>
      <dsp:spPr>
        <a:xfrm>
          <a:off x="525780" y="1771"/>
          <a:ext cx="8814554" cy="7970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1066800">
            <a:lnSpc>
              <a:spcPct val="90000"/>
            </a:lnSpc>
            <a:spcBef>
              <a:spcPct val="0"/>
            </a:spcBef>
            <a:spcAft>
              <a:spcPct val="35000"/>
            </a:spcAft>
            <a:buNone/>
          </a:pPr>
          <a:r>
            <a:rPr lang="en-US" sz="2400" kern="1200" dirty="0"/>
            <a:t>The affect a certain chemical has on the body </a:t>
          </a:r>
          <a:br>
            <a:rPr lang="en-US" sz="2400" kern="1200" dirty="0"/>
          </a:br>
          <a:r>
            <a:rPr lang="en-US" sz="2400" kern="1200" dirty="0"/>
            <a:t>depends on several factors</a:t>
          </a:r>
          <a:r>
            <a:rPr lang="en-US" sz="1900" kern="1200" dirty="0"/>
            <a:t>:</a:t>
          </a:r>
        </a:p>
      </dsp:txBody>
      <dsp:txXfrm>
        <a:off x="564688" y="40679"/>
        <a:ext cx="8736738" cy="71922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75A79D-D845-4573-82DC-8F89AB4A96DB}">
      <dsp:nvSpPr>
        <dsp:cNvPr id="0" name=""/>
        <dsp:cNvSpPr/>
      </dsp:nvSpPr>
      <dsp:spPr>
        <a:xfrm>
          <a:off x="5169357" y="1012423"/>
          <a:ext cx="1945745" cy="462998"/>
        </a:xfrm>
        <a:custGeom>
          <a:avLst/>
          <a:gdLst/>
          <a:ahLst/>
          <a:cxnLst/>
          <a:rect l="0" t="0" r="0" b="0"/>
          <a:pathLst>
            <a:path>
              <a:moveTo>
                <a:pt x="0" y="0"/>
              </a:moveTo>
              <a:lnTo>
                <a:pt x="0" y="315520"/>
              </a:lnTo>
              <a:lnTo>
                <a:pt x="1945745" y="315520"/>
              </a:lnTo>
              <a:lnTo>
                <a:pt x="1945745" y="46299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B40BD22-476D-45C7-B9B0-ED217AE0B964}">
      <dsp:nvSpPr>
        <dsp:cNvPr id="0" name=""/>
        <dsp:cNvSpPr/>
      </dsp:nvSpPr>
      <dsp:spPr>
        <a:xfrm>
          <a:off x="5123637" y="1012423"/>
          <a:ext cx="91440" cy="462998"/>
        </a:xfrm>
        <a:custGeom>
          <a:avLst/>
          <a:gdLst/>
          <a:ahLst/>
          <a:cxnLst/>
          <a:rect l="0" t="0" r="0" b="0"/>
          <a:pathLst>
            <a:path>
              <a:moveTo>
                <a:pt x="45720" y="0"/>
              </a:moveTo>
              <a:lnTo>
                <a:pt x="45720" y="46299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E2FDF8E-E726-44E4-A0D9-785F7B65AA57}">
      <dsp:nvSpPr>
        <dsp:cNvPr id="0" name=""/>
        <dsp:cNvSpPr/>
      </dsp:nvSpPr>
      <dsp:spPr>
        <a:xfrm>
          <a:off x="3223611" y="1012423"/>
          <a:ext cx="1945745" cy="462998"/>
        </a:xfrm>
        <a:custGeom>
          <a:avLst/>
          <a:gdLst/>
          <a:ahLst/>
          <a:cxnLst/>
          <a:rect l="0" t="0" r="0" b="0"/>
          <a:pathLst>
            <a:path>
              <a:moveTo>
                <a:pt x="1945745" y="0"/>
              </a:moveTo>
              <a:lnTo>
                <a:pt x="1945745" y="315520"/>
              </a:lnTo>
              <a:lnTo>
                <a:pt x="0" y="315520"/>
              </a:lnTo>
              <a:lnTo>
                <a:pt x="0" y="46299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4B8611F-14B5-4FFF-AF82-AF270EF7592D}">
      <dsp:nvSpPr>
        <dsp:cNvPr id="0" name=""/>
        <dsp:cNvSpPr/>
      </dsp:nvSpPr>
      <dsp:spPr>
        <a:xfrm>
          <a:off x="4373370" y="1520"/>
          <a:ext cx="1591973" cy="1010903"/>
        </a:xfrm>
        <a:prstGeom prst="roundRect">
          <a:avLst>
            <a:gd name="adj" fmla="val 10000"/>
          </a:avLst>
        </a:prstGeom>
        <a:solidFill>
          <a:srgbClr val="00B0F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8F1002B9-2387-4EC5-B6A6-C98FDC935F7A}">
      <dsp:nvSpPr>
        <dsp:cNvPr id="0" name=""/>
        <dsp:cNvSpPr/>
      </dsp:nvSpPr>
      <dsp:spPr>
        <a:xfrm>
          <a:off x="4550256" y="169562"/>
          <a:ext cx="1591973" cy="1010903"/>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All chemicals exist in one of three forms:</a:t>
          </a:r>
        </a:p>
      </dsp:txBody>
      <dsp:txXfrm>
        <a:off x="4579864" y="199170"/>
        <a:ext cx="1532757" cy="951687"/>
      </dsp:txXfrm>
    </dsp:sp>
    <dsp:sp modelId="{225AEAB2-3A30-4ABA-BBF2-66D4E12B7FB1}">
      <dsp:nvSpPr>
        <dsp:cNvPr id="0" name=""/>
        <dsp:cNvSpPr/>
      </dsp:nvSpPr>
      <dsp:spPr>
        <a:xfrm>
          <a:off x="2427624" y="1475422"/>
          <a:ext cx="1591973" cy="1010903"/>
        </a:xfrm>
        <a:prstGeom prst="roundRect">
          <a:avLst>
            <a:gd name="adj" fmla="val 10000"/>
          </a:avLst>
        </a:prstGeom>
        <a:solidFill>
          <a:srgbClr val="00B0F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917F5B7A-C5FB-4323-A74B-9170A6E15EB2}">
      <dsp:nvSpPr>
        <dsp:cNvPr id="0" name=""/>
        <dsp:cNvSpPr/>
      </dsp:nvSpPr>
      <dsp:spPr>
        <a:xfrm>
          <a:off x="2604510" y="1643464"/>
          <a:ext cx="1591973" cy="1010903"/>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Solid                  </a:t>
          </a:r>
        </a:p>
      </dsp:txBody>
      <dsp:txXfrm>
        <a:off x="2634118" y="1673072"/>
        <a:ext cx="1532757" cy="951687"/>
      </dsp:txXfrm>
    </dsp:sp>
    <dsp:sp modelId="{2A1BDEA9-7493-4C34-A113-66E1452DB42D}">
      <dsp:nvSpPr>
        <dsp:cNvPr id="0" name=""/>
        <dsp:cNvSpPr/>
      </dsp:nvSpPr>
      <dsp:spPr>
        <a:xfrm>
          <a:off x="4373370" y="1475422"/>
          <a:ext cx="1591973" cy="1010903"/>
        </a:xfrm>
        <a:prstGeom prst="roundRect">
          <a:avLst>
            <a:gd name="adj" fmla="val 10000"/>
          </a:avLst>
        </a:prstGeom>
        <a:solidFill>
          <a:srgbClr val="00B0F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9526AE8A-C728-457E-B6B7-AC9909DC0F2E}">
      <dsp:nvSpPr>
        <dsp:cNvPr id="0" name=""/>
        <dsp:cNvSpPr/>
      </dsp:nvSpPr>
      <dsp:spPr>
        <a:xfrm>
          <a:off x="4550256" y="1643464"/>
          <a:ext cx="1591973" cy="1010903"/>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Liquid</a:t>
          </a:r>
        </a:p>
      </dsp:txBody>
      <dsp:txXfrm>
        <a:off x="4579864" y="1673072"/>
        <a:ext cx="1532757" cy="951687"/>
      </dsp:txXfrm>
    </dsp:sp>
    <dsp:sp modelId="{51A39287-0713-4D35-B52E-4DA7F05DC4E4}">
      <dsp:nvSpPr>
        <dsp:cNvPr id="0" name=""/>
        <dsp:cNvSpPr/>
      </dsp:nvSpPr>
      <dsp:spPr>
        <a:xfrm>
          <a:off x="6319115" y="1475422"/>
          <a:ext cx="1591973" cy="1010903"/>
        </a:xfrm>
        <a:prstGeom prst="roundRect">
          <a:avLst>
            <a:gd name="adj" fmla="val 10000"/>
          </a:avLst>
        </a:prstGeom>
        <a:solidFill>
          <a:srgbClr val="00B0F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7F2AC592-FB27-4900-8628-2444D64A3CCD}">
      <dsp:nvSpPr>
        <dsp:cNvPr id="0" name=""/>
        <dsp:cNvSpPr/>
      </dsp:nvSpPr>
      <dsp:spPr>
        <a:xfrm>
          <a:off x="6496001" y="1643464"/>
          <a:ext cx="1591973" cy="1010903"/>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Gas</a:t>
          </a:r>
        </a:p>
      </dsp:txBody>
      <dsp:txXfrm>
        <a:off x="6525609" y="1673072"/>
        <a:ext cx="1532757" cy="95168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07A591-048B-4269-A24F-2C4B271C155D}">
      <dsp:nvSpPr>
        <dsp:cNvPr id="0" name=""/>
        <dsp:cNvSpPr/>
      </dsp:nvSpPr>
      <dsp:spPr>
        <a:xfrm>
          <a:off x="0" y="14969"/>
          <a:ext cx="4888932" cy="720000"/>
        </a:xfrm>
        <a:prstGeom prst="rect">
          <a:avLst/>
        </a:prstGeom>
        <a:solidFill>
          <a:srgbClr val="002060"/>
        </a:solidFill>
        <a:ln w="6350" cap="flat" cmpd="sng" algn="ctr">
          <a:solidFill>
            <a:schemeClr val="accent2">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177800" tIns="101600" rIns="177800" bIns="101600" numCol="1" spcCol="1270" anchor="ctr" anchorCtr="0">
          <a:noAutofit/>
        </a:bodyPr>
        <a:lstStyle/>
        <a:p>
          <a:pPr marL="0" lvl="0" indent="0" algn="ctr" defTabSz="1111250">
            <a:lnSpc>
              <a:spcPct val="90000"/>
            </a:lnSpc>
            <a:spcBef>
              <a:spcPct val="0"/>
            </a:spcBef>
            <a:spcAft>
              <a:spcPct val="35000"/>
            </a:spcAft>
            <a:buNone/>
          </a:pPr>
          <a:r>
            <a:rPr lang="en-US" sz="2500" kern="1200" dirty="0">
              <a:solidFill>
                <a:schemeClr val="bg1"/>
              </a:solidFill>
            </a:rPr>
            <a:t>Solids – Dusts and Particulates</a:t>
          </a:r>
        </a:p>
      </dsp:txBody>
      <dsp:txXfrm>
        <a:off x="0" y="14969"/>
        <a:ext cx="4888932" cy="720000"/>
      </dsp:txXfrm>
    </dsp:sp>
    <dsp:sp modelId="{388D261A-F958-4566-AB6B-83F7C730B16C}">
      <dsp:nvSpPr>
        <dsp:cNvPr id="0" name=""/>
        <dsp:cNvSpPr/>
      </dsp:nvSpPr>
      <dsp:spPr>
        <a:xfrm>
          <a:off x="0" y="734969"/>
          <a:ext cx="4888932" cy="3774375"/>
        </a:xfrm>
        <a:prstGeom prst="rect">
          <a:avLst/>
        </a:prstGeom>
        <a:solidFill>
          <a:srgbClr val="002060">
            <a:alpha val="90000"/>
          </a:srgb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3350" tIns="133350" rIns="177800" bIns="200025" numCol="1" spcCol="1270" anchor="t" anchorCtr="0">
          <a:noAutofit/>
        </a:bodyPr>
        <a:lstStyle/>
        <a:p>
          <a:pPr marL="228600" lvl="1" indent="-228600" algn="l" defTabSz="1111250">
            <a:lnSpc>
              <a:spcPct val="90000"/>
            </a:lnSpc>
            <a:spcBef>
              <a:spcPct val="0"/>
            </a:spcBef>
            <a:spcAft>
              <a:spcPct val="15000"/>
            </a:spcAft>
            <a:buChar char="•"/>
          </a:pPr>
          <a:r>
            <a:rPr lang="en-US" sz="2500" kern="1200" dirty="0">
              <a:solidFill>
                <a:schemeClr val="bg1"/>
              </a:solidFill>
            </a:rPr>
            <a:t>Dust or powder can be released into the air by cutting, drilling, grinding or sanding and inhaled</a:t>
          </a:r>
        </a:p>
        <a:p>
          <a:pPr marL="228600" lvl="1" indent="-228600" algn="l" defTabSz="1111250">
            <a:lnSpc>
              <a:spcPct val="90000"/>
            </a:lnSpc>
            <a:spcBef>
              <a:spcPct val="0"/>
            </a:spcBef>
            <a:spcAft>
              <a:spcPct val="15000"/>
            </a:spcAft>
            <a:buChar char="•"/>
          </a:pPr>
          <a:endParaRPr lang="en-US" sz="2500" kern="1200" dirty="0">
            <a:solidFill>
              <a:schemeClr val="bg1"/>
            </a:solidFill>
          </a:endParaRPr>
        </a:p>
        <a:p>
          <a:pPr marL="228600" lvl="1" indent="-228600" algn="l" defTabSz="1111250">
            <a:lnSpc>
              <a:spcPct val="90000"/>
            </a:lnSpc>
            <a:spcBef>
              <a:spcPct val="0"/>
            </a:spcBef>
            <a:spcAft>
              <a:spcPct val="15000"/>
            </a:spcAft>
            <a:buChar char="•"/>
          </a:pPr>
          <a:r>
            <a:rPr lang="en-US" sz="2500" kern="1200" dirty="0">
              <a:solidFill>
                <a:schemeClr val="bg1"/>
              </a:solidFill>
            </a:rPr>
            <a:t>Dust can also be stirred up by dry sweeping and inhaled</a:t>
          </a:r>
        </a:p>
        <a:p>
          <a:pPr marL="228600" lvl="1" indent="-228600" algn="l" defTabSz="1111250">
            <a:lnSpc>
              <a:spcPct val="90000"/>
            </a:lnSpc>
            <a:spcBef>
              <a:spcPct val="0"/>
            </a:spcBef>
            <a:spcAft>
              <a:spcPct val="15000"/>
            </a:spcAft>
            <a:buChar char="•"/>
          </a:pPr>
          <a:endParaRPr lang="en-US" sz="2500" kern="1200" dirty="0">
            <a:solidFill>
              <a:schemeClr val="bg1"/>
            </a:solidFill>
          </a:endParaRPr>
        </a:p>
        <a:p>
          <a:pPr marL="228600" lvl="1" indent="-228600" algn="l" defTabSz="1111250">
            <a:lnSpc>
              <a:spcPct val="90000"/>
            </a:lnSpc>
            <a:spcBef>
              <a:spcPct val="0"/>
            </a:spcBef>
            <a:spcAft>
              <a:spcPct val="15000"/>
            </a:spcAft>
            <a:buChar char="•"/>
          </a:pPr>
          <a:r>
            <a:rPr lang="en-US" sz="2500" kern="1200" dirty="0">
              <a:solidFill>
                <a:schemeClr val="bg1"/>
              </a:solidFill>
            </a:rPr>
            <a:t>Dust can also be stirred up by dry sweeping and inhaled</a:t>
          </a:r>
        </a:p>
      </dsp:txBody>
      <dsp:txXfrm>
        <a:off x="0" y="734969"/>
        <a:ext cx="4888932" cy="377437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61193C-56C3-4176-885A-610793B7C87C}">
      <dsp:nvSpPr>
        <dsp:cNvPr id="0" name=""/>
        <dsp:cNvSpPr/>
      </dsp:nvSpPr>
      <dsp:spPr>
        <a:xfrm>
          <a:off x="0" y="24366"/>
          <a:ext cx="5994400" cy="576000"/>
        </a:xfrm>
        <a:prstGeom prst="rect">
          <a:avLst/>
        </a:prstGeom>
        <a:solidFill>
          <a:srgbClr val="002060"/>
        </a:solidFill>
        <a:ln w="6350" cap="flat" cmpd="sng" algn="ctr">
          <a:solidFill>
            <a:schemeClr val="accent2">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a:solidFill>
                <a:schemeClr val="bg1"/>
              </a:solidFill>
            </a:rPr>
            <a:t>Solids – Fumes and Fibers</a:t>
          </a:r>
        </a:p>
      </dsp:txBody>
      <dsp:txXfrm>
        <a:off x="0" y="24366"/>
        <a:ext cx="5994400" cy="576000"/>
      </dsp:txXfrm>
    </dsp:sp>
    <dsp:sp modelId="{3391FC27-6450-4326-B84E-2D8E6EC27EB5}">
      <dsp:nvSpPr>
        <dsp:cNvPr id="0" name=""/>
        <dsp:cNvSpPr/>
      </dsp:nvSpPr>
      <dsp:spPr>
        <a:xfrm>
          <a:off x="0" y="600366"/>
          <a:ext cx="5994400" cy="2360699"/>
        </a:xfrm>
        <a:prstGeom prst="rect">
          <a:avLst/>
        </a:prstGeom>
        <a:solidFill>
          <a:srgbClr val="002060">
            <a:alpha val="90000"/>
          </a:srgb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solidFill>
                <a:schemeClr val="bg1"/>
              </a:solidFill>
            </a:rPr>
            <a:t>Fumes are extremely small droplets of metal formed when the metal has been vaporized by high temperatures (usually welding)</a:t>
          </a:r>
        </a:p>
        <a:p>
          <a:pPr marL="228600" lvl="1" indent="-228600" algn="l" defTabSz="889000">
            <a:lnSpc>
              <a:spcPct val="90000"/>
            </a:lnSpc>
            <a:spcBef>
              <a:spcPct val="0"/>
            </a:spcBef>
            <a:spcAft>
              <a:spcPct val="15000"/>
            </a:spcAft>
            <a:buChar char="•"/>
          </a:pPr>
          <a:endParaRPr lang="en-US" sz="2000" kern="1200" dirty="0">
            <a:solidFill>
              <a:schemeClr val="bg1"/>
            </a:solidFill>
          </a:endParaRPr>
        </a:p>
        <a:p>
          <a:pPr marL="228600" lvl="1" indent="-228600" algn="l" defTabSz="889000">
            <a:lnSpc>
              <a:spcPct val="90000"/>
            </a:lnSpc>
            <a:spcBef>
              <a:spcPct val="0"/>
            </a:spcBef>
            <a:spcAft>
              <a:spcPct val="15000"/>
            </a:spcAft>
            <a:buChar char="•"/>
          </a:pPr>
          <a:r>
            <a:rPr lang="en-US" sz="2000" kern="1200" dirty="0">
              <a:solidFill>
                <a:schemeClr val="bg1"/>
              </a:solidFill>
            </a:rPr>
            <a:t>Some compounds are fibers which can be similar to dusts but they have an elongated shape (like asbestos or fiberglass)</a:t>
          </a:r>
        </a:p>
      </dsp:txBody>
      <dsp:txXfrm>
        <a:off x="0" y="600366"/>
        <a:ext cx="5994400" cy="236069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657851-14A4-4C3A-A6F4-28783788910A}">
      <dsp:nvSpPr>
        <dsp:cNvPr id="0" name=""/>
        <dsp:cNvSpPr/>
      </dsp:nvSpPr>
      <dsp:spPr>
        <a:xfrm>
          <a:off x="0" y="30772"/>
          <a:ext cx="5520869" cy="777600"/>
        </a:xfrm>
        <a:prstGeom prst="rect">
          <a:avLst/>
        </a:prstGeom>
        <a:solidFill>
          <a:srgbClr val="002060"/>
        </a:solidFill>
        <a:ln w="6350" cap="flat" cmpd="sng" algn="ctr">
          <a:solidFill>
            <a:schemeClr val="accent2">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192024" tIns="109728" rIns="192024" bIns="109728" numCol="1" spcCol="1270" anchor="ctr" anchorCtr="0">
          <a:noAutofit/>
        </a:bodyPr>
        <a:lstStyle/>
        <a:p>
          <a:pPr marL="0" lvl="0" indent="0" algn="ctr" defTabSz="1200150">
            <a:lnSpc>
              <a:spcPct val="90000"/>
            </a:lnSpc>
            <a:spcBef>
              <a:spcPct val="0"/>
            </a:spcBef>
            <a:spcAft>
              <a:spcPct val="35000"/>
            </a:spcAft>
            <a:buNone/>
          </a:pPr>
          <a:r>
            <a:rPr lang="en-US" sz="2700" kern="1200">
              <a:solidFill>
                <a:schemeClr val="bg1"/>
              </a:solidFill>
            </a:rPr>
            <a:t>Liquids</a:t>
          </a:r>
        </a:p>
      </dsp:txBody>
      <dsp:txXfrm>
        <a:off x="0" y="30772"/>
        <a:ext cx="5520869" cy="777600"/>
      </dsp:txXfrm>
    </dsp:sp>
    <dsp:sp modelId="{9345B518-C654-41EE-8421-3DF876720671}">
      <dsp:nvSpPr>
        <dsp:cNvPr id="0" name=""/>
        <dsp:cNvSpPr/>
      </dsp:nvSpPr>
      <dsp:spPr>
        <a:xfrm>
          <a:off x="0" y="808372"/>
          <a:ext cx="5520869" cy="2742254"/>
        </a:xfrm>
        <a:prstGeom prst="rect">
          <a:avLst/>
        </a:prstGeom>
        <a:solidFill>
          <a:srgbClr val="002060">
            <a:alpha val="90000"/>
          </a:srgb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4018" tIns="144018" rIns="192024" bIns="216027" numCol="1" spcCol="1270" anchor="t" anchorCtr="0">
          <a:noAutofit/>
        </a:bodyPr>
        <a:lstStyle/>
        <a:p>
          <a:pPr marL="228600" lvl="1" indent="-228600" algn="l" defTabSz="1200150">
            <a:lnSpc>
              <a:spcPct val="90000"/>
            </a:lnSpc>
            <a:spcBef>
              <a:spcPct val="0"/>
            </a:spcBef>
            <a:spcAft>
              <a:spcPct val="15000"/>
            </a:spcAft>
            <a:buChar char="•"/>
          </a:pPr>
          <a:r>
            <a:rPr lang="en-US" sz="2700" kern="1200" dirty="0">
              <a:solidFill>
                <a:schemeClr val="bg1"/>
              </a:solidFill>
            </a:rPr>
            <a:t>Liquids can come into direct contact with the skin and be absorbed into the body</a:t>
          </a:r>
        </a:p>
        <a:p>
          <a:pPr marL="228600" lvl="1" indent="-228600" algn="l" defTabSz="1200150">
            <a:lnSpc>
              <a:spcPct val="90000"/>
            </a:lnSpc>
            <a:spcBef>
              <a:spcPct val="0"/>
            </a:spcBef>
            <a:spcAft>
              <a:spcPct val="15000"/>
            </a:spcAft>
            <a:buChar char="•"/>
          </a:pPr>
          <a:r>
            <a:rPr lang="en-US" sz="2700" kern="1200" dirty="0">
              <a:solidFill>
                <a:schemeClr val="bg1"/>
              </a:solidFill>
            </a:rPr>
            <a:t>Liquids can be sprayed and form mists or evaporate and form vapors  which can be inhaled</a:t>
          </a:r>
        </a:p>
      </dsp:txBody>
      <dsp:txXfrm>
        <a:off x="0" y="808372"/>
        <a:ext cx="5520869" cy="274225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6F0681-7BCE-49EB-917A-C3934930DB7D}">
      <dsp:nvSpPr>
        <dsp:cNvPr id="0" name=""/>
        <dsp:cNvSpPr/>
      </dsp:nvSpPr>
      <dsp:spPr>
        <a:xfrm>
          <a:off x="0" y="200785"/>
          <a:ext cx="3416300" cy="691200"/>
        </a:xfrm>
        <a:prstGeom prst="rect">
          <a:avLst/>
        </a:prstGeom>
        <a:solidFill>
          <a:srgbClr val="002060"/>
        </a:solidFill>
        <a:ln w="6350" cap="flat" cmpd="sng" algn="ctr">
          <a:solidFill>
            <a:schemeClr val="accent2">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bg1"/>
              </a:solidFill>
            </a:rPr>
            <a:t>Liquids (Mists)</a:t>
          </a:r>
        </a:p>
      </dsp:txBody>
      <dsp:txXfrm>
        <a:off x="0" y="200785"/>
        <a:ext cx="3416300" cy="691200"/>
      </dsp:txXfrm>
    </dsp:sp>
    <dsp:sp modelId="{CA03FE37-D704-461C-9231-9C7C3775DCA0}">
      <dsp:nvSpPr>
        <dsp:cNvPr id="0" name=""/>
        <dsp:cNvSpPr/>
      </dsp:nvSpPr>
      <dsp:spPr>
        <a:xfrm>
          <a:off x="0" y="891985"/>
          <a:ext cx="3416300" cy="3162240"/>
        </a:xfrm>
        <a:prstGeom prst="rect">
          <a:avLst/>
        </a:prstGeom>
        <a:solidFill>
          <a:srgbClr val="002060">
            <a:alpha val="90000"/>
          </a:srgb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kern="1200" dirty="0">
              <a:solidFill>
                <a:schemeClr val="bg1"/>
              </a:solidFill>
            </a:rPr>
            <a:t>Mists can also </a:t>
          </a:r>
          <a:br>
            <a:rPr lang="en-US" sz="2400" kern="1200" dirty="0">
              <a:solidFill>
                <a:schemeClr val="bg1"/>
              </a:solidFill>
            </a:rPr>
          </a:br>
          <a:r>
            <a:rPr lang="en-US" sz="2400" kern="1200" dirty="0">
              <a:solidFill>
                <a:schemeClr val="bg1"/>
              </a:solidFill>
            </a:rPr>
            <a:t>be inhaled</a:t>
          </a:r>
        </a:p>
        <a:p>
          <a:pPr marL="228600" lvl="1" indent="-228600" algn="l" defTabSz="1066800">
            <a:lnSpc>
              <a:spcPct val="90000"/>
            </a:lnSpc>
            <a:spcBef>
              <a:spcPct val="0"/>
            </a:spcBef>
            <a:spcAft>
              <a:spcPct val="15000"/>
            </a:spcAft>
            <a:buChar char="•"/>
          </a:pPr>
          <a:r>
            <a:rPr lang="en-US" sz="2400" kern="1200" dirty="0">
              <a:solidFill>
                <a:schemeClr val="bg1"/>
              </a:solidFill>
            </a:rPr>
            <a:t>Mists can settle on the skin and be absorbed</a:t>
          </a:r>
        </a:p>
        <a:p>
          <a:pPr marL="228600" lvl="1" indent="-228600" algn="l" defTabSz="1066800">
            <a:lnSpc>
              <a:spcPct val="90000"/>
            </a:lnSpc>
            <a:spcBef>
              <a:spcPct val="0"/>
            </a:spcBef>
            <a:spcAft>
              <a:spcPct val="15000"/>
            </a:spcAft>
            <a:buChar char="•"/>
          </a:pPr>
          <a:r>
            <a:rPr lang="en-US" sz="2400" kern="1200" dirty="0">
              <a:solidFill>
                <a:schemeClr val="bg1"/>
              </a:solidFill>
            </a:rPr>
            <a:t>Airborne mists can </a:t>
          </a:r>
          <a:br>
            <a:rPr lang="en-US" sz="2400" kern="1200" dirty="0">
              <a:solidFill>
                <a:schemeClr val="bg1"/>
              </a:solidFill>
            </a:rPr>
          </a:br>
          <a:r>
            <a:rPr lang="en-US" sz="2400" kern="1200" dirty="0">
              <a:solidFill>
                <a:schemeClr val="bg1"/>
              </a:solidFill>
            </a:rPr>
            <a:t>also settle out and contaminate food </a:t>
          </a:r>
          <a:br>
            <a:rPr lang="en-US" sz="2400" kern="1200" dirty="0">
              <a:solidFill>
                <a:schemeClr val="bg1"/>
              </a:solidFill>
            </a:rPr>
          </a:br>
          <a:r>
            <a:rPr lang="en-US" sz="2400" kern="1200" dirty="0">
              <a:solidFill>
                <a:schemeClr val="bg1"/>
              </a:solidFill>
            </a:rPr>
            <a:t>or drink</a:t>
          </a:r>
        </a:p>
      </dsp:txBody>
      <dsp:txXfrm>
        <a:off x="0" y="891985"/>
        <a:ext cx="3416300" cy="316224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495F29-17F9-40A1-B521-B813A53FF040}">
      <dsp:nvSpPr>
        <dsp:cNvPr id="0" name=""/>
        <dsp:cNvSpPr/>
      </dsp:nvSpPr>
      <dsp:spPr>
        <a:xfrm>
          <a:off x="0" y="67326"/>
          <a:ext cx="6462944" cy="720000"/>
        </a:xfrm>
        <a:prstGeom prst="rect">
          <a:avLst/>
        </a:prstGeom>
        <a:solidFill>
          <a:srgbClr val="002060"/>
        </a:solidFill>
        <a:ln w="6350" cap="flat" cmpd="sng" algn="ctr">
          <a:solidFill>
            <a:schemeClr val="accent2">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177800" tIns="101600" rIns="177800" bIns="101600" numCol="1" spcCol="1270" anchor="ctr" anchorCtr="0">
          <a:noAutofit/>
        </a:bodyPr>
        <a:lstStyle/>
        <a:p>
          <a:pPr marL="0" lvl="0" indent="0" algn="ctr" defTabSz="1111250">
            <a:lnSpc>
              <a:spcPct val="90000"/>
            </a:lnSpc>
            <a:spcBef>
              <a:spcPct val="0"/>
            </a:spcBef>
            <a:spcAft>
              <a:spcPct val="35000"/>
            </a:spcAft>
            <a:buNone/>
          </a:pPr>
          <a:r>
            <a:rPr lang="en-US" sz="2500" kern="1200">
              <a:solidFill>
                <a:schemeClr val="bg1"/>
              </a:solidFill>
            </a:rPr>
            <a:t>Gases </a:t>
          </a:r>
        </a:p>
      </dsp:txBody>
      <dsp:txXfrm>
        <a:off x="0" y="67326"/>
        <a:ext cx="6462944" cy="720000"/>
      </dsp:txXfrm>
    </dsp:sp>
    <dsp:sp modelId="{021FA0E4-8FA4-4887-A199-8A8A52FB348F}">
      <dsp:nvSpPr>
        <dsp:cNvPr id="0" name=""/>
        <dsp:cNvSpPr/>
      </dsp:nvSpPr>
      <dsp:spPr>
        <a:xfrm>
          <a:off x="0" y="787326"/>
          <a:ext cx="6462944" cy="3019500"/>
        </a:xfrm>
        <a:prstGeom prst="rect">
          <a:avLst/>
        </a:prstGeom>
        <a:solidFill>
          <a:srgbClr val="002060">
            <a:alpha val="90000"/>
          </a:srgb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3350" tIns="133350" rIns="177800" bIns="200025" numCol="1" spcCol="1270" anchor="t" anchorCtr="0">
          <a:noAutofit/>
        </a:bodyPr>
        <a:lstStyle/>
        <a:p>
          <a:pPr marL="228600" lvl="1" indent="-228600" algn="l" defTabSz="1111250">
            <a:lnSpc>
              <a:spcPct val="90000"/>
            </a:lnSpc>
            <a:spcBef>
              <a:spcPct val="0"/>
            </a:spcBef>
            <a:spcAft>
              <a:spcPct val="15000"/>
            </a:spcAft>
            <a:buChar char="•"/>
          </a:pPr>
          <a:r>
            <a:rPr lang="en-US" sz="2500" kern="1200" dirty="0">
              <a:solidFill>
                <a:schemeClr val="bg1"/>
              </a:solidFill>
            </a:rPr>
            <a:t>Some can occur naturally</a:t>
          </a:r>
        </a:p>
        <a:p>
          <a:pPr marL="228600" lvl="1" indent="-228600" algn="l" defTabSz="1111250">
            <a:lnSpc>
              <a:spcPct val="90000"/>
            </a:lnSpc>
            <a:spcBef>
              <a:spcPct val="0"/>
            </a:spcBef>
            <a:spcAft>
              <a:spcPct val="15000"/>
            </a:spcAft>
            <a:buChar char="•"/>
          </a:pPr>
          <a:endParaRPr lang="en-US" sz="2500" kern="1200" dirty="0">
            <a:solidFill>
              <a:schemeClr val="bg1"/>
            </a:solidFill>
          </a:endParaRPr>
        </a:p>
        <a:p>
          <a:pPr marL="228600" lvl="1" indent="-228600" algn="l" defTabSz="1111250">
            <a:lnSpc>
              <a:spcPct val="90000"/>
            </a:lnSpc>
            <a:spcBef>
              <a:spcPct val="0"/>
            </a:spcBef>
            <a:spcAft>
              <a:spcPct val="15000"/>
            </a:spcAft>
            <a:buChar char="•"/>
          </a:pPr>
          <a:r>
            <a:rPr lang="en-US" sz="2500" kern="1200" dirty="0">
              <a:solidFill>
                <a:schemeClr val="bg1"/>
              </a:solidFill>
            </a:rPr>
            <a:t>Vapors can form from liquids</a:t>
          </a:r>
        </a:p>
        <a:p>
          <a:pPr marL="228600" lvl="1" indent="-228600" algn="l" defTabSz="1111250">
            <a:lnSpc>
              <a:spcPct val="90000"/>
            </a:lnSpc>
            <a:spcBef>
              <a:spcPct val="0"/>
            </a:spcBef>
            <a:spcAft>
              <a:spcPct val="15000"/>
            </a:spcAft>
            <a:buChar char="•"/>
          </a:pPr>
          <a:endParaRPr lang="en-US" sz="2500" kern="1200" dirty="0">
            <a:solidFill>
              <a:schemeClr val="bg1"/>
            </a:solidFill>
          </a:endParaRPr>
        </a:p>
        <a:p>
          <a:pPr marL="228600" lvl="1" indent="-228600" algn="l" defTabSz="1111250">
            <a:lnSpc>
              <a:spcPct val="90000"/>
            </a:lnSpc>
            <a:spcBef>
              <a:spcPct val="0"/>
            </a:spcBef>
            <a:spcAft>
              <a:spcPct val="15000"/>
            </a:spcAft>
            <a:buChar char="•"/>
          </a:pPr>
          <a:r>
            <a:rPr lang="en-US" sz="2500" kern="1200" dirty="0">
              <a:solidFill>
                <a:schemeClr val="bg1"/>
              </a:solidFill>
            </a:rPr>
            <a:t>Carbon Monoxide, Hydrogen Sulfide, and Ammonia gas are some chemicals that have killed workers in the gas form</a:t>
          </a:r>
        </a:p>
      </dsp:txBody>
      <dsp:txXfrm>
        <a:off x="0" y="787326"/>
        <a:ext cx="6462944" cy="301950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DC9306-79DA-49AB-B0CD-D7025120C564}">
      <dsp:nvSpPr>
        <dsp:cNvPr id="0" name=""/>
        <dsp:cNvSpPr/>
      </dsp:nvSpPr>
      <dsp:spPr>
        <a:xfrm>
          <a:off x="910143" y="1940625"/>
          <a:ext cx="1686297" cy="843148"/>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Routes of Entry:</a:t>
          </a:r>
        </a:p>
      </dsp:txBody>
      <dsp:txXfrm>
        <a:off x="934838" y="1965320"/>
        <a:ext cx="1636907" cy="793758"/>
      </dsp:txXfrm>
    </dsp:sp>
    <dsp:sp modelId="{32029E77-F0A5-4DB5-96A8-7E4CCA992CDA}">
      <dsp:nvSpPr>
        <dsp:cNvPr id="0" name=""/>
        <dsp:cNvSpPr/>
      </dsp:nvSpPr>
      <dsp:spPr>
        <a:xfrm rot="17350740">
          <a:off x="1907099" y="1376517"/>
          <a:ext cx="2053200" cy="32124"/>
        </a:xfrm>
        <a:custGeom>
          <a:avLst/>
          <a:gdLst/>
          <a:ahLst/>
          <a:cxnLst/>
          <a:rect l="0" t="0" r="0" b="0"/>
          <a:pathLst>
            <a:path>
              <a:moveTo>
                <a:pt x="0" y="16062"/>
              </a:moveTo>
              <a:lnTo>
                <a:pt x="2053200" y="16062"/>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2882369" y="1341249"/>
        <a:ext cx="102660" cy="102660"/>
      </dsp:txXfrm>
    </dsp:sp>
    <dsp:sp modelId="{263127E0-5591-44C7-A2C1-300627F53FE2}">
      <dsp:nvSpPr>
        <dsp:cNvPr id="0" name=""/>
        <dsp:cNvSpPr/>
      </dsp:nvSpPr>
      <dsp:spPr>
        <a:xfrm>
          <a:off x="3270959" y="1384"/>
          <a:ext cx="1686297" cy="843148"/>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a:t>Ingestion – swallowing the chemical</a:t>
          </a:r>
        </a:p>
      </dsp:txBody>
      <dsp:txXfrm>
        <a:off x="3295654" y="26079"/>
        <a:ext cx="1636907" cy="793758"/>
      </dsp:txXfrm>
    </dsp:sp>
    <dsp:sp modelId="{F337A96F-4870-43D9-B77F-ABB3E73021F8}">
      <dsp:nvSpPr>
        <dsp:cNvPr id="0" name=""/>
        <dsp:cNvSpPr/>
      </dsp:nvSpPr>
      <dsp:spPr>
        <a:xfrm rot="18289469">
          <a:off x="2343119" y="1861327"/>
          <a:ext cx="1181160" cy="32124"/>
        </a:xfrm>
        <a:custGeom>
          <a:avLst/>
          <a:gdLst/>
          <a:ahLst/>
          <a:cxnLst/>
          <a:rect l="0" t="0" r="0" b="0"/>
          <a:pathLst>
            <a:path>
              <a:moveTo>
                <a:pt x="0" y="16062"/>
              </a:moveTo>
              <a:lnTo>
                <a:pt x="1181160" y="16062"/>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2904170" y="1847860"/>
        <a:ext cx="59058" cy="59058"/>
      </dsp:txXfrm>
    </dsp:sp>
    <dsp:sp modelId="{8A4B013A-2E22-4024-A206-AB8917CABBF5}">
      <dsp:nvSpPr>
        <dsp:cNvPr id="0" name=""/>
        <dsp:cNvSpPr/>
      </dsp:nvSpPr>
      <dsp:spPr>
        <a:xfrm>
          <a:off x="3270959" y="971004"/>
          <a:ext cx="1686297" cy="843148"/>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a:t>Inhalation – breathing in the chemical</a:t>
          </a:r>
        </a:p>
      </dsp:txBody>
      <dsp:txXfrm>
        <a:off x="3295654" y="995699"/>
        <a:ext cx="1636907" cy="793758"/>
      </dsp:txXfrm>
    </dsp:sp>
    <dsp:sp modelId="{5D56F099-38C3-4126-A6AA-156AFF6D1FD7}">
      <dsp:nvSpPr>
        <dsp:cNvPr id="0" name=""/>
        <dsp:cNvSpPr/>
      </dsp:nvSpPr>
      <dsp:spPr>
        <a:xfrm>
          <a:off x="2596440" y="2346137"/>
          <a:ext cx="674518" cy="32124"/>
        </a:xfrm>
        <a:custGeom>
          <a:avLst/>
          <a:gdLst/>
          <a:ahLst/>
          <a:cxnLst/>
          <a:rect l="0" t="0" r="0" b="0"/>
          <a:pathLst>
            <a:path>
              <a:moveTo>
                <a:pt x="0" y="16062"/>
              </a:moveTo>
              <a:lnTo>
                <a:pt x="674518" y="16062"/>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2916837" y="2345337"/>
        <a:ext cx="33725" cy="33725"/>
      </dsp:txXfrm>
    </dsp:sp>
    <dsp:sp modelId="{6EC507F2-B0E0-422C-B093-C7A88545F877}">
      <dsp:nvSpPr>
        <dsp:cNvPr id="0" name=""/>
        <dsp:cNvSpPr/>
      </dsp:nvSpPr>
      <dsp:spPr>
        <a:xfrm>
          <a:off x="3270959" y="1940625"/>
          <a:ext cx="1686297" cy="843148"/>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a:t>Absorption – the chemical </a:t>
          </a:r>
          <a:br>
            <a:rPr lang="en-US" sz="1200" kern="1200"/>
          </a:br>
          <a:r>
            <a:rPr lang="en-US" sz="1200" kern="1200"/>
            <a:t>soaks through the skin</a:t>
          </a:r>
        </a:p>
      </dsp:txBody>
      <dsp:txXfrm>
        <a:off x="3295654" y="1965320"/>
        <a:ext cx="1636907" cy="793758"/>
      </dsp:txXfrm>
    </dsp:sp>
    <dsp:sp modelId="{A71847C5-D8F9-494C-819A-203B1B815858}">
      <dsp:nvSpPr>
        <dsp:cNvPr id="0" name=""/>
        <dsp:cNvSpPr/>
      </dsp:nvSpPr>
      <dsp:spPr>
        <a:xfrm rot="3310531">
          <a:off x="2343119" y="2830948"/>
          <a:ext cx="1181160" cy="32124"/>
        </a:xfrm>
        <a:custGeom>
          <a:avLst/>
          <a:gdLst/>
          <a:ahLst/>
          <a:cxnLst/>
          <a:rect l="0" t="0" r="0" b="0"/>
          <a:pathLst>
            <a:path>
              <a:moveTo>
                <a:pt x="0" y="16062"/>
              </a:moveTo>
              <a:lnTo>
                <a:pt x="1181160" y="16062"/>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2904170" y="2817481"/>
        <a:ext cx="59058" cy="59058"/>
      </dsp:txXfrm>
    </dsp:sp>
    <dsp:sp modelId="{A5B1ADA7-BF5F-457A-89BC-974DFFC1CD89}">
      <dsp:nvSpPr>
        <dsp:cNvPr id="0" name=""/>
        <dsp:cNvSpPr/>
      </dsp:nvSpPr>
      <dsp:spPr>
        <a:xfrm>
          <a:off x="3270959" y="2910246"/>
          <a:ext cx="1686297" cy="843148"/>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a:t>Skin or eye contact - chemical does external damage to skin or eyes on contact</a:t>
          </a:r>
        </a:p>
      </dsp:txBody>
      <dsp:txXfrm>
        <a:off x="3295654" y="2934941"/>
        <a:ext cx="1636907" cy="793758"/>
      </dsp:txXfrm>
    </dsp:sp>
    <dsp:sp modelId="{3F558EE7-83FF-4005-BDDB-200ECE291023}">
      <dsp:nvSpPr>
        <dsp:cNvPr id="0" name=""/>
        <dsp:cNvSpPr/>
      </dsp:nvSpPr>
      <dsp:spPr>
        <a:xfrm rot="4249260">
          <a:off x="1907099" y="3315758"/>
          <a:ext cx="2053200" cy="32124"/>
        </a:xfrm>
        <a:custGeom>
          <a:avLst/>
          <a:gdLst/>
          <a:ahLst/>
          <a:cxnLst/>
          <a:rect l="0" t="0" r="0" b="0"/>
          <a:pathLst>
            <a:path>
              <a:moveTo>
                <a:pt x="0" y="16062"/>
              </a:moveTo>
              <a:lnTo>
                <a:pt x="2053200" y="16062"/>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2882369" y="3280490"/>
        <a:ext cx="102660" cy="102660"/>
      </dsp:txXfrm>
    </dsp:sp>
    <dsp:sp modelId="{6B09F244-78B8-40A2-BA88-C37AE0A0B309}">
      <dsp:nvSpPr>
        <dsp:cNvPr id="0" name=""/>
        <dsp:cNvSpPr/>
      </dsp:nvSpPr>
      <dsp:spPr>
        <a:xfrm>
          <a:off x="3270959" y="3879867"/>
          <a:ext cx="1686297" cy="843148"/>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a:t>Injection - sharp object pierces the skin</a:t>
          </a:r>
        </a:p>
      </dsp:txBody>
      <dsp:txXfrm>
        <a:off x="3295654" y="3904562"/>
        <a:ext cx="1636907" cy="79375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60E290-4AA8-474B-BB50-0EEAB4766E0B}">
      <dsp:nvSpPr>
        <dsp:cNvPr id="0" name=""/>
        <dsp:cNvSpPr/>
      </dsp:nvSpPr>
      <dsp:spPr>
        <a:xfrm>
          <a:off x="0" y="9240"/>
          <a:ext cx="6172199" cy="691200"/>
        </a:xfrm>
        <a:prstGeom prst="rect">
          <a:avLst/>
        </a:prstGeom>
        <a:solidFill>
          <a:srgbClr val="002060"/>
        </a:solidFill>
        <a:ln w="6350" cap="flat" cmpd="sng" algn="ctr">
          <a:solidFill>
            <a:schemeClr val="accent2">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bg1"/>
              </a:solidFill>
            </a:rPr>
            <a:t>Ingestion (Swallowing)</a:t>
          </a:r>
        </a:p>
      </dsp:txBody>
      <dsp:txXfrm>
        <a:off x="0" y="9240"/>
        <a:ext cx="6172199" cy="691200"/>
      </dsp:txXfrm>
    </dsp:sp>
    <dsp:sp modelId="{D77175DB-1EE2-45D8-AED6-74F6E200104A}">
      <dsp:nvSpPr>
        <dsp:cNvPr id="0" name=""/>
        <dsp:cNvSpPr/>
      </dsp:nvSpPr>
      <dsp:spPr>
        <a:xfrm>
          <a:off x="0" y="700440"/>
          <a:ext cx="6172199" cy="3557520"/>
        </a:xfrm>
        <a:prstGeom prst="rect">
          <a:avLst/>
        </a:prstGeom>
        <a:solidFill>
          <a:srgbClr val="002060">
            <a:alpha val="90000"/>
          </a:srgb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kern="1200" dirty="0">
              <a:solidFill>
                <a:schemeClr val="bg1"/>
              </a:solidFill>
            </a:rPr>
            <a:t>Chemicals that are swallowed are </a:t>
          </a:r>
          <a:br>
            <a:rPr lang="en-US" sz="2400" kern="1200" dirty="0">
              <a:solidFill>
                <a:schemeClr val="bg1"/>
              </a:solidFill>
            </a:rPr>
          </a:br>
          <a:r>
            <a:rPr lang="en-US" sz="2400" kern="1200" dirty="0">
              <a:solidFill>
                <a:schemeClr val="bg1"/>
              </a:solidFill>
            </a:rPr>
            <a:t>absorbed in the digestive tract</a:t>
          </a:r>
        </a:p>
        <a:p>
          <a:pPr marL="228600" lvl="1" indent="-228600" algn="l" defTabSz="1066800">
            <a:lnSpc>
              <a:spcPct val="90000"/>
            </a:lnSpc>
            <a:spcBef>
              <a:spcPct val="0"/>
            </a:spcBef>
            <a:spcAft>
              <a:spcPct val="15000"/>
            </a:spcAft>
            <a:buChar char="•"/>
          </a:pPr>
          <a:endParaRPr lang="en-US" sz="2400" kern="1200" dirty="0">
            <a:solidFill>
              <a:schemeClr val="bg1"/>
            </a:solidFill>
          </a:endParaRPr>
        </a:p>
        <a:p>
          <a:pPr marL="228600" lvl="1" indent="-228600" algn="l" defTabSz="1066800">
            <a:lnSpc>
              <a:spcPct val="90000"/>
            </a:lnSpc>
            <a:spcBef>
              <a:spcPct val="0"/>
            </a:spcBef>
            <a:spcAft>
              <a:spcPct val="15000"/>
            </a:spcAft>
            <a:buChar char="•"/>
          </a:pPr>
          <a:r>
            <a:rPr lang="en-US" sz="2400" kern="1200" dirty="0">
              <a:solidFill>
                <a:schemeClr val="bg1"/>
              </a:solidFill>
            </a:rPr>
            <a:t>Chemicals can rub off dirty hands </a:t>
          </a:r>
          <a:br>
            <a:rPr lang="en-US" sz="2400" kern="1200" dirty="0">
              <a:solidFill>
                <a:schemeClr val="bg1"/>
              </a:solidFill>
            </a:rPr>
          </a:br>
          <a:r>
            <a:rPr lang="en-US" sz="2400" kern="1200" dirty="0">
              <a:solidFill>
                <a:schemeClr val="bg1"/>
              </a:solidFill>
            </a:rPr>
            <a:t>and contaminate food, drinks or </a:t>
          </a:r>
          <a:br>
            <a:rPr lang="en-US" sz="2400" kern="1200" dirty="0">
              <a:solidFill>
                <a:schemeClr val="bg1"/>
              </a:solidFill>
            </a:rPr>
          </a:br>
          <a:r>
            <a:rPr lang="en-US" sz="2400" kern="1200" dirty="0">
              <a:solidFill>
                <a:schemeClr val="bg1"/>
              </a:solidFill>
            </a:rPr>
            <a:t>tobacco products</a:t>
          </a:r>
        </a:p>
        <a:p>
          <a:pPr marL="228600" lvl="1" indent="-228600" algn="l" defTabSz="1066800">
            <a:lnSpc>
              <a:spcPct val="90000"/>
            </a:lnSpc>
            <a:spcBef>
              <a:spcPct val="0"/>
            </a:spcBef>
            <a:spcAft>
              <a:spcPct val="15000"/>
            </a:spcAft>
            <a:buChar char="•"/>
          </a:pPr>
          <a:endParaRPr lang="en-US" sz="2400" kern="1200" dirty="0">
            <a:solidFill>
              <a:schemeClr val="bg1"/>
            </a:solidFill>
          </a:endParaRPr>
        </a:p>
        <a:p>
          <a:pPr marL="228600" lvl="1" indent="-228600" algn="l" defTabSz="1066800">
            <a:lnSpc>
              <a:spcPct val="90000"/>
            </a:lnSpc>
            <a:spcBef>
              <a:spcPct val="0"/>
            </a:spcBef>
            <a:spcAft>
              <a:spcPct val="15000"/>
            </a:spcAft>
            <a:buChar char="•"/>
          </a:pPr>
          <a:r>
            <a:rPr lang="en-US" sz="2400" kern="1200" dirty="0">
              <a:solidFill>
                <a:schemeClr val="bg1"/>
              </a:solidFill>
            </a:rPr>
            <a:t>Chemicals in the air can settle on </a:t>
          </a:r>
          <a:br>
            <a:rPr lang="en-US" sz="2400" kern="1200" dirty="0">
              <a:solidFill>
                <a:schemeClr val="bg1"/>
              </a:solidFill>
            </a:rPr>
          </a:br>
          <a:r>
            <a:rPr lang="en-US" sz="2400" kern="1200" dirty="0">
              <a:solidFill>
                <a:schemeClr val="bg1"/>
              </a:solidFill>
            </a:rPr>
            <a:t>food or drink and be swallowed</a:t>
          </a:r>
        </a:p>
      </dsp:txBody>
      <dsp:txXfrm>
        <a:off x="0" y="700440"/>
        <a:ext cx="6172199" cy="355752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57DE8D-0812-4DFB-A32E-5E3D118C99E2}">
      <dsp:nvSpPr>
        <dsp:cNvPr id="0" name=""/>
        <dsp:cNvSpPr/>
      </dsp:nvSpPr>
      <dsp:spPr>
        <a:xfrm>
          <a:off x="0" y="0"/>
          <a:ext cx="5562600" cy="993128"/>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Inhalation (Breathing)</a:t>
          </a:r>
        </a:p>
      </dsp:txBody>
      <dsp:txXfrm>
        <a:off x="48481" y="48481"/>
        <a:ext cx="5465638" cy="896166"/>
      </dsp:txXfrm>
    </dsp:sp>
    <dsp:sp modelId="{9A7EDD26-E765-475D-91EC-D384A04578AC}">
      <dsp:nvSpPr>
        <dsp:cNvPr id="0" name=""/>
        <dsp:cNvSpPr/>
      </dsp:nvSpPr>
      <dsp:spPr>
        <a:xfrm>
          <a:off x="0" y="1083341"/>
          <a:ext cx="5562600" cy="993128"/>
        </a:xfrm>
        <a:prstGeom prst="roundRect">
          <a:avLst/>
        </a:prstGeom>
        <a:solidFill>
          <a:schemeClr val="accent2">
            <a:hueOff val="-1455363"/>
            <a:satOff val="-83928"/>
            <a:lumOff val="8628"/>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solidFill>
                <a:schemeClr val="tx1"/>
              </a:solidFill>
            </a:rPr>
            <a:t>Airborne chemicals are breathed in </a:t>
          </a:r>
          <a:br>
            <a:rPr lang="en-US" sz="2500" kern="1200" dirty="0">
              <a:solidFill>
                <a:schemeClr val="tx1"/>
              </a:solidFill>
            </a:rPr>
          </a:br>
          <a:r>
            <a:rPr lang="en-US" sz="2500" kern="1200" dirty="0">
              <a:solidFill>
                <a:schemeClr val="tx1"/>
              </a:solidFill>
            </a:rPr>
            <a:t>through the mouth or nose</a:t>
          </a:r>
        </a:p>
      </dsp:txBody>
      <dsp:txXfrm>
        <a:off x="48481" y="1131822"/>
        <a:ext cx="5465638" cy="896166"/>
      </dsp:txXfrm>
    </dsp:sp>
    <dsp:sp modelId="{FEADEEC1-D023-4442-93F4-D440AA4A05A8}">
      <dsp:nvSpPr>
        <dsp:cNvPr id="0" name=""/>
        <dsp:cNvSpPr/>
      </dsp:nvSpPr>
      <dsp:spPr>
        <a:xfrm>
          <a:off x="0" y="2094682"/>
          <a:ext cx="5562600" cy="2173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613" tIns="31750" rIns="177800" bIns="31750" numCol="1" spcCol="1270" anchor="t" anchorCtr="0">
          <a:noAutofit/>
        </a:bodyPr>
        <a:lstStyle/>
        <a:p>
          <a:pPr marL="228600" lvl="1" indent="-228600" algn="l" defTabSz="889000">
            <a:lnSpc>
              <a:spcPct val="90000"/>
            </a:lnSpc>
            <a:spcBef>
              <a:spcPct val="0"/>
            </a:spcBef>
            <a:spcAft>
              <a:spcPct val="20000"/>
            </a:spcAft>
            <a:buChar char="•"/>
          </a:pPr>
          <a:r>
            <a:rPr lang="en-US" sz="2000" kern="1200" dirty="0"/>
            <a:t>The  size of particles or droplets can </a:t>
          </a:r>
          <a:br>
            <a:rPr lang="en-US" sz="2000" kern="1200" dirty="0"/>
          </a:br>
          <a:r>
            <a:rPr lang="en-US" sz="2000" kern="1200" dirty="0"/>
            <a:t>affect where the chemical settles in </a:t>
          </a:r>
          <a:br>
            <a:rPr lang="en-US" sz="2000" kern="1200" dirty="0"/>
          </a:br>
          <a:r>
            <a:rPr lang="en-US" sz="2000" kern="1200" dirty="0"/>
            <a:t>the respiratory tract</a:t>
          </a:r>
        </a:p>
        <a:p>
          <a:pPr marL="228600" lvl="1" indent="-228600" algn="l" defTabSz="889000">
            <a:lnSpc>
              <a:spcPct val="90000"/>
            </a:lnSpc>
            <a:spcBef>
              <a:spcPct val="0"/>
            </a:spcBef>
            <a:spcAft>
              <a:spcPct val="20000"/>
            </a:spcAft>
            <a:buChar char="•"/>
          </a:pPr>
          <a:endParaRPr lang="en-US" sz="2000" kern="1200" dirty="0"/>
        </a:p>
        <a:p>
          <a:pPr marL="228600" lvl="1" indent="-228600" algn="l" defTabSz="889000">
            <a:lnSpc>
              <a:spcPct val="90000"/>
            </a:lnSpc>
            <a:spcBef>
              <a:spcPct val="0"/>
            </a:spcBef>
            <a:spcAft>
              <a:spcPct val="20000"/>
            </a:spcAft>
            <a:buChar char="•"/>
          </a:pPr>
          <a:r>
            <a:rPr lang="en-US" sz="2000" kern="1200" dirty="0"/>
            <a:t>Where the chemical settles in the </a:t>
          </a:r>
          <a:br>
            <a:rPr lang="en-US" sz="2000" kern="1200" dirty="0"/>
          </a:br>
          <a:r>
            <a:rPr lang="en-US" sz="2000" kern="1200" dirty="0"/>
            <a:t>respiratory tract determines what </a:t>
          </a:r>
          <a:br>
            <a:rPr lang="en-US" sz="2000" kern="1200" dirty="0"/>
          </a:br>
          <a:r>
            <a:rPr lang="en-US" sz="2000" kern="1200" dirty="0"/>
            <a:t>symptoms or diseases will develop</a:t>
          </a:r>
        </a:p>
      </dsp:txBody>
      <dsp:txXfrm>
        <a:off x="0" y="2094682"/>
        <a:ext cx="5562600" cy="217350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905CAD-407F-4D86-B7CA-AD6D77A0003C}">
      <dsp:nvSpPr>
        <dsp:cNvPr id="0" name=""/>
        <dsp:cNvSpPr/>
      </dsp:nvSpPr>
      <dsp:spPr>
        <a:xfrm>
          <a:off x="0" y="76260"/>
          <a:ext cx="5106008" cy="806400"/>
        </a:xfrm>
        <a:prstGeom prst="rect">
          <a:avLst/>
        </a:prstGeom>
        <a:solidFill>
          <a:srgbClr val="002060"/>
        </a:solidFill>
        <a:ln w="6350" cap="flat" cmpd="sng" algn="ctr">
          <a:solidFill>
            <a:schemeClr val="accent2">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kern="1200">
              <a:solidFill>
                <a:schemeClr val="bg1"/>
              </a:solidFill>
            </a:rPr>
            <a:t>Skin Absorption</a:t>
          </a:r>
        </a:p>
      </dsp:txBody>
      <dsp:txXfrm>
        <a:off x="0" y="76260"/>
        <a:ext cx="5106008" cy="806400"/>
      </dsp:txXfrm>
    </dsp:sp>
    <dsp:sp modelId="{AB584A8B-9C93-4DD2-B6F8-84C2CA11C38F}">
      <dsp:nvSpPr>
        <dsp:cNvPr id="0" name=""/>
        <dsp:cNvSpPr/>
      </dsp:nvSpPr>
      <dsp:spPr>
        <a:xfrm>
          <a:off x="0" y="882660"/>
          <a:ext cx="5106008" cy="3689280"/>
        </a:xfrm>
        <a:prstGeom prst="rect">
          <a:avLst/>
        </a:prstGeom>
        <a:solidFill>
          <a:srgbClr val="002060">
            <a:alpha val="90000"/>
          </a:srgb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Char char="•"/>
          </a:pPr>
          <a:r>
            <a:rPr lang="en-US" sz="2800" kern="1200" dirty="0">
              <a:solidFill>
                <a:schemeClr val="bg1"/>
              </a:solidFill>
            </a:rPr>
            <a:t>Some chemicals can pass through the skin and be </a:t>
          </a:r>
          <a:br>
            <a:rPr lang="en-US" sz="2800" kern="1200" dirty="0">
              <a:solidFill>
                <a:schemeClr val="bg1"/>
              </a:solidFill>
            </a:rPr>
          </a:br>
          <a:r>
            <a:rPr lang="en-US" sz="2800" kern="1200" dirty="0">
              <a:solidFill>
                <a:schemeClr val="bg1"/>
              </a:solidFill>
            </a:rPr>
            <a:t>taken into the body’s systems</a:t>
          </a:r>
        </a:p>
        <a:p>
          <a:pPr marL="285750" lvl="1" indent="-285750" algn="l" defTabSz="1244600">
            <a:lnSpc>
              <a:spcPct val="90000"/>
            </a:lnSpc>
            <a:spcBef>
              <a:spcPct val="0"/>
            </a:spcBef>
            <a:spcAft>
              <a:spcPct val="15000"/>
            </a:spcAft>
            <a:buChar char="•"/>
          </a:pPr>
          <a:endParaRPr lang="en-US" sz="2800" kern="1200" dirty="0">
            <a:solidFill>
              <a:schemeClr val="bg1"/>
            </a:solidFill>
          </a:endParaRPr>
        </a:p>
        <a:p>
          <a:pPr marL="285750" lvl="1" indent="-285750" algn="l" defTabSz="1244600">
            <a:lnSpc>
              <a:spcPct val="90000"/>
            </a:lnSpc>
            <a:spcBef>
              <a:spcPct val="0"/>
            </a:spcBef>
            <a:spcAft>
              <a:spcPct val="15000"/>
            </a:spcAft>
            <a:buChar char="•"/>
          </a:pPr>
          <a:r>
            <a:rPr lang="en-US" sz="2800" kern="1200" dirty="0">
              <a:solidFill>
                <a:schemeClr val="bg1"/>
              </a:solidFill>
            </a:rPr>
            <a:t>Solvents and pesticides </a:t>
          </a:r>
          <a:br>
            <a:rPr lang="en-US" sz="2800" kern="1200" dirty="0">
              <a:solidFill>
                <a:schemeClr val="bg1"/>
              </a:solidFill>
            </a:rPr>
          </a:br>
          <a:r>
            <a:rPr lang="en-US" sz="2800" kern="1200" dirty="0">
              <a:solidFill>
                <a:schemeClr val="bg1"/>
              </a:solidFill>
            </a:rPr>
            <a:t>are examples of compounds </a:t>
          </a:r>
          <a:br>
            <a:rPr lang="en-US" sz="2800" kern="1200" dirty="0">
              <a:solidFill>
                <a:schemeClr val="bg1"/>
              </a:solidFill>
            </a:rPr>
          </a:br>
          <a:r>
            <a:rPr lang="en-US" sz="2800" kern="1200" dirty="0">
              <a:solidFill>
                <a:schemeClr val="bg1"/>
              </a:solidFill>
            </a:rPr>
            <a:t>that can be absorbed </a:t>
          </a:r>
          <a:br>
            <a:rPr lang="en-US" sz="2800" kern="1200" dirty="0">
              <a:solidFill>
                <a:schemeClr val="bg1"/>
              </a:solidFill>
            </a:rPr>
          </a:br>
          <a:r>
            <a:rPr lang="en-US" sz="2800" kern="1200" dirty="0">
              <a:solidFill>
                <a:schemeClr val="bg1"/>
              </a:solidFill>
            </a:rPr>
            <a:t>through the skin</a:t>
          </a:r>
        </a:p>
      </dsp:txBody>
      <dsp:txXfrm>
        <a:off x="0" y="882660"/>
        <a:ext cx="5106008" cy="368928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1D528D-70B3-4AAA-8152-9CBD1ADA2D44}">
      <dsp:nvSpPr>
        <dsp:cNvPr id="0" name=""/>
        <dsp:cNvSpPr/>
      </dsp:nvSpPr>
      <dsp:spPr>
        <a:xfrm>
          <a:off x="0" y="36933"/>
          <a:ext cx="8482012" cy="662400"/>
        </a:xfrm>
        <a:prstGeom prst="rect">
          <a:avLst/>
        </a:prstGeom>
        <a:solidFill>
          <a:srgbClr val="002060"/>
        </a:solidFill>
        <a:ln w="6350" cap="flat" cmpd="sng" algn="ctr">
          <a:solidFill>
            <a:schemeClr val="accent2">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US" sz="2300" kern="1200" dirty="0">
              <a:solidFill>
                <a:schemeClr val="bg1"/>
              </a:solidFill>
            </a:rPr>
            <a:t>Skin Contact</a:t>
          </a:r>
        </a:p>
      </dsp:txBody>
      <dsp:txXfrm>
        <a:off x="0" y="36933"/>
        <a:ext cx="8482012" cy="662400"/>
      </dsp:txXfrm>
    </dsp:sp>
    <dsp:sp modelId="{59BB11FF-63DE-4998-9E77-489343909525}">
      <dsp:nvSpPr>
        <dsp:cNvPr id="0" name=""/>
        <dsp:cNvSpPr/>
      </dsp:nvSpPr>
      <dsp:spPr>
        <a:xfrm>
          <a:off x="0" y="699334"/>
          <a:ext cx="8482012" cy="1325835"/>
        </a:xfrm>
        <a:prstGeom prst="rect">
          <a:avLst/>
        </a:prstGeom>
        <a:solidFill>
          <a:srgbClr val="002060">
            <a:alpha val="90000"/>
          </a:srgb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en-US" sz="2300" kern="1200">
              <a:solidFill>
                <a:schemeClr val="bg1"/>
              </a:solidFill>
            </a:rPr>
            <a:t>Corrosives can cause visible skin burns or damage</a:t>
          </a:r>
        </a:p>
        <a:p>
          <a:pPr marL="228600" lvl="1" indent="-228600" algn="l" defTabSz="1022350">
            <a:lnSpc>
              <a:spcPct val="90000"/>
            </a:lnSpc>
            <a:spcBef>
              <a:spcPct val="0"/>
            </a:spcBef>
            <a:spcAft>
              <a:spcPct val="15000"/>
            </a:spcAft>
            <a:buChar char="•"/>
          </a:pPr>
          <a:r>
            <a:rPr lang="en-US" sz="2300" kern="1200">
              <a:solidFill>
                <a:schemeClr val="bg1"/>
              </a:solidFill>
            </a:rPr>
            <a:t>The extent of skin damage depends on how long the </a:t>
          </a:r>
          <a:br>
            <a:rPr lang="en-US" sz="2300" kern="1200">
              <a:solidFill>
                <a:schemeClr val="bg1"/>
              </a:solidFill>
            </a:rPr>
          </a:br>
          <a:r>
            <a:rPr lang="en-US" sz="2300" kern="1200">
              <a:solidFill>
                <a:schemeClr val="bg1"/>
              </a:solidFill>
            </a:rPr>
            <a:t>corrosive is on the skin and how concentrated the corrosive is</a:t>
          </a:r>
        </a:p>
      </dsp:txBody>
      <dsp:txXfrm>
        <a:off x="0" y="699334"/>
        <a:ext cx="8482012" cy="1325835"/>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D51DB6-3DCB-45B8-B913-88C36B6DC333}">
      <dsp:nvSpPr>
        <dsp:cNvPr id="0" name=""/>
        <dsp:cNvSpPr/>
      </dsp:nvSpPr>
      <dsp:spPr>
        <a:xfrm>
          <a:off x="707313" y="0"/>
          <a:ext cx="2369880" cy="2369880"/>
        </a:xfrm>
        <a:prstGeom prst="ellips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866900">
            <a:lnSpc>
              <a:spcPct val="90000"/>
            </a:lnSpc>
            <a:spcBef>
              <a:spcPct val="0"/>
            </a:spcBef>
            <a:spcAft>
              <a:spcPct val="35000"/>
            </a:spcAft>
            <a:buNone/>
          </a:pPr>
          <a:r>
            <a:rPr lang="en-US" sz="4200" kern="1200"/>
            <a:t>Eye Contact</a:t>
          </a:r>
        </a:p>
      </dsp:txBody>
      <dsp:txXfrm>
        <a:off x="1054374" y="347061"/>
        <a:ext cx="1675758" cy="1675758"/>
      </dsp:txXfrm>
    </dsp:sp>
    <dsp:sp modelId="{7F693A22-1F7A-42CD-AE28-8F624173C2B2}">
      <dsp:nvSpPr>
        <dsp:cNvPr id="0" name=""/>
        <dsp:cNvSpPr/>
      </dsp:nvSpPr>
      <dsp:spPr>
        <a:xfrm rot="19793022">
          <a:off x="3118601" y="856225"/>
          <a:ext cx="1050565" cy="0"/>
        </a:xfrm>
        <a:custGeom>
          <a:avLst/>
          <a:gdLst/>
          <a:ahLst/>
          <a:cxnLst/>
          <a:rect l="0" t="0" r="0" b="0"/>
          <a:pathLst>
            <a:path>
              <a:moveTo>
                <a:pt x="0" y="0"/>
              </a:moveTo>
              <a:lnTo>
                <a:pt x="1050565"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9BF7D68-CE35-4302-AC31-13D88686EDB6}">
      <dsp:nvSpPr>
        <dsp:cNvPr id="0" name=""/>
        <dsp:cNvSpPr/>
      </dsp:nvSpPr>
      <dsp:spPr>
        <a:xfrm>
          <a:off x="4098258" y="592660"/>
          <a:ext cx="442030" cy="0"/>
        </a:xfrm>
        <a:prstGeom prst="line">
          <a:avLst/>
        </a:pr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21C8542-5D46-4509-92F6-5E7DEC11E379}">
      <dsp:nvSpPr>
        <dsp:cNvPr id="0" name=""/>
        <dsp:cNvSpPr/>
      </dsp:nvSpPr>
      <dsp:spPr>
        <a:xfrm>
          <a:off x="4540288" y="381"/>
          <a:ext cx="3134397" cy="1184558"/>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a:t>Inhalation of corrosive mists or vapors can cause severe </a:t>
          </a:r>
          <a:br>
            <a:rPr lang="en-US" sz="1800" kern="1200"/>
          </a:br>
          <a:r>
            <a:rPr lang="en-US" sz="1800" kern="1200"/>
            <a:t>bronchial irritation</a:t>
          </a:r>
        </a:p>
      </dsp:txBody>
      <dsp:txXfrm>
        <a:off x="4540288" y="381"/>
        <a:ext cx="3134397" cy="1184558"/>
      </dsp:txXfrm>
    </dsp:sp>
    <dsp:sp modelId="{1B353A19-F53F-4CC1-93D7-F865A2A3EAED}">
      <dsp:nvSpPr>
        <dsp:cNvPr id="0" name=""/>
        <dsp:cNvSpPr/>
      </dsp:nvSpPr>
      <dsp:spPr>
        <a:xfrm rot="1806978">
          <a:off x="3118601" y="1513654"/>
          <a:ext cx="1050565" cy="0"/>
        </a:xfrm>
        <a:custGeom>
          <a:avLst/>
          <a:gdLst/>
          <a:ahLst/>
          <a:cxnLst/>
          <a:rect l="0" t="0" r="0" b="0"/>
          <a:pathLst>
            <a:path>
              <a:moveTo>
                <a:pt x="0" y="0"/>
              </a:moveTo>
              <a:lnTo>
                <a:pt x="1050565"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F09F353-9681-45DF-B7F9-1516E8CB5D11}">
      <dsp:nvSpPr>
        <dsp:cNvPr id="0" name=""/>
        <dsp:cNvSpPr/>
      </dsp:nvSpPr>
      <dsp:spPr>
        <a:xfrm>
          <a:off x="4098258" y="1777219"/>
          <a:ext cx="442030" cy="0"/>
        </a:xfrm>
        <a:prstGeom prst="line">
          <a:avLst/>
        </a:pr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DB78ED9-0C34-4A11-8DD7-1DD6B9180992}">
      <dsp:nvSpPr>
        <dsp:cNvPr id="0" name=""/>
        <dsp:cNvSpPr/>
      </dsp:nvSpPr>
      <dsp:spPr>
        <a:xfrm>
          <a:off x="4540288" y="1184940"/>
          <a:ext cx="3134397" cy="1184558"/>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t>Corrosive chemicals are capable of damaging skin, eyes and the respiratory system</a:t>
          </a:r>
        </a:p>
      </dsp:txBody>
      <dsp:txXfrm>
        <a:off x="4540288" y="1184940"/>
        <a:ext cx="3134397" cy="1184558"/>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540459-7F91-47D4-AA7D-27A9A3F17D43}">
      <dsp:nvSpPr>
        <dsp:cNvPr id="0" name=""/>
        <dsp:cNvSpPr/>
      </dsp:nvSpPr>
      <dsp:spPr>
        <a:xfrm>
          <a:off x="3360050" y="1481127"/>
          <a:ext cx="1424443" cy="677905"/>
        </a:xfrm>
        <a:custGeom>
          <a:avLst/>
          <a:gdLst/>
          <a:ahLst/>
          <a:cxnLst/>
          <a:rect l="0" t="0" r="0" b="0"/>
          <a:pathLst>
            <a:path>
              <a:moveTo>
                <a:pt x="0" y="0"/>
              </a:moveTo>
              <a:lnTo>
                <a:pt x="0" y="461972"/>
              </a:lnTo>
              <a:lnTo>
                <a:pt x="1424443" y="461972"/>
              </a:lnTo>
              <a:lnTo>
                <a:pt x="1424443" y="677905"/>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CF5B892-3288-4E2E-BECD-C96B2D6F163A}">
      <dsp:nvSpPr>
        <dsp:cNvPr id="0" name=""/>
        <dsp:cNvSpPr/>
      </dsp:nvSpPr>
      <dsp:spPr>
        <a:xfrm>
          <a:off x="1935606" y="1481127"/>
          <a:ext cx="1424443" cy="677905"/>
        </a:xfrm>
        <a:custGeom>
          <a:avLst/>
          <a:gdLst/>
          <a:ahLst/>
          <a:cxnLst/>
          <a:rect l="0" t="0" r="0" b="0"/>
          <a:pathLst>
            <a:path>
              <a:moveTo>
                <a:pt x="1424443" y="0"/>
              </a:moveTo>
              <a:lnTo>
                <a:pt x="1424443" y="461972"/>
              </a:lnTo>
              <a:lnTo>
                <a:pt x="0" y="461972"/>
              </a:lnTo>
              <a:lnTo>
                <a:pt x="0" y="677905"/>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8843F0-AF35-430D-838E-1718EDE9C2B9}">
      <dsp:nvSpPr>
        <dsp:cNvPr id="0" name=""/>
        <dsp:cNvSpPr/>
      </dsp:nvSpPr>
      <dsp:spPr>
        <a:xfrm>
          <a:off x="2194596" y="1001"/>
          <a:ext cx="2330907" cy="1480125"/>
        </a:xfrm>
        <a:prstGeom prst="roundRect">
          <a:avLst>
            <a:gd name="adj" fmla="val 10000"/>
          </a:avLst>
        </a:prstGeom>
        <a:solidFill>
          <a:srgbClr val="00B0F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D20B7656-4FC1-4971-85DB-B6EFB0DF2568}">
      <dsp:nvSpPr>
        <dsp:cNvPr id="0" name=""/>
        <dsp:cNvSpPr/>
      </dsp:nvSpPr>
      <dsp:spPr>
        <a:xfrm>
          <a:off x="2453586" y="247041"/>
          <a:ext cx="2330907" cy="1480125"/>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Injection</a:t>
          </a:r>
        </a:p>
      </dsp:txBody>
      <dsp:txXfrm>
        <a:off x="2496937" y="290392"/>
        <a:ext cx="2244205" cy="1393423"/>
      </dsp:txXfrm>
    </dsp:sp>
    <dsp:sp modelId="{BF10C5A4-974B-40DA-84CC-95FC3C96C844}">
      <dsp:nvSpPr>
        <dsp:cNvPr id="0" name=""/>
        <dsp:cNvSpPr/>
      </dsp:nvSpPr>
      <dsp:spPr>
        <a:xfrm>
          <a:off x="770153" y="2159032"/>
          <a:ext cx="2330907" cy="1480125"/>
        </a:xfrm>
        <a:prstGeom prst="roundRect">
          <a:avLst>
            <a:gd name="adj" fmla="val 10000"/>
          </a:avLst>
        </a:prstGeom>
        <a:solidFill>
          <a:srgbClr val="00B0F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F8FACC26-4E41-4E6C-B46F-A328D6550F07}">
      <dsp:nvSpPr>
        <dsp:cNvPr id="0" name=""/>
        <dsp:cNvSpPr/>
      </dsp:nvSpPr>
      <dsp:spPr>
        <a:xfrm>
          <a:off x="1029143" y="2405072"/>
          <a:ext cx="2330907" cy="1480125"/>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Some chemicals can pass through the skin and be </a:t>
          </a:r>
          <a:br>
            <a:rPr lang="en-US" sz="1600" kern="1200"/>
          </a:br>
          <a:r>
            <a:rPr lang="en-US" sz="1600" kern="1200"/>
            <a:t>taken into the body</a:t>
          </a:r>
          <a:r>
            <a:rPr lang="ja-JP" sz="1600" kern="1200"/>
            <a:t>’</a:t>
          </a:r>
          <a:r>
            <a:rPr lang="en-US" sz="1600" kern="1200"/>
            <a:t>s systems thorough a break in the skin</a:t>
          </a:r>
        </a:p>
      </dsp:txBody>
      <dsp:txXfrm>
        <a:off x="1072494" y="2448423"/>
        <a:ext cx="2244205" cy="1393423"/>
      </dsp:txXfrm>
    </dsp:sp>
    <dsp:sp modelId="{7B46901B-124D-4645-B76C-736CEDAE3188}">
      <dsp:nvSpPr>
        <dsp:cNvPr id="0" name=""/>
        <dsp:cNvSpPr/>
      </dsp:nvSpPr>
      <dsp:spPr>
        <a:xfrm>
          <a:off x="3619039" y="2159032"/>
          <a:ext cx="2330907" cy="1480125"/>
        </a:xfrm>
        <a:prstGeom prst="roundRect">
          <a:avLst>
            <a:gd name="adj" fmla="val 10000"/>
          </a:avLst>
        </a:prstGeom>
        <a:solidFill>
          <a:srgbClr val="00B0F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106CB665-6CC1-41E6-A318-DB6C756F7F53}">
      <dsp:nvSpPr>
        <dsp:cNvPr id="0" name=""/>
        <dsp:cNvSpPr/>
      </dsp:nvSpPr>
      <dsp:spPr>
        <a:xfrm>
          <a:off x="3878029" y="2405072"/>
          <a:ext cx="2330907" cy="1480125"/>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Needles and sharp objects cause injection hazards</a:t>
          </a:r>
        </a:p>
      </dsp:txBody>
      <dsp:txXfrm>
        <a:off x="3921380" y="2448423"/>
        <a:ext cx="2244205" cy="1393423"/>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78D792-5374-4D05-89B9-8A5B4F6A48AB}">
      <dsp:nvSpPr>
        <dsp:cNvPr id="0" name=""/>
        <dsp:cNvSpPr/>
      </dsp:nvSpPr>
      <dsp:spPr>
        <a:xfrm>
          <a:off x="0" y="2280485"/>
          <a:ext cx="10515600" cy="374132"/>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a:solidFill>
                <a:schemeClr val="bg1"/>
              </a:solidFill>
            </a:rPr>
            <a:t>Lethal Dose - expressed as LD50 or dose at which 50% of a population will die</a:t>
          </a:r>
        </a:p>
      </dsp:txBody>
      <dsp:txXfrm>
        <a:off x="0" y="2280485"/>
        <a:ext cx="10515600" cy="374132"/>
      </dsp:txXfrm>
    </dsp:sp>
    <dsp:sp modelId="{35FDC0EA-D97B-4BDD-922E-35174F607906}">
      <dsp:nvSpPr>
        <dsp:cNvPr id="0" name=""/>
        <dsp:cNvSpPr/>
      </dsp:nvSpPr>
      <dsp:spPr>
        <a:xfrm rot="10800000">
          <a:off x="0" y="1710681"/>
          <a:ext cx="10515600" cy="575416"/>
        </a:xfrm>
        <a:prstGeom prst="upArrowCallou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a:solidFill>
                <a:schemeClr val="bg1"/>
              </a:solidFill>
            </a:rPr>
            <a:t>Chronic Toxicity – The measure of the toxicity of exposure to a chemical over a long period of time</a:t>
          </a:r>
        </a:p>
      </dsp:txBody>
      <dsp:txXfrm rot="10800000">
        <a:off x="0" y="1710681"/>
        <a:ext cx="10515600" cy="373888"/>
      </dsp:txXfrm>
    </dsp:sp>
    <dsp:sp modelId="{AD94F0CF-676D-4E50-9FBB-0959298080D3}">
      <dsp:nvSpPr>
        <dsp:cNvPr id="0" name=""/>
        <dsp:cNvSpPr/>
      </dsp:nvSpPr>
      <dsp:spPr>
        <a:xfrm rot="10800000">
          <a:off x="0" y="1140877"/>
          <a:ext cx="10515600" cy="575416"/>
        </a:xfrm>
        <a:prstGeom prst="upArrowCallou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a:solidFill>
                <a:schemeClr val="bg1"/>
              </a:solidFill>
            </a:rPr>
            <a:t>Acute Toxicity - The measure of how toxic a chemical is in a single dose over a short period of time</a:t>
          </a:r>
        </a:p>
      </dsp:txBody>
      <dsp:txXfrm rot="10800000">
        <a:off x="0" y="1140877"/>
        <a:ext cx="10515600" cy="373888"/>
      </dsp:txXfrm>
    </dsp:sp>
    <dsp:sp modelId="{8CF070A5-4678-4BD8-8CFC-CAAA8C92834F}">
      <dsp:nvSpPr>
        <dsp:cNvPr id="0" name=""/>
        <dsp:cNvSpPr/>
      </dsp:nvSpPr>
      <dsp:spPr>
        <a:xfrm rot="10800000">
          <a:off x="0" y="571073"/>
          <a:ext cx="10515600" cy="575416"/>
        </a:xfrm>
        <a:prstGeom prst="upArrowCallou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a:solidFill>
                <a:schemeClr val="bg1"/>
              </a:solidFill>
            </a:rPr>
            <a:t>Dose - The effects of any toxic chemical depends on the amount of a chemical that actually enters the body</a:t>
          </a:r>
        </a:p>
      </dsp:txBody>
      <dsp:txXfrm rot="10800000">
        <a:off x="0" y="571073"/>
        <a:ext cx="10515600" cy="373888"/>
      </dsp:txXfrm>
    </dsp:sp>
    <dsp:sp modelId="{EECE788F-817B-4AFF-AEE5-1E989EE33EE3}">
      <dsp:nvSpPr>
        <dsp:cNvPr id="0" name=""/>
        <dsp:cNvSpPr/>
      </dsp:nvSpPr>
      <dsp:spPr>
        <a:xfrm rot="10800000">
          <a:off x="0" y="0"/>
          <a:ext cx="10515600" cy="575416"/>
        </a:xfrm>
        <a:prstGeom prst="upArrowCallou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bg1"/>
              </a:solidFill>
            </a:rPr>
            <a:t>Toxicity: How dangerous are chemicals?</a:t>
          </a:r>
        </a:p>
      </dsp:txBody>
      <dsp:txXfrm rot="10800000">
        <a:off x="0" y="0"/>
        <a:ext cx="10515600" cy="373888"/>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AD4293-42BF-44CF-A90C-FE4F2AD4E110}">
      <dsp:nvSpPr>
        <dsp:cNvPr id="0" name=""/>
        <dsp:cNvSpPr/>
      </dsp:nvSpPr>
      <dsp:spPr>
        <a:xfrm>
          <a:off x="299444" y="2345"/>
          <a:ext cx="3439711" cy="872581"/>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Chronic Toxicity and Acute Toxicity</a:t>
          </a:r>
        </a:p>
      </dsp:txBody>
      <dsp:txXfrm>
        <a:off x="325001" y="27902"/>
        <a:ext cx="3388597" cy="821467"/>
      </dsp:txXfrm>
    </dsp:sp>
    <dsp:sp modelId="{02092A26-53B6-45FB-9D16-DCDD53EB9F2D}">
      <dsp:nvSpPr>
        <dsp:cNvPr id="0" name=""/>
        <dsp:cNvSpPr/>
      </dsp:nvSpPr>
      <dsp:spPr>
        <a:xfrm rot="5400994">
          <a:off x="1900357" y="836957"/>
          <a:ext cx="237540" cy="392661"/>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1901339" y="914517"/>
        <a:ext cx="235597" cy="166278"/>
      </dsp:txXfrm>
    </dsp:sp>
    <dsp:sp modelId="{E450C77C-C938-4876-90B4-F333106E9D1B}">
      <dsp:nvSpPr>
        <dsp:cNvPr id="0" name=""/>
        <dsp:cNvSpPr/>
      </dsp:nvSpPr>
      <dsp:spPr>
        <a:xfrm>
          <a:off x="299100" y="1191648"/>
          <a:ext cx="3439711" cy="872581"/>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Some chemicals will only make you sick if you get an </a:t>
          </a:r>
          <a:r>
            <a:rPr lang="ja-JP" sz="1500" kern="1200" dirty="0"/>
            <a:t>‘</a:t>
          </a:r>
          <a:r>
            <a:rPr lang="en-US" sz="1500" kern="1200" dirty="0"/>
            <a:t>acute</a:t>
          </a:r>
          <a:r>
            <a:rPr lang="ja-JP" sz="1500" kern="1200" dirty="0"/>
            <a:t>”</a:t>
          </a:r>
          <a:r>
            <a:rPr lang="en-US" sz="1500" kern="1200" dirty="0"/>
            <a:t> or high dose all at once  </a:t>
          </a:r>
          <a:br>
            <a:rPr lang="en-US" sz="1500" kern="1200" dirty="0"/>
          </a:br>
          <a:r>
            <a:rPr lang="en-US" sz="1500" kern="1200" dirty="0"/>
            <a:t>Example - ammonia</a:t>
          </a:r>
        </a:p>
      </dsp:txBody>
      <dsp:txXfrm>
        <a:off x="324657" y="1217205"/>
        <a:ext cx="3388597" cy="821467"/>
      </dsp:txXfrm>
    </dsp:sp>
    <dsp:sp modelId="{7DF5BCD4-4BC2-419D-8E52-5BCF3A1A997B}">
      <dsp:nvSpPr>
        <dsp:cNvPr id="0" name=""/>
        <dsp:cNvSpPr/>
      </dsp:nvSpPr>
      <dsp:spPr>
        <a:xfrm rot="5399172">
          <a:off x="1810680" y="2145830"/>
          <a:ext cx="416895" cy="392661"/>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1901315" y="2133713"/>
        <a:ext cx="235597" cy="299097"/>
      </dsp:txXfrm>
    </dsp:sp>
    <dsp:sp modelId="{47977739-D362-4F38-A4CB-383082DFEC97}">
      <dsp:nvSpPr>
        <dsp:cNvPr id="0" name=""/>
        <dsp:cNvSpPr/>
      </dsp:nvSpPr>
      <dsp:spPr>
        <a:xfrm>
          <a:off x="299444" y="2620091"/>
          <a:ext cx="3439711" cy="872581"/>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Some chemicals are mainly known for </a:t>
          </a:r>
          <a:br>
            <a:rPr lang="en-US" sz="1500" kern="1200" dirty="0"/>
          </a:br>
          <a:r>
            <a:rPr lang="en-US" sz="1500" kern="1200" dirty="0"/>
            <a:t>their chronic or long-term effects </a:t>
          </a:r>
          <a:br>
            <a:rPr lang="en-US" sz="1500" kern="1200" dirty="0"/>
          </a:br>
          <a:r>
            <a:rPr lang="en-US" sz="1500" kern="1200" dirty="0"/>
            <a:t>Example - asbestos</a:t>
          </a:r>
        </a:p>
      </dsp:txBody>
      <dsp:txXfrm>
        <a:off x="325001" y="2645648"/>
        <a:ext cx="3388597" cy="821467"/>
      </dsp:txXfrm>
    </dsp:sp>
    <dsp:sp modelId="{5571D65A-15AD-4731-A844-0020A6FF0242}">
      <dsp:nvSpPr>
        <dsp:cNvPr id="0" name=""/>
        <dsp:cNvSpPr/>
      </dsp:nvSpPr>
      <dsp:spPr>
        <a:xfrm rot="5469882">
          <a:off x="1841448" y="3515660"/>
          <a:ext cx="329045" cy="392661"/>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1889176" y="3547478"/>
        <a:ext cx="235597" cy="230332"/>
      </dsp:txXfrm>
    </dsp:sp>
    <dsp:sp modelId="{5B108451-7AA1-4574-BEE2-CD3ADFB65B0F}">
      <dsp:nvSpPr>
        <dsp:cNvPr id="0" name=""/>
        <dsp:cNvSpPr/>
      </dsp:nvSpPr>
      <dsp:spPr>
        <a:xfrm>
          <a:off x="272786" y="3931310"/>
          <a:ext cx="3439711" cy="872581"/>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Most chemicals have both </a:t>
          </a:r>
          <a:br>
            <a:rPr lang="en-US" sz="1500" kern="1200" dirty="0"/>
          </a:br>
          <a:r>
            <a:rPr lang="en-US" sz="1500" kern="1200" dirty="0"/>
            <a:t>acute and chronic effects  </a:t>
          </a:r>
          <a:br>
            <a:rPr lang="en-US" sz="1500" kern="1200" dirty="0"/>
          </a:br>
          <a:r>
            <a:rPr lang="en-US" sz="1500" kern="1200" dirty="0"/>
            <a:t>Example – carbon monoxide</a:t>
          </a:r>
        </a:p>
      </dsp:txBody>
      <dsp:txXfrm>
        <a:off x="298343" y="3956867"/>
        <a:ext cx="3388597" cy="821467"/>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9DF72C-9A3E-4453-88DD-1C5E0891A163}">
      <dsp:nvSpPr>
        <dsp:cNvPr id="0" name=""/>
        <dsp:cNvSpPr/>
      </dsp:nvSpPr>
      <dsp:spPr>
        <a:xfrm rot="5400000">
          <a:off x="3097989" y="-793695"/>
          <a:ext cx="4795124" cy="6534898"/>
        </a:xfrm>
        <a:prstGeom prst="round2SameRect">
          <a:avLst/>
        </a:prstGeom>
        <a:solidFill>
          <a:srgbClr val="002060">
            <a:alpha val="90000"/>
          </a:srgb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en-US" sz="1900" kern="1200">
              <a:solidFill>
                <a:schemeClr val="bg1"/>
              </a:solidFill>
            </a:rPr>
            <a:t>Carcinogens - these chemicals may give you CANCER</a:t>
          </a:r>
        </a:p>
        <a:p>
          <a:pPr marL="342900" lvl="2" indent="-171450" algn="l" defTabSz="844550">
            <a:lnSpc>
              <a:spcPct val="90000"/>
            </a:lnSpc>
            <a:spcBef>
              <a:spcPct val="0"/>
            </a:spcBef>
            <a:spcAft>
              <a:spcPct val="15000"/>
            </a:spcAft>
            <a:buChar char="•"/>
          </a:pPr>
          <a:r>
            <a:rPr lang="en-US" sz="1900" kern="1200" dirty="0">
              <a:solidFill>
                <a:schemeClr val="bg1"/>
              </a:solidFill>
            </a:rPr>
            <a:t>Check to see if the chemicals you are using are on the Department of Occupational Safety and Health (DOSH) carcinogen list for special rules when working with these chemicals</a:t>
          </a:r>
        </a:p>
        <a:p>
          <a:pPr marL="342900" lvl="2" indent="-171450" algn="l" defTabSz="844550">
            <a:lnSpc>
              <a:spcPct val="90000"/>
            </a:lnSpc>
            <a:spcBef>
              <a:spcPct val="0"/>
            </a:spcBef>
            <a:spcAft>
              <a:spcPct val="15000"/>
            </a:spcAft>
            <a:buChar char="•"/>
          </a:pPr>
          <a:endParaRPr lang="en-US" sz="1900" kern="1200" dirty="0">
            <a:solidFill>
              <a:schemeClr val="bg1"/>
            </a:solidFill>
          </a:endParaRPr>
        </a:p>
        <a:p>
          <a:pPr marL="171450" lvl="1" indent="-171450" algn="l" defTabSz="844550">
            <a:lnSpc>
              <a:spcPct val="90000"/>
            </a:lnSpc>
            <a:spcBef>
              <a:spcPct val="0"/>
            </a:spcBef>
            <a:spcAft>
              <a:spcPct val="15000"/>
            </a:spcAft>
            <a:buChar char="•"/>
          </a:pPr>
          <a:r>
            <a:rPr lang="en-US" sz="1900" kern="1200" dirty="0">
              <a:solidFill>
                <a:schemeClr val="bg1"/>
              </a:solidFill>
            </a:rPr>
            <a:t>Teratogens - these chemicals hurt unborn babies, or CAUSE BIRTH DEFECTS</a:t>
          </a:r>
        </a:p>
        <a:p>
          <a:pPr marL="171450" lvl="1" indent="-171450" algn="l" defTabSz="844550">
            <a:lnSpc>
              <a:spcPct val="90000"/>
            </a:lnSpc>
            <a:spcBef>
              <a:spcPct val="0"/>
            </a:spcBef>
            <a:spcAft>
              <a:spcPct val="15000"/>
            </a:spcAft>
            <a:buChar char="•"/>
          </a:pPr>
          <a:endParaRPr lang="en-US" sz="1900" kern="1200" dirty="0">
            <a:solidFill>
              <a:schemeClr val="bg1"/>
            </a:solidFill>
          </a:endParaRPr>
        </a:p>
        <a:p>
          <a:pPr marL="171450" lvl="1" indent="-171450" algn="l" defTabSz="844550">
            <a:lnSpc>
              <a:spcPct val="90000"/>
            </a:lnSpc>
            <a:spcBef>
              <a:spcPct val="0"/>
            </a:spcBef>
            <a:spcAft>
              <a:spcPct val="15000"/>
            </a:spcAft>
            <a:buChar char="•"/>
          </a:pPr>
          <a:r>
            <a:rPr lang="en-US" sz="1900" kern="1200" dirty="0">
              <a:solidFill>
                <a:schemeClr val="bg1"/>
              </a:solidFill>
            </a:rPr>
            <a:t>Mutagens- these chemicals cause BIRTH DEFECTS and sometimes CANCER in the exposed worker</a:t>
          </a:r>
        </a:p>
        <a:p>
          <a:pPr marL="171450" lvl="1" indent="-171450" algn="l" defTabSz="844550">
            <a:lnSpc>
              <a:spcPct val="90000"/>
            </a:lnSpc>
            <a:spcBef>
              <a:spcPct val="0"/>
            </a:spcBef>
            <a:spcAft>
              <a:spcPct val="15000"/>
            </a:spcAft>
            <a:buChar char="•"/>
          </a:pPr>
          <a:endParaRPr lang="en-US" sz="1900" kern="1200" dirty="0">
            <a:solidFill>
              <a:schemeClr val="bg1"/>
            </a:solidFill>
          </a:endParaRPr>
        </a:p>
        <a:p>
          <a:pPr marL="171450" lvl="1" indent="-171450" algn="l" defTabSz="844550">
            <a:lnSpc>
              <a:spcPct val="90000"/>
            </a:lnSpc>
            <a:spcBef>
              <a:spcPct val="0"/>
            </a:spcBef>
            <a:spcAft>
              <a:spcPct val="15000"/>
            </a:spcAft>
            <a:buChar char="•"/>
          </a:pPr>
          <a:r>
            <a:rPr lang="en-US" sz="1900" kern="1200" dirty="0">
              <a:solidFill>
                <a:schemeClr val="bg1"/>
              </a:solidFill>
            </a:rPr>
            <a:t>Sensitizers - these chemicals can cause an ALLERGIC REACTION in smaller and smaller doses, that can be deadly</a:t>
          </a:r>
        </a:p>
      </dsp:txBody>
      <dsp:txXfrm rot="-5400000">
        <a:off x="2228103" y="310270"/>
        <a:ext cx="6300819" cy="4326966"/>
      </dsp:txXfrm>
    </dsp:sp>
    <dsp:sp modelId="{FDE23E01-8CA8-4F99-9818-21ECB188ECAB}">
      <dsp:nvSpPr>
        <dsp:cNvPr id="0" name=""/>
        <dsp:cNvSpPr/>
      </dsp:nvSpPr>
      <dsp:spPr>
        <a:xfrm>
          <a:off x="76199" y="0"/>
          <a:ext cx="2151903" cy="4947508"/>
        </a:xfrm>
        <a:prstGeom prst="round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5730" tIns="62865" rIns="125730" bIns="62865" numCol="1" spcCol="1270" anchor="ctr" anchorCtr="0">
          <a:noAutofit/>
        </a:bodyPr>
        <a:lstStyle/>
        <a:p>
          <a:pPr marL="0" lvl="0" indent="0" algn="ctr" defTabSz="1466850">
            <a:lnSpc>
              <a:spcPct val="90000"/>
            </a:lnSpc>
            <a:spcBef>
              <a:spcPct val="0"/>
            </a:spcBef>
            <a:spcAft>
              <a:spcPct val="35000"/>
            </a:spcAft>
            <a:buNone/>
          </a:pPr>
          <a:r>
            <a:rPr lang="en-US" sz="3300" kern="1200" dirty="0">
              <a:solidFill>
                <a:schemeClr val="bg1"/>
              </a:solidFill>
            </a:rPr>
            <a:t>What are some of the things chemicals can do to you?</a:t>
          </a:r>
        </a:p>
      </dsp:txBody>
      <dsp:txXfrm>
        <a:off x="181246" y="105047"/>
        <a:ext cx="1941809" cy="4737414"/>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B291A0-8B26-44D0-8E17-C92CD249D5C9}">
      <dsp:nvSpPr>
        <dsp:cNvPr id="0" name=""/>
        <dsp:cNvSpPr/>
      </dsp:nvSpPr>
      <dsp:spPr>
        <a:xfrm>
          <a:off x="0" y="495517"/>
          <a:ext cx="8839200" cy="37044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6020" tIns="437388" rIns="686020" bIns="149352" numCol="1" spcCol="1270" anchor="t" anchorCtr="0">
          <a:noAutofit/>
        </a:bodyPr>
        <a:lstStyle/>
        <a:p>
          <a:pPr marL="228600" lvl="1" indent="-228600" algn="l" defTabSz="933450">
            <a:lnSpc>
              <a:spcPct val="90000"/>
            </a:lnSpc>
            <a:spcBef>
              <a:spcPct val="0"/>
            </a:spcBef>
            <a:spcAft>
              <a:spcPct val="15000"/>
            </a:spcAft>
            <a:buChar char="•"/>
          </a:pPr>
          <a:r>
            <a:rPr lang="en-US" sz="2100" kern="1200"/>
            <a:t>Many chemicals have exposure limits, or allowable amounts of a chemical in the air without having to wear additional protection</a:t>
          </a:r>
        </a:p>
        <a:p>
          <a:pPr marL="228600" lvl="1" indent="-228600" algn="l" defTabSz="933450">
            <a:lnSpc>
              <a:spcPct val="90000"/>
            </a:lnSpc>
            <a:spcBef>
              <a:spcPct val="0"/>
            </a:spcBef>
            <a:spcAft>
              <a:spcPct val="15000"/>
            </a:spcAft>
            <a:buChar char="•"/>
          </a:pPr>
          <a:r>
            <a:rPr lang="en-US" sz="2100" kern="1200" dirty="0"/>
            <a:t>These limits are often called Permissible Exposure Limits</a:t>
          </a:r>
          <a:r>
            <a:rPr lang="ja-JP" sz="2100" kern="1200" dirty="0"/>
            <a:t>“</a:t>
          </a:r>
          <a:r>
            <a:rPr lang="en-US" sz="2100" kern="1200" dirty="0"/>
            <a:t>PELs</a:t>
          </a:r>
          <a:r>
            <a:rPr lang="ja-JP" sz="2100" kern="1200" dirty="0"/>
            <a:t>”</a:t>
          </a:r>
          <a:r>
            <a:rPr lang="en-US" sz="2100" kern="1200" dirty="0"/>
            <a:t> or  Threshold Limit Values </a:t>
          </a:r>
          <a:r>
            <a:rPr lang="ja-JP" sz="2100" kern="1200" dirty="0"/>
            <a:t>“</a:t>
          </a:r>
          <a:r>
            <a:rPr lang="en-US" sz="2100" kern="1200" dirty="0"/>
            <a:t>TLVs</a:t>
          </a:r>
          <a:r>
            <a:rPr lang="ja-JP" sz="2100" kern="1200" dirty="0"/>
            <a:t>”</a:t>
          </a:r>
          <a:endParaRPr lang="en-US" sz="2100" kern="1200" dirty="0"/>
        </a:p>
        <a:p>
          <a:pPr marL="228600" lvl="1" indent="-228600" algn="l" defTabSz="933450">
            <a:lnSpc>
              <a:spcPct val="90000"/>
            </a:lnSpc>
            <a:spcBef>
              <a:spcPct val="0"/>
            </a:spcBef>
            <a:spcAft>
              <a:spcPct val="15000"/>
            </a:spcAft>
            <a:buChar char="•"/>
          </a:pPr>
          <a:r>
            <a:rPr lang="en-US" sz="2100" kern="1200"/>
            <a:t>They are based on 8-hour average exposure or ceiling or peak levels</a:t>
          </a:r>
        </a:p>
        <a:p>
          <a:pPr marL="228600" lvl="1" indent="-228600" algn="l" defTabSz="933450">
            <a:lnSpc>
              <a:spcPct val="90000"/>
            </a:lnSpc>
            <a:spcBef>
              <a:spcPct val="0"/>
            </a:spcBef>
            <a:spcAft>
              <a:spcPct val="15000"/>
            </a:spcAft>
            <a:buChar char="•"/>
          </a:pPr>
          <a:r>
            <a:rPr lang="en-US" sz="2100" kern="1200"/>
            <a:t>Levels must be kept below these limits for safety</a:t>
          </a:r>
        </a:p>
        <a:p>
          <a:pPr marL="228600" lvl="1" indent="-228600" algn="l" defTabSz="933450">
            <a:lnSpc>
              <a:spcPct val="90000"/>
            </a:lnSpc>
            <a:spcBef>
              <a:spcPct val="0"/>
            </a:spcBef>
            <a:spcAft>
              <a:spcPct val="15000"/>
            </a:spcAft>
            <a:buChar char="•"/>
          </a:pPr>
          <a:r>
            <a:rPr lang="en-US" sz="2100" kern="1200"/>
            <a:t>Employers have an obligation to monitor for many of these chemicals or use historical data to estimate PEL</a:t>
          </a:r>
        </a:p>
      </dsp:txBody>
      <dsp:txXfrm>
        <a:off x="0" y="495517"/>
        <a:ext cx="8839200" cy="3704400"/>
      </dsp:txXfrm>
    </dsp:sp>
    <dsp:sp modelId="{78D0BCDE-1F3F-4F1F-808F-83C1928ED6B6}">
      <dsp:nvSpPr>
        <dsp:cNvPr id="0" name=""/>
        <dsp:cNvSpPr/>
      </dsp:nvSpPr>
      <dsp:spPr>
        <a:xfrm>
          <a:off x="441960" y="189574"/>
          <a:ext cx="6187440" cy="619920"/>
        </a:xfrm>
        <a:prstGeom prst="round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3871" tIns="0" rIns="233871" bIns="0" numCol="1" spcCol="1270" anchor="ctr" anchorCtr="0">
          <a:noAutofit/>
        </a:bodyPr>
        <a:lstStyle/>
        <a:p>
          <a:pPr marL="0" lvl="0" indent="0" algn="l" defTabSz="933450">
            <a:lnSpc>
              <a:spcPct val="90000"/>
            </a:lnSpc>
            <a:spcBef>
              <a:spcPct val="0"/>
            </a:spcBef>
            <a:spcAft>
              <a:spcPct val="35000"/>
            </a:spcAft>
            <a:buNone/>
          </a:pPr>
          <a:r>
            <a:rPr lang="en-US" sz="2100" kern="1200">
              <a:solidFill>
                <a:schemeClr val="bg1"/>
              </a:solidFill>
            </a:rPr>
            <a:t>Chemical Exposure Limits</a:t>
          </a:r>
        </a:p>
      </dsp:txBody>
      <dsp:txXfrm>
        <a:off x="472222" y="219836"/>
        <a:ext cx="6126916" cy="559396"/>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5B565A-D45B-4D58-A565-B162DECA827D}">
      <dsp:nvSpPr>
        <dsp:cNvPr id="0" name=""/>
        <dsp:cNvSpPr/>
      </dsp:nvSpPr>
      <dsp:spPr>
        <a:xfrm>
          <a:off x="3105806" y="332750"/>
          <a:ext cx="1700497" cy="1700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a:t>Explosions are physical hazards </a:t>
          </a:r>
        </a:p>
      </dsp:txBody>
      <dsp:txXfrm>
        <a:off x="3105806" y="332750"/>
        <a:ext cx="1700497" cy="1700497"/>
      </dsp:txXfrm>
    </dsp:sp>
    <dsp:sp modelId="{8DA3152A-D6B8-441E-A32F-F1C94CF11F9D}">
      <dsp:nvSpPr>
        <dsp:cNvPr id="0" name=""/>
        <dsp:cNvSpPr/>
      </dsp:nvSpPr>
      <dsp:spPr>
        <a:xfrm>
          <a:off x="518284" y="-1123"/>
          <a:ext cx="4018030" cy="4018030"/>
        </a:xfrm>
        <a:prstGeom prst="circularArrow">
          <a:avLst>
            <a:gd name="adj1" fmla="val 8253"/>
            <a:gd name="adj2" fmla="val 576481"/>
            <a:gd name="adj3" fmla="val 2962190"/>
            <a:gd name="adj4" fmla="val 52839"/>
            <a:gd name="adj5" fmla="val 9628"/>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D84CD6-2FB3-428C-A170-5E46D6406E4C}">
      <dsp:nvSpPr>
        <dsp:cNvPr id="0" name=""/>
        <dsp:cNvSpPr/>
      </dsp:nvSpPr>
      <dsp:spPr>
        <a:xfrm>
          <a:off x="1677051" y="2807427"/>
          <a:ext cx="1700497" cy="1700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a:t>Explosive; fire, blast or projection hazards by self-reactive substances, substances that can burn without oxygen; or that may explode when disturbed will be labeled with this symbol</a:t>
          </a:r>
        </a:p>
      </dsp:txBody>
      <dsp:txXfrm>
        <a:off x="1677051" y="2807427"/>
        <a:ext cx="1700497" cy="1700497"/>
      </dsp:txXfrm>
    </dsp:sp>
    <dsp:sp modelId="{2473B541-C77A-4508-8978-47AF238A9BB7}">
      <dsp:nvSpPr>
        <dsp:cNvPr id="0" name=""/>
        <dsp:cNvSpPr/>
      </dsp:nvSpPr>
      <dsp:spPr>
        <a:xfrm>
          <a:off x="518284" y="-1123"/>
          <a:ext cx="4018030" cy="4018030"/>
        </a:xfrm>
        <a:prstGeom prst="circularArrow">
          <a:avLst>
            <a:gd name="adj1" fmla="val 8253"/>
            <a:gd name="adj2" fmla="val 576481"/>
            <a:gd name="adj3" fmla="val 10170680"/>
            <a:gd name="adj4" fmla="val 7261330"/>
            <a:gd name="adj5" fmla="val 9628"/>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7A74F6-AFFD-4EFE-B807-B491FB348464}">
      <dsp:nvSpPr>
        <dsp:cNvPr id="0" name=""/>
        <dsp:cNvSpPr/>
      </dsp:nvSpPr>
      <dsp:spPr>
        <a:xfrm>
          <a:off x="248295" y="332750"/>
          <a:ext cx="1700497" cy="1700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a:t>Explosions are often caused by pressurized cylinders and can be accelerated by oxidizers</a:t>
          </a:r>
        </a:p>
      </dsp:txBody>
      <dsp:txXfrm>
        <a:off x="248295" y="332750"/>
        <a:ext cx="1700497" cy="1700497"/>
      </dsp:txXfrm>
    </dsp:sp>
    <dsp:sp modelId="{A2AE7E38-151F-4DA4-B009-996080282CD5}">
      <dsp:nvSpPr>
        <dsp:cNvPr id="0" name=""/>
        <dsp:cNvSpPr/>
      </dsp:nvSpPr>
      <dsp:spPr>
        <a:xfrm>
          <a:off x="518284" y="-1123"/>
          <a:ext cx="4018030" cy="4018030"/>
        </a:xfrm>
        <a:prstGeom prst="circularArrow">
          <a:avLst>
            <a:gd name="adj1" fmla="val 8253"/>
            <a:gd name="adj2" fmla="val 576481"/>
            <a:gd name="adj3" fmla="val 16855165"/>
            <a:gd name="adj4" fmla="val 14968354"/>
            <a:gd name="adj5" fmla="val 9628"/>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1163AA-D7DE-483C-A19F-4974DC4F0F0F}">
      <dsp:nvSpPr>
        <dsp:cNvPr id="0" name=""/>
        <dsp:cNvSpPr/>
      </dsp:nvSpPr>
      <dsp:spPr>
        <a:xfrm>
          <a:off x="822" y="1321072"/>
          <a:ext cx="2234654" cy="2234654"/>
        </a:xfrm>
        <a:prstGeom prst="ellipse">
          <a:avLst/>
        </a:prstGeom>
        <a:solidFill>
          <a:schemeClr val="accent2">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355850">
            <a:lnSpc>
              <a:spcPct val="90000"/>
            </a:lnSpc>
            <a:spcBef>
              <a:spcPct val="0"/>
            </a:spcBef>
            <a:spcAft>
              <a:spcPct val="35000"/>
            </a:spcAft>
            <a:buNone/>
          </a:pPr>
          <a:r>
            <a:rPr lang="en-US" sz="5300" kern="1200" dirty="0"/>
            <a:t>MEET BOB</a:t>
          </a:r>
        </a:p>
      </dsp:txBody>
      <dsp:txXfrm>
        <a:off x="328080" y="1648330"/>
        <a:ext cx="1580138" cy="1580138"/>
      </dsp:txXfrm>
    </dsp:sp>
    <dsp:sp modelId="{07554A09-EF66-42C0-BBB6-27DA46630006}">
      <dsp:nvSpPr>
        <dsp:cNvPr id="0" name=""/>
        <dsp:cNvSpPr/>
      </dsp:nvSpPr>
      <dsp:spPr>
        <a:xfrm rot="17576408">
          <a:off x="1881487" y="1647215"/>
          <a:ext cx="1377706" cy="0"/>
        </a:xfrm>
        <a:custGeom>
          <a:avLst/>
          <a:gdLst/>
          <a:ahLst/>
          <a:cxnLst/>
          <a:rect l="0" t="0" r="0" b="0"/>
          <a:pathLst>
            <a:path>
              <a:moveTo>
                <a:pt x="0" y="0"/>
              </a:moveTo>
              <a:lnTo>
                <a:pt x="1377706" y="0"/>
              </a:lnTo>
            </a:path>
          </a:pathLst>
        </a:custGeom>
        <a:no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8E9868D-2F80-4244-8FD6-D166E3BFB297}">
      <dsp:nvSpPr>
        <dsp:cNvPr id="0" name=""/>
        <dsp:cNvSpPr/>
      </dsp:nvSpPr>
      <dsp:spPr>
        <a:xfrm>
          <a:off x="2838834" y="1012841"/>
          <a:ext cx="261199" cy="0"/>
        </a:xfrm>
        <a:prstGeom prst="line">
          <a:avLst/>
        </a:prstGeom>
        <a:no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92966A8-BB45-4E3C-997C-52CE4C269C45}">
      <dsp:nvSpPr>
        <dsp:cNvPr id="0" name=""/>
        <dsp:cNvSpPr/>
      </dsp:nvSpPr>
      <dsp:spPr>
        <a:xfrm>
          <a:off x="3100033" y="457198"/>
          <a:ext cx="1852144" cy="111128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t>Engineering Student</a:t>
          </a:r>
        </a:p>
      </dsp:txBody>
      <dsp:txXfrm>
        <a:off x="3100033" y="457198"/>
        <a:ext cx="1852144" cy="1111286"/>
      </dsp:txXfrm>
    </dsp:sp>
    <dsp:sp modelId="{69D7A450-DB1B-44BE-8BF5-0B0179ED1BC5}">
      <dsp:nvSpPr>
        <dsp:cNvPr id="0" name=""/>
        <dsp:cNvSpPr/>
      </dsp:nvSpPr>
      <dsp:spPr>
        <a:xfrm rot="19949174">
          <a:off x="2267607" y="2263979"/>
          <a:ext cx="605465" cy="0"/>
        </a:xfrm>
        <a:custGeom>
          <a:avLst/>
          <a:gdLst/>
          <a:ahLst/>
          <a:cxnLst/>
          <a:rect l="0" t="0" r="0" b="0"/>
          <a:pathLst>
            <a:path>
              <a:moveTo>
                <a:pt x="0" y="0"/>
              </a:moveTo>
              <a:lnTo>
                <a:pt x="605465" y="0"/>
              </a:lnTo>
            </a:path>
          </a:pathLst>
        </a:custGeom>
        <a:no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E804C9-15AA-4638-B9A8-07C8159F7F69}">
      <dsp:nvSpPr>
        <dsp:cNvPr id="0" name=""/>
        <dsp:cNvSpPr/>
      </dsp:nvSpPr>
      <dsp:spPr>
        <a:xfrm>
          <a:off x="2838834" y="2124128"/>
          <a:ext cx="261199" cy="0"/>
        </a:xfrm>
        <a:prstGeom prst="line">
          <a:avLst/>
        </a:prstGeom>
        <a:no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E89187D-C6B4-478B-9F4F-AA8BBAC660E6}">
      <dsp:nvSpPr>
        <dsp:cNvPr id="0" name=""/>
        <dsp:cNvSpPr/>
      </dsp:nvSpPr>
      <dsp:spPr>
        <a:xfrm>
          <a:off x="3100033" y="1568484"/>
          <a:ext cx="1852144" cy="111128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t>Bob’s job is to learn</a:t>
          </a:r>
        </a:p>
      </dsp:txBody>
      <dsp:txXfrm>
        <a:off x="3100033" y="1568484"/>
        <a:ext cx="1852144" cy="1111286"/>
      </dsp:txXfrm>
    </dsp:sp>
    <dsp:sp modelId="{BBE9169B-E766-446F-A543-EF2A3F8775C9}">
      <dsp:nvSpPr>
        <dsp:cNvPr id="0" name=""/>
        <dsp:cNvSpPr/>
      </dsp:nvSpPr>
      <dsp:spPr>
        <a:xfrm rot="3690054">
          <a:off x="2007631" y="3055164"/>
          <a:ext cx="1125418" cy="0"/>
        </a:xfrm>
        <a:custGeom>
          <a:avLst/>
          <a:gdLst/>
          <a:ahLst/>
          <a:cxnLst/>
          <a:rect l="0" t="0" r="0" b="0"/>
          <a:pathLst>
            <a:path>
              <a:moveTo>
                <a:pt x="0" y="0"/>
              </a:moveTo>
              <a:lnTo>
                <a:pt x="1125418" y="0"/>
              </a:lnTo>
            </a:path>
          </a:pathLst>
        </a:custGeom>
        <a:no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1F03BB6-F564-465F-8760-B157F21EA1EB}">
      <dsp:nvSpPr>
        <dsp:cNvPr id="0" name=""/>
        <dsp:cNvSpPr/>
      </dsp:nvSpPr>
      <dsp:spPr>
        <a:xfrm>
          <a:off x="2838834" y="3549686"/>
          <a:ext cx="261199" cy="0"/>
        </a:xfrm>
        <a:prstGeom prst="line">
          <a:avLst/>
        </a:prstGeom>
        <a:no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02D0DBC-ED1F-48BC-8814-DD4CDC4DF6C8}">
      <dsp:nvSpPr>
        <dsp:cNvPr id="0" name=""/>
        <dsp:cNvSpPr/>
      </dsp:nvSpPr>
      <dsp:spPr>
        <a:xfrm>
          <a:off x="3100033" y="2679771"/>
          <a:ext cx="1852144" cy="173983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t>Bob works with many different kinds of hazardous and non hazardous chemicals</a:t>
          </a:r>
        </a:p>
      </dsp:txBody>
      <dsp:txXfrm>
        <a:off x="3100033" y="2679771"/>
        <a:ext cx="1852144" cy="173983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0E3E45-D5B3-42EF-B3A8-C9004A42431A}">
      <dsp:nvSpPr>
        <dsp:cNvPr id="0" name=""/>
        <dsp:cNvSpPr/>
      </dsp:nvSpPr>
      <dsp:spPr>
        <a:xfrm>
          <a:off x="1567141" y="2488"/>
          <a:ext cx="4964928" cy="5100422"/>
        </a:xfrm>
        <a:prstGeom prst="rightArrow">
          <a:avLst>
            <a:gd name="adj1" fmla="val 75000"/>
            <a:gd name="adj2" fmla="val 50000"/>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US" sz="1600" kern="1200" dirty="0"/>
            <a:t>The Engineering Faculty train Bob on Chemicals, SDS, and Labels with this presentation BEFORE Bob works with hazardous chemicals</a:t>
          </a:r>
        </a:p>
        <a:p>
          <a:pPr marL="171450" lvl="1" indent="-171450" algn="l" defTabSz="711200">
            <a:lnSpc>
              <a:spcPct val="90000"/>
            </a:lnSpc>
            <a:spcBef>
              <a:spcPct val="0"/>
            </a:spcBef>
            <a:spcAft>
              <a:spcPct val="15000"/>
            </a:spcAft>
            <a:buChar char="•"/>
          </a:pPr>
          <a:endParaRPr lang="en-US" sz="1600" kern="1200" dirty="0"/>
        </a:p>
        <a:p>
          <a:pPr marL="171450" lvl="1" indent="-171450" algn="l" defTabSz="711200">
            <a:lnSpc>
              <a:spcPct val="90000"/>
            </a:lnSpc>
            <a:spcBef>
              <a:spcPct val="0"/>
            </a:spcBef>
            <a:spcAft>
              <a:spcPct val="15000"/>
            </a:spcAft>
            <a:buChar char="•"/>
          </a:pPr>
          <a:r>
            <a:rPr lang="en-US" sz="1600" kern="1200" dirty="0"/>
            <a:t>Bob is provided access to a list of SDSs for the chemicals he works with, so he that he can double check all procedures</a:t>
          </a:r>
        </a:p>
        <a:p>
          <a:pPr marL="171450" lvl="1" indent="-171450" algn="l" defTabSz="711200">
            <a:lnSpc>
              <a:spcPct val="90000"/>
            </a:lnSpc>
            <a:spcBef>
              <a:spcPct val="0"/>
            </a:spcBef>
            <a:spcAft>
              <a:spcPct val="15000"/>
            </a:spcAft>
            <a:buChar char="•"/>
          </a:pPr>
          <a:endParaRPr lang="en-US" sz="1600" kern="1200" dirty="0"/>
        </a:p>
        <a:p>
          <a:pPr marL="171450" lvl="1" indent="-171450" algn="l" defTabSz="711200">
            <a:lnSpc>
              <a:spcPct val="90000"/>
            </a:lnSpc>
            <a:spcBef>
              <a:spcPct val="0"/>
            </a:spcBef>
            <a:spcAft>
              <a:spcPct val="15000"/>
            </a:spcAft>
            <a:buChar char="•"/>
          </a:pPr>
          <a:r>
            <a:rPr lang="en-US" sz="1600" kern="1200" dirty="0"/>
            <a:t>Bob is also trained in the use of the correct Personal Protective Equipment (PPE) such as gloves, safety googles, respirators, etc. for the chemicals he works with</a:t>
          </a:r>
        </a:p>
      </dsp:txBody>
      <dsp:txXfrm>
        <a:off x="1567141" y="640041"/>
        <a:ext cx="3103080" cy="3825316"/>
      </dsp:txXfrm>
    </dsp:sp>
    <dsp:sp modelId="{9618B25B-9013-42CE-9A66-172B3B919994}">
      <dsp:nvSpPr>
        <dsp:cNvPr id="0" name=""/>
        <dsp:cNvSpPr/>
      </dsp:nvSpPr>
      <dsp:spPr>
        <a:xfrm>
          <a:off x="97328" y="4985"/>
          <a:ext cx="1469812" cy="509542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t>How can ASU protect Bob from Chemicals?</a:t>
          </a:r>
        </a:p>
      </dsp:txBody>
      <dsp:txXfrm>
        <a:off x="169078" y="76735"/>
        <a:ext cx="1326312" cy="4951928"/>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19C6C3-9CE4-4F3A-9A8C-B183DE246C1E}">
      <dsp:nvSpPr>
        <dsp:cNvPr id="0" name=""/>
        <dsp:cNvSpPr/>
      </dsp:nvSpPr>
      <dsp:spPr>
        <a:xfrm>
          <a:off x="976813" y="1008"/>
          <a:ext cx="1998166" cy="999083"/>
        </a:xfrm>
        <a:prstGeom prst="roundRect">
          <a:avLst>
            <a:gd name="adj" fmla="val 10000"/>
          </a:avLst>
        </a:prstGeom>
        <a:gradFill rotWithShape="0">
          <a:gsLst>
            <a:gs pos="0">
              <a:schemeClr val="accent2">
                <a:shade val="50000"/>
                <a:hueOff val="0"/>
                <a:satOff val="0"/>
                <a:lumOff val="0"/>
                <a:alphaOff val="0"/>
                <a:lumMod val="110000"/>
                <a:satMod val="105000"/>
                <a:tint val="67000"/>
              </a:schemeClr>
            </a:gs>
            <a:gs pos="50000">
              <a:schemeClr val="accent2">
                <a:shade val="50000"/>
                <a:hueOff val="0"/>
                <a:satOff val="0"/>
                <a:lumOff val="0"/>
                <a:alphaOff val="0"/>
                <a:lumMod val="105000"/>
                <a:satMod val="103000"/>
                <a:tint val="73000"/>
              </a:schemeClr>
            </a:gs>
            <a:gs pos="100000">
              <a:schemeClr val="accent2">
                <a:shade val="5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385" tIns="21590" rIns="32385" bIns="21590" numCol="1" spcCol="1270" anchor="ctr" anchorCtr="0">
          <a:noAutofit/>
        </a:bodyPr>
        <a:lstStyle/>
        <a:p>
          <a:pPr marL="0" lvl="0" indent="0" algn="ctr" defTabSz="755650">
            <a:lnSpc>
              <a:spcPct val="90000"/>
            </a:lnSpc>
            <a:spcBef>
              <a:spcPct val="0"/>
            </a:spcBef>
            <a:spcAft>
              <a:spcPct val="35000"/>
            </a:spcAft>
            <a:buNone/>
          </a:pPr>
          <a:r>
            <a:rPr lang="en-US" sz="1700" kern="1200" dirty="0"/>
            <a:t>What does Bob need to know about chemical labels?</a:t>
          </a:r>
        </a:p>
      </dsp:txBody>
      <dsp:txXfrm>
        <a:off x="1006075" y="30270"/>
        <a:ext cx="1939642" cy="940559"/>
      </dsp:txXfrm>
    </dsp:sp>
    <dsp:sp modelId="{D2919CC6-9E11-4A47-942C-11DD699552F8}">
      <dsp:nvSpPr>
        <dsp:cNvPr id="0" name=""/>
        <dsp:cNvSpPr/>
      </dsp:nvSpPr>
      <dsp:spPr>
        <a:xfrm>
          <a:off x="1176630" y="1000091"/>
          <a:ext cx="199816" cy="749312"/>
        </a:xfrm>
        <a:custGeom>
          <a:avLst/>
          <a:gdLst/>
          <a:ahLst/>
          <a:cxnLst/>
          <a:rect l="0" t="0" r="0" b="0"/>
          <a:pathLst>
            <a:path>
              <a:moveTo>
                <a:pt x="0" y="0"/>
              </a:moveTo>
              <a:lnTo>
                <a:pt x="0" y="749312"/>
              </a:lnTo>
              <a:lnTo>
                <a:pt x="199816" y="749312"/>
              </a:lnTo>
            </a:path>
          </a:pathLst>
        </a:custGeom>
        <a:noFill/>
        <a:ln w="12700" cap="flat" cmpd="sng" algn="ctr">
          <a:solidFill>
            <a:schemeClr val="accent2">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61BB3C8-B7C9-49DB-9B7E-1485134C7F74}">
      <dsp:nvSpPr>
        <dsp:cNvPr id="0" name=""/>
        <dsp:cNvSpPr/>
      </dsp:nvSpPr>
      <dsp:spPr>
        <a:xfrm>
          <a:off x="1376446" y="1249862"/>
          <a:ext cx="1913939" cy="999083"/>
        </a:xfrm>
        <a:prstGeom prst="roundRect">
          <a:avLst>
            <a:gd name="adj" fmla="val 10000"/>
          </a:avLst>
        </a:prstGeom>
        <a:solidFill>
          <a:schemeClr val="lt1">
            <a:alpha val="90000"/>
            <a:hueOff val="0"/>
            <a:satOff val="0"/>
            <a:lumOff val="0"/>
            <a:alphaOff val="0"/>
          </a:schemeClr>
        </a:solidFill>
        <a:ln w="6350" cap="flat" cmpd="sng" algn="ctr">
          <a:solidFill>
            <a:schemeClr val="accent2">
              <a:shade val="5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marL="0" lvl="0" indent="0" algn="ctr" defTabSz="666750">
            <a:lnSpc>
              <a:spcPct val="90000"/>
            </a:lnSpc>
            <a:spcBef>
              <a:spcPct val="0"/>
            </a:spcBef>
            <a:spcAft>
              <a:spcPct val="35000"/>
            </a:spcAft>
            <a:buNone/>
          </a:pPr>
          <a:r>
            <a:rPr lang="en-US" sz="1500" kern="1200"/>
            <a:t>Bob learns the chemicals he works with need to come with a warning label  </a:t>
          </a:r>
        </a:p>
      </dsp:txBody>
      <dsp:txXfrm>
        <a:off x="1405708" y="1279124"/>
        <a:ext cx="1855415" cy="940559"/>
      </dsp:txXfrm>
    </dsp:sp>
    <dsp:sp modelId="{9F0E6C87-5B90-40B9-B4A8-C3323926E549}">
      <dsp:nvSpPr>
        <dsp:cNvPr id="0" name=""/>
        <dsp:cNvSpPr/>
      </dsp:nvSpPr>
      <dsp:spPr>
        <a:xfrm>
          <a:off x="1176630" y="1000091"/>
          <a:ext cx="199816" cy="1998166"/>
        </a:xfrm>
        <a:custGeom>
          <a:avLst/>
          <a:gdLst/>
          <a:ahLst/>
          <a:cxnLst/>
          <a:rect l="0" t="0" r="0" b="0"/>
          <a:pathLst>
            <a:path>
              <a:moveTo>
                <a:pt x="0" y="0"/>
              </a:moveTo>
              <a:lnTo>
                <a:pt x="0" y="1998166"/>
              </a:lnTo>
              <a:lnTo>
                <a:pt x="199816" y="1998166"/>
              </a:lnTo>
            </a:path>
          </a:pathLst>
        </a:custGeom>
        <a:noFill/>
        <a:ln w="12700" cap="flat" cmpd="sng" algn="ctr">
          <a:solidFill>
            <a:schemeClr val="accent2">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D157337-0BAC-4E43-8958-D79F54413690}">
      <dsp:nvSpPr>
        <dsp:cNvPr id="0" name=""/>
        <dsp:cNvSpPr/>
      </dsp:nvSpPr>
      <dsp:spPr>
        <a:xfrm>
          <a:off x="1376446" y="2498716"/>
          <a:ext cx="1896979" cy="999083"/>
        </a:xfrm>
        <a:prstGeom prst="roundRect">
          <a:avLst>
            <a:gd name="adj" fmla="val 10000"/>
          </a:avLst>
        </a:prstGeom>
        <a:solidFill>
          <a:schemeClr val="lt1">
            <a:alpha val="90000"/>
            <a:hueOff val="0"/>
            <a:satOff val="0"/>
            <a:lumOff val="0"/>
            <a:alphaOff val="0"/>
          </a:schemeClr>
        </a:solidFill>
        <a:ln w="6350" cap="flat" cmpd="sng" algn="ctr">
          <a:solidFill>
            <a:schemeClr val="accent2">
              <a:shade val="50000"/>
              <a:hueOff val="-370661"/>
              <a:satOff val="5772"/>
              <a:lumOff val="28749"/>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marL="0" lvl="0" indent="0" algn="ctr" defTabSz="666750">
            <a:lnSpc>
              <a:spcPct val="90000"/>
            </a:lnSpc>
            <a:spcBef>
              <a:spcPct val="0"/>
            </a:spcBef>
            <a:spcAft>
              <a:spcPct val="35000"/>
            </a:spcAft>
            <a:buNone/>
          </a:pPr>
          <a:r>
            <a:rPr lang="en-US" sz="1500" kern="1200" dirty="0"/>
            <a:t>He needs to leave the product in the original container whenever possible</a:t>
          </a:r>
        </a:p>
      </dsp:txBody>
      <dsp:txXfrm>
        <a:off x="1405708" y="2527978"/>
        <a:ext cx="1838455" cy="940559"/>
      </dsp:txXfrm>
    </dsp:sp>
    <dsp:sp modelId="{8AF26FE6-39DD-402A-8668-15914299D00F}">
      <dsp:nvSpPr>
        <dsp:cNvPr id="0" name=""/>
        <dsp:cNvSpPr/>
      </dsp:nvSpPr>
      <dsp:spPr>
        <a:xfrm>
          <a:off x="1176630" y="1000091"/>
          <a:ext cx="199816" cy="3247020"/>
        </a:xfrm>
        <a:custGeom>
          <a:avLst/>
          <a:gdLst/>
          <a:ahLst/>
          <a:cxnLst/>
          <a:rect l="0" t="0" r="0" b="0"/>
          <a:pathLst>
            <a:path>
              <a:moveTo>
                <a:pt x="0" y="0"/>
              </a:moveTo>
              <a:lnTo>
                <a:pt x="0" y="3247020"/>
              </a:lnTo>
              <a:lnTo>
                <a:pt x="199816" y="3247020"/>
              </a:lnTo>
            </a:path>
          </a:pathLst>
        </a:custGeom>
        <a:noFill/>
        <a:ln w="12700" cap="flat" cmpd="sng" algn="ctr">
          <a:solidFill>
            <a:schemeClr val="accent2">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5483B3-2B38-44B2-9447-51E72312BF48}">
      <dsp:nvSpPr>
        <dsp:cNvPr id="0" name=""/>
        <dsp:cNvSpPr/>
      </dsp:nvSpPr>
      <dsp:spPr>
        <a:xfrm>
          <a:off x="1376446" y="3747570"/>
          <a:ext cx="1896979" cy="999083"/>
        </a:xfrm>
        <a:prstGeom prst="roundRect">
          <a:avLst>
            <a:gd name="adj" fmla="val 10000"/>
          </a:avLst>
        </a:prstGeom>
        <a:solidFill>
          <a:schemeClr val="lt1">
            <a:alpha val="90000"/>
            <a:hueOff val="0"/>
            <a:satOff val="0"/>
            <a:lumOff val="0"/>
            <a:alphaOff val="0"/>
          </a:schemeClr>
        </a:solidFill>
        <a:ln w="6350" cap="flat" cmpd="sng" algn="ctr">
          <a:solidFill>
            <a:schemeClr val="accent2">
              <a:shade val="50000"/>
              <a:hueOff val="-370661"/>
              <a:satOff val="5772"/>
              <a:lumOff val="28749"/>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marL="0" lvl="0" indent="0" algn="ctr" defTabSz="666750">
            <a:lnSpc>
              <a:spcPct val="90000"/>
            </a:lnSpc>
            <a:spcBef>
              <a:spcPct val="0"/>
            </a:spcBef>
            <a:spcAft>
              <a:spcPct val="35000"/>
            </a:spcAft>
            <a:buNone/>
          </a:pPr>
          <a:r>
            <a:rPr lang="en-US" sz="1500" kern="1200" dirty="0"/>
            <a:t>If he puts the chemical in a new container, he needs to put a GHS Label on the container</a:t>
          </a:r>
        </a:p>
      </dsp:txBody>
      <dsp:txXfrm>
        <a:off x="1405708" y="3776832"/>
        <a:ext cx="1838455" cy="940559"/>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0E20D0-76E1-4D2E-BBD3-FB044C82C223}">
      <dsp:nvSpPr>
        <dsp:cNvPr id="0" name=""/>
        <dsp:cNvSpPr/>
      </dsp:nvSpPr>
      <dsp:spPr>
        <a:xfrm>
          <a:off x="0" y="614041"/>
          <a:ext cx="5353959" cy="3212376"/>
        </a:xfrm>
        <a:prstGeom prst="roundRect">
          <a:avLst>
            <a:gd name="adj" fmla="val 10000"/>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What do the 9 Pictograms mean?</a:t>
          </a:r>
        </a:p>
        <a:p>
          <a:pPr marL="228600" lvl="1" indent="-228600" algn="l" defTabSz="977900">
            <a:lnSpc>
              <a:spcPct val="90000"/>
            </a:lnSpc>
            <a:spcBef>
              <a:spcPct val="0"/>
            </a:spcBef>
            <a:spcAft>
              <a:spcPct val="15000"/>
            </a:spcAft>
            <a:buChar char="•"/>
          </a:pPr>
          <a:r>
            <a:rPr lang="en-US" sz="2200" kern="1200" dirty="0"/>
            <a:t>Health Hazards</a:t>
          </a:r>
          <a:br>
            <a:rPr lang="en-US" sz="2200" kern="1200" dirty="0"/>
          </a:br>
          <a:br>
            <a:rPr lang="en-US" sz="2200" kern="1200" dirty="0"/>
          </a:br>
          <a:endParaRPr lang="en-US" sz="2200" kern="1200" dirty="0"/>
        </a:p>
        <a:p>
          <a:pPr marL="228600" lvl="1" indent="-228600" algn="l" defTabSz="977900">
            <a:lnSpc>
              <a:spcPct val="90000"/>
            </a:lnSpc>
            <a:spcBef>
              <a:spcPct val="0"/>
            </a:spcBef>
            <a:spcAft>
              <a:spcPct val="15000"/>
            </a:spcAft>
            <a:buChar char="•"/>
          </a:pPr>
          <a:r>
            <a:rPr lang="en-US" sz="2200" kern="1200" dirty="0"/>
            <a:t>Physical Hazards</a:t>
          </a:r>
          <a:br>
            <a:rPr lang="en-US" sz="2200" kern="1200" dirty="0"/>
          </a:br>
          <a:br>
            <a:rPr lang="en-US" sz="2200" kern="1200" dirty="0"/>
          </a:br>
          <a:endParaRPr lang="en-US" sz="2200" kern="1200" dirty="0"/>
        </a:p>
        <a:p>
          <a:pPr marL="228600" lvl="1" indent="-228600" algn="l" defTabSz="977900">
            <a:lnSpc>
              <a:spcPct val="90000"/>
            </a:lnSpc>
            <a:spcBef>
              <a:spcPct val="0"/>
            </a:spcBef>
            <a:spcAft>
              <a:spcPct val="15000"/>
            </a:spcAft>
            <a:buChar char="•"/>
          </a:pPr>
          <a:r>
            <a:rPr lang="en-US" sz="2200" kern="1200" dirty="0"/>
            <a:t>Environmental Hazards</a:t>
          </a:r>
        </a:p>
      </dsp:txBody>
      <dsp:txXfrm>
        <a:off x="94087" y="708128"/>
        <a:ext cx="5165785" cy="3024202"/>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1B0BBF-3AF0-47FF-A8EC-29DCA9241409}">
      <dsp:nvSpPr>
        <dsp:cNvPr id="0" name=""/>
        <dsp:cNvSpPr/>
      </dsp:nvSpPr>
      <dsp:spPr>
        <a:xfrm rot="5400000">
          <a:off x="2297621" y="516398"/>
          <a:ext cx="4099584" cy="4091683"/>
        </a:xfrm>
        <a:prstGeom prst="round2Same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n-US" sz="1700" kern="1200" dirty="0"/>
            <a:t>Chemicals that are acutely toxic and that can be harmful or toxic by ingestion, inhalation, or contact with the skin or eyes, often with a small dose</a:t>
          </a:r>
        </a:p>
        <a:p>
          <a:pPr marL="171450" lvl="1" indent="-171450" algn="l" defTabSz="755650">
            <a:lnSpc>
              <a:spcPct val="90000"/>
            </a:lnSpc>
            <a:spcBef>
              <a:spcPct val="0"/>
            </a:spcBef>
            <a:spcAft>
              <a:spcPct val="15000"/>
            </a:spcAft>
            <a:buChar char="•"/>
          </a:pPr>
          <a:r>
            <a:rPr lang="en-US" sz="1700" kern="1200"/>
            <a:t>Irritant–irritates the skin or eyes</a:t>
          </a:r>
        </a:p>
        <a:p>
          <a:pPr marL="171450" lvl="1" indent="-171450" algn="l" defTabSz="755650">
            <a:lnSpc>
              <a:spcPct val="90000"/>
            </a:lnSpc>
            <a:spcBef>
              <a:spcPct val="0"/>
            </a:spcBef>
            <a:spcAft>
              <a:spcPct val="15000"/>
            </a:spcAft>
            <a:buChar char="•"/>
          </a:pPr>
          <a:r>
            <a:rPr lang="en-US" sz="1700" kern="1200" dirty="0"/>
            <a:t>Skin sensitizer–which is an allergic response following skin contact</a:t>
          </a:r>
        </a:p>
        <a:p>
          <a:pPr marL="171450" lvl="1" indent="-171450" algn="l" defTabSz="755650">
            <a:lnSpc>
              <a:spcPct val="90000"/>
            </a:lnSpc>
            <a:spcBef>
              <a:spcPct val="0"/>
            </a:spcBef>
            <a:spcAft>
              <a:spcPct val="15000"/>
            </a:spcAft>
            <a:buChar char="•"/>
          </a:pPr>
          <a:r>
            <a:rPr lang="en-US" sz="1700" kern="1200" dirty="0"/>
            <a:t>Acute toxicity–which may be fatal or cause organ damage from a single short-term exposure</a:t>
          </a:r>
        </a:p>
        <a:p>
          <a:pPr marL="171450" lvl="1" indent="-171450" algn="l" defTabSz="755650">
            <a:lnSpc>
              <a:spcPct val="90000"/>
            </a:lnSpc>
            <a:spcBef>
              <a:spcPct val="0"/>
            </a:spcBef>
            <a:spcAft>
              <a:spcPct val="15000"/>
            </a:spcAft>
            <a:buChar char="•"/>
          </a:pPr>
          <a:r>
            <a:rPr lang="en-US" sz="1700" kern="1200"/>
            <a:t>Narcotic effects like drowsiness, lack of coordination, and dizziness</a:t>
          </a:r>
        </a:p>
        <a:p>
          <a:pPr marL="171450" lvl="1" indent="-171450" algn="l" defTabSz="755650">
            <a:lnSpc>
              <a:spcPct val="90000"/>
            </a:lnSpc>
            <a:spcBef>
              <a:spcPct val="0"/>
            </a:spcBef>
            <a:spcAft>
              <a:spcPct val="15000"/>
            </a:spcAft>
            <a:buChar char="•"/>
          </a:pPr>
          <a:r>
            <a:rPr lang="en-US" sz="1700" kern="1200"/>
            <a:t>Respiratory tract irritation</a:t>
          </a:r>
        </a:p>
      </dsp:txBody>
      <dsp:txXfrm rot="-5400000">
        <a:off x="2301572" y="712187"/>
        <a:ext cx="3891943" cy="3700104"/>
      </dsp:txXfrm>
    </dsp:sp>
    <dsp:sp modelId="{26DED223-109A-497E-B18B-ACFC11171C74}">
      <dsp:nvSpPr>
        <dsp:cNvPr id="0" name=""/>
        <dsp:cNvSpPr/>
      </dsp:nvSpPr>
      <dsp:spPr>
        <a:xfrm>
          <a:off x="0" y="0"/>
          <a:ext cx="2301571" cy="5124480"/>
        </a:xfrm>
        <a:prstGeom prst="round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kern="1200"/>
            <a:t>Exclamation Mark:</a:t>
          </a:r>
        </a:p>
      </dsp:txBody>
      <dsp:txXfrm>
        <a:off x="112353" y="112353"/>
        <a:ext cx="2076865" cy="4899774"/>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DDB938-DBE0-4602-8CAA-FCF9A338B4C4}">
      <dsp:nvSpPr>
        <dsp:cNvPr id="0" name=""/>
        <dsp:cNvSpPr/>
      </dsp:nvSpPr>
      <dsp:spPr>
        <a:xfrm>
          <a:off x="0" y="648977"/>
          <a:ext cx="5654167" cy="3392500"/>
        </a:xfrm>
        <a:prstGeom prst="roundRect">
          <a:avLst>
            <a:gd name="adj" fmla="val 10000"/>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solidFill>
                <a:schemeClr val="tx1"/>
              </a:solidFill>
            </a:rPr>
            <a:t>Health Hazard:</a:t>
          </a:r>
          <a:br>
            <a:rPr lang="en-US" sz="2500" kern="1200" dirty="0">
              <a:solidFill>
                <a:schemeClr val="tx1"/>
              </a:solidFill>
            </a:rPr>
          </a:br>
          <a:r>
            <a:rPr lang="en-US" sz="2500" kern="1200" dirty="0">
              <a:solidFill>
                <a:schemeClr val="tx1"/>
              </a:solidFill>
            </a:rPr>
            <a:t>Chemicals that pose Health Hazards and can cause acute or chronic health effects such as respiratory function damage, cancer, specific organ function damage, sexual dysfunction, fertility problems, birth defects and genetic mutations are represented by this symbol</a:t>
          </a:r>
        </a:p>
      </dsp:txBody>
      <dsp:txXfrm>
        <a:off x="99363" y="748340"/>
        <a:ext cx="5455441" cy="3193774"/>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2C7A9F-0857-4A75-86B9-3BD58BCCF6BA}">
      <dsp:nvSpPr>
        <dsp:cNvPr id="0" name=""/>
        <dsp:cNvSpPr/>
      </dsp:nvSpPr>
      <dsp:spPr>
        <a:xfrm rot="5400000">
          <a:off x="1250521" y="915781"/>
          <a:ext cx="3859992" cy="2993427"/>
        </a:xfrm>
        <a:prstGeom prst="round2SameRect">
          <a:avLst/>
        </a:prstGeom>
        <a:solidFill>
          <a:schemeClr val="lt1">
            <a:alpha val="90000"/>
            <a:tint val="40000"/>
            <a:hueOff val="0"/>
            <a:satOff val="0"/>
            <a:lumOff val="0"/>
            <a:alphaOff val="0"/>
          </a:schemeClr>
        </a:solidFill>
        <a:ln w="6350" cap="flat" cmpd="sng" algn="ctr">
          <a:solidFill>
            <a:schemeClr val="dk1">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a:t>Substances with a hazard of acute toxicity will have this symbol on their chemical label. </a:t>
          </a:r>
        </a:p>
        <a:p>
          <a:pPr marL="228600" lvl="1" indent="-228600" algn="l" defTabSz="889000">
            <a:lnSpc>
              <a:spcPct val="90000"/>
            </a:lnSpc>
            <a:spcBef>
              <a:spcPct val="0"/>
            </a:spcBef>
            <a:spcAft>
              <a:spcPct val="15000"/>
            </a:spcAft>
            <a:buChar char="•"/>
          </a:pPr>
          <a:r>
            <a:rPr lang="en-US" sz="2000" b="1" kern="1200" dirty="0"/>
            <a:t>Acute toxicity</a:t>
          </a:r>
          <a:r>
            <a:rPr lang="en-US" sz="2000" kern="1200" dirty="0"/>
            <a:t> </a:t>
          </a:r>
          <a:r>
            <a:rPr lang="en-US" sz="2000" b="0" kern="1200" dirty="0"/>
            <a:t>means</a:t>
          </a:r>
          <a:r>
            <a:rPr lang="en-US" sz="2000" kern="1200" dirty="0"/>
            <a:t> that exposure to a single dose of the chemical may be toxic or </a:t>
          </a:r>
          <a:r>
            <a:rPr lang="en-US" sz="2000" u="sng" kern="1200" dirty="0"/>
            <a:t>fatal</a:t>
          </a:r>
          <a:r>
            <a:rPr lang="en-US" sz="2000" kern="1200" dirty="0"/>
            <a:t> if inhaled or swallowed, or if it comes into contact with the skin</a:t>
          </a:r>
        </a:p>
      </dsp:txBody>
      <dsp:txXfrm rot="-5400000">
        <a:off x="1683804" y="628626"/>
        <a:ext cx="2847300" cy="3567738"/>
      </dsp:txXfrm>
    </dsp:sp>
    <dsp:sp modelId="{23805554-C9BA-4BC9-A975-E179B206E2FC}">
      <dsp:nvSpPr>
        <dsp:cNvPr id="0" name=""/>
        <dsp:cNvSpPr/>
      </dsp:nvSpPr>
      <dsp:spPr>
        <a:xfrm>
          <a:off x="0" y="0"/>
          <a:ext cx="1683803" cy="4824990"/>
        </a:xfrm>
        <a:prstGeom prst="round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dirty="0"/>
            <a:t>Skull and Crossbones</a:t>
          </a:r>
          <a:r>
            <a:rPr lang="en-US" sz="1900" kern="1200" dirty="0"/>
            <a:t>:</a:t>
          </a:r>
        </a:p>
      </dsp:txBody>
      <dsp:txXfrm>
        <a:off x="82196" y="82196"/>
        <a:ext cx="1519411" cy="4660598"/>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1DB70D-BC42-4444-8037-3C68A65DAB83}">
      <dsp:nvSpPr>
        <dsp:cNvPr id="0" name=""/>
        <dsp:cNvSpPr/>
      </dsp:nvSpPr>
      <dsp:spPr>
        <a:xfrm>
          <a:off x="0" y="73988"/>
          <a:ext cx="4955177" cy="3191760"/>
        </a:xfrm>
        <a:prstGeom prst="round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dirty="0"/>
            <a:t>Corrosives: Corrosives, such as acids are chemicals that can be corrosive to metal, skin, or cause damage to eyes can be labeled with this symbol</a:t>
          </a:r>
        </a:p>
      </dsp:txBody>
      <dsp:txXfrm>
        <a:off x="155809" y="229797"/>
        <a:ext cx="4643559" cy="2880142"/>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928165-658F-4579-8006-721050AA5A05}">
      <dsp:nvSpPr>
        <dsp:cNvPr id="0" name=""/>
        <dsp:cNvSpPr/>
      </dsp:nvSpPr>
      <dsp:spPr>
        <a:xfrm>
          <a:off x="0" y="1292438"/>
          <a:ext cx="3848100" cy="1924050"/>
        </a:xfrm>
        <a:prstGeom prst="roundRect">
          <a:avLst>
            <a:gd name="adj" fmla="val 1000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dirty="0"/>
            <a:t>FLAME: </a:t>
          </a:r>
          <a:br>
            <a:rPr lang="en-US" sz="1600" kern="1200" dirty="0"/>
          </a:br>
          <a:r>
            <a:rPr lang="en-US" sz="1600" kern="1200" dirty="0"/>
            <a:t>               Flammable       		solids, gases, aerosols, liquids, or; self-reactive substances and mixtures; pyrophoric, self-heating chemicals; chemicals that ignite when exposed to water and organic peroxides can be depicted with this symbol.</a:t>
          </a:r>
        </a:p>
      </dsp:txBody>
      <dsp:txXfrm>
        <a:off x="56354" y="1348792"/>
        <a:ext cx="3735392" cy="1811342"/>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CA8C89-1236-4F56-A7B8-26A90BAFB388}">
      <dsp:nvSpPr>
        <dsp:cNvPr id="0" name=""/>
        <dsp:cNvSpPr/>
      </dsp:nvSpPr>
      <dsp:spPr>
        <a:xfrm>
          <a:off x="0" y="1368870"/>
          <a:ext cx="3590109" cy="1795054"/>
        </a:xfrm>
        <a:prstGeom prst="roundRect">
          <a:avLst>
            <a:gd name="adj" fmla="val 1000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385" tIns="21590" rIns="32385" bIns="21590" numCol="1" spcCol="1270" anchor="ctr" anchorCtr="0">
          <a:noAutofit/>
        </a:bodyPr>
        <a:lstStyle/>
        <a:p>
          <a:pPr marL="0" lvl="0" indent="0" algn="ctr" defTabSz="755650">
            <a:lnSpc>
              <a:spcPct val="90000"/>
            </a:lnSpc>
            <a:spcBef>
              <a:spcPct val="0"/>
            </a:spcBef>
            <a:spcAft>
              <a:spcPct val="35000"/>
            </a:spcAft>
            <a:buNone/>
          </a:pPr>
          <a:r>
            <a:rPr lang="en-US" sz="1700" kern="1200" dirty="0"/>
            <a:t>GAS CYLINDER: Gases under    pressure may explode if heated. This pictogram would be used for compressed gases, liquefied gases, refrigerated liquefied gases, and dissolved gases. Gases may cause cryogenic burns or injuries.</a:t>
          </a:r>
        </a:p>
      </dsp:txBody>
      <dsp:txXfrm>
        <a:off x="52575" y="1421445"/>
        <a:ext cx="3484959" cy="1689904"/>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AC646C-3B84-421C-9670-1A331D0CAAC0}">
      <dsp:nvSpPr>
        <dsp:cNvPr id="0" name=""/>
        <dsp:cNvSpPr/>
      </dsp:nvSpPr>
      <dsp:spPr>
        <a:xfrm>
          <a:off x="0" y="1140992"/>
          <a:ext cx="4689566" cy="2344783"/>
        </a:xfrm>
        <a:prstGeom prst="roundRect">
          <a:avLst>
            <a:gd name="adj" fmla="val 1000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27940" rIns="41910" bIns="27940" numCol="1" spcCol="1270" anchor="ctr" anchorCtr="0">
          <a:noAutofit/>
        </a:bodyPr>
        <a:lstStyle/>
        <a:p>
          <a:pPr marL="0" lvl="0" indent="0" algn="l" defTabSz="977900">
            <a:lnSpc>
              <a:spcPct val="90000"/>
            </a:lnSpc>
            <a:spcBef>
              <a:spcPct val="0"/>
            </a:spcBef>
            <a:spcAft>
              <a:spcPct val="35000"/>
            </a:spcAft>
            <a:buNone/>
          </a:pPr>
          <a:r>
            <a:rPr lang="en-US" sz="2200" kern="1200" dirty="0"/>
            <a:t>FLAME OVER CIRCLE: </a:t>
          </a:r>
          <a:br>
            <a:rPr lang="en-US" sz="2200" kern="1200" dirty="0"/>
          </a:br>
          <a:r>
            <a:rPr lang="en-US" sz="2200" kern="1200" dirty="0"/>
            <a:t>This symbol represents an oxidizer.  Oxidizers are chemicals that cause or help other chemicals to burn by adding oxygen to the chemical process. Oxidizers can be gases, liquids, or solids</a:t>
          </a:r>
        </a:p>
      </dsp:txBody>
      <dsp:txXfrm>
        <a:off x="68676" y="1209668"/>
        <a:ext cx="4552214" cy="2207431"/>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4216CE-036D-448D-89E7-B40723459B13}">
      <dsp:nvSpPr>
        <dsp:cNvPr id="0" name=""/>
        <dsp:cNvSpPr/>
      </dsp:nvSpPr>
      <dsp:spPr>
        <a:xfrm>
          <a:off x="0" y="773365"/>
          <a:ext cx="3708400" cy="1854200"/>
        </a:xfrm>
        <a:prstGeom prst="roundRect">
          <a:avLst>
            <a:gd name="adj" fmla="val 1000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6195" tIns="24130" rIns="36195" bIns="24130" numCol="1" spcCol="1270" anchor="ctr" anchorCtr="0">
          <a:noAutofit/>
        </a:bodyPr>
        <a:lstStyle/>
        <a:p>
          <a:pPr marL="0" lvl="0" indent="0" algn="ctr" defTabSz="844550">
            <a:lnSpc>
              <a:spcPct val="90000"/>
            </a:lnSpc>
            <a:spcBef>
              <a:spcPct val="0"/>
            </a:spcBef>
            <a:spcAft>
              <a:spcPct val="35000"/>
            </a:spcAft>
            <a:buNone/>
          </a:pPr>
          <a:r>
            <a:rPr lang="en-US" sz="1900" kern="1200" dirty="0"/>
            <a:t>EXPLODING BOMB: Explosive; fire, blast or projection hazards by self-reactive substances, substances that can burn without oxygen; or that may explode when disturbed will be labeled with this symbol</a:t>
          </a:r>
        </a:p>
      </dsp:txBody>
      <dsp:txXfrm>
        <a:off x="54308" y="827673"/>
        <a:ext cx="3599784" cy="1745584"/>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6679F5-9D00-452B-858D-8E7EF83EB990}">
      <dsp:nvSpPr>
        <dsp:cNvPr id="0" name=""/>
        <dsp:cNvSpPr/>
      </dsp:nvSpPr>
      <dsp:spPr>
        <a:xfrm>
          <a:off x="0" y="278337"/>
          <a:ext cx="4949849" cy="2474924"/>
        </a:xfrm>
        <a:prstGeom prst="roundRect">
          <a:avLst>
            <a:gd name="adj" fmla="val 1000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ENVIRONMENT: This non-mandatory pictogram represents a chemical</a:t>
          </a:r>
          <a:r>
            <a:rPr lang="ja-JP" sz="2400" kern="1200" dirty="0"/>
            <a:t>’</a:t>
          </a:r>
          <a:r>
            <a:rPr lang="en-US" sz="2400" kern="1200" dirty="0"/>
            <a:t>s effect on water, aquatic life or other impacts on the environment. It warns of immediate and long term hazards to the aquatic environment</a:t>
          </a:r>
        </a:p>
      </dsp:txBody>
      <dsp:txXfrm>
        <a:off x="72488" y="350825"/>
        <a:ext cx="4804873" cy="2329948"/>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E9B7C9-4397-42B7-9D5A-23F62A9E2CDE}">
      <dsp:nvSpPr>
        <dsp:cNvPr id="0" name=""/>
        <dsp:cNvSpPr/>
      </dsp:nvSpPr>
      <dsp:spPr>
        <a:xfrm>
          <a:off x="956" y="585390"/>
          <a:ext cx="2038809" cy="2599482"/>
        </a:xfrm>
        <a:prstGeom prst="roundRect">
          <a:avLst>
            <a:gd name="adj" fmla="val 1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PPE: </a:t>
          </a:r>
        </a:p>
      </dsp:txBody>
      <dsp:txXfrm>
        <a:off x="60671" y="645105"/>
        <a:ext cx="1919379" cy="2480052"/>
      </dsp:txXfrm>
    </dsp:sp>
    <dsp:sp modelId="{3678D1C6-A2E7-443D-9055-9D298D6804CB}">
      <dsp:nvSpPr>
        <dsp:cNvPr id="0" name=""/>
        <dsp:cNvSpPr/>
      </dsp:nvSpPr>
      <dsp:spPr>
        <a:xfrm>
          <a:off x="2243646" y="1632319"/>
          <a:ext cx="432227" cy="505624"/>
        </a:xfrm>
        <a:prstGeom prst="rightArrow">
          <a:avLst>
            <a:gd name="adj1" fmla="val 60000"/>
            <a:gd name="adj2" fmla="val 50000"/>
          </a:avLst>
        </a:prstGeom>
        <a:solidFill>
          <a:schemeClr val="tx1"/>
        </a:soli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solidFill>
              <a:schemeClr val="tx1"/>
            </a:solidFill>
          </a:endParaRPr>
        </a:p>
      </dsp:txBody>
      <dsp:txXfrm>
        <a:off x="2243646" y="1733444"/>
        <a:ext cx="302559" cy="303374"/>
      </dsp:txXfrm>
    </dsp:sp>
    <dsp:sp modelId="{BDCAC122-02DF-4AA8-A004-EB1ABA3B6FEA}">
      <dsp:nvSpPr>
        <dsp:cNvPr id="0" name=""/>
        <dsp:cNvSpPr/>
      </dsp:nvSpPr>
      <dsp:spPr>
        <a:xfrm>
          <a:off x="2855289" y="585390"/>
          <a:ext cx="2038809" cy="2599482"/>
        </a:xfrm>
        <a:prstGeom prst="roundRect">
          <a:avLst>
            <a:gd name="adj" fmla="val 10000"/>
          </a:avLst>
        </a:prstGeom>
        <a:gradFill rotWithShape="0">
          <a:gsLst>
            <a:gs pos="0">
              <a:schemeClr val="accent3">
                <a:hueOff val="2710599"/>
                <a:satOff val="100000"/>
                <a:lumOff val="-14706"/>
                <a:alphaOff val="0"/>
                <a:lumMod val="110000"/>
                <a:satMod val="105000"/>
                <a:tint val="67000"/>
              </a:schemeClr>
            </a:gs>
            <a:gs pos="50000">
              <a:schemeClr val="accent3">
                <a:hueOff val="2710599"/>
                <a:satOff val="100000"/>
                <a:lumOff val="-14706"/>
                <a:alphaOff val="0"/>
                <a:lumMod val="105000"/>
                <a:satMod val="103000"/>
                <a:tint val="73000"/>
              </a:schemeClr>
            </a:gs>
            <a:gs pos="100000">
              <a:schemeClr val="accent3">
                <a:hueOff val="2710599"/>
                <a:satOff val="100000"/>
                <a:lumOff val="-1470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Personal Protective equipment such as </a:t>
          </a:r>
        </a:p>
        <a:p>
          <a:pPr marL="114300" lvl="1" indent="-114300" algn="l" defTabSz="622300">
            <a:lnSpc>
              <a:spcPct val="90000"/>
            </a:lnSpc>
            <a:spcBef>
              <a:spcPct val="0"/>
            </a:spcBef>
            <a:spcAft>
              <a:spcPct val="15000"/>
            </a:spcAft>
            <a:buChar char="•"/>
          </a:pPr>
          <a:r>
            <a:rPr lang="en-US" sz="1400" kern="1200" dirty="0"/>
            <a:t>Gloves, </a:t>
          </a:r>
        </a:p>
        <a:p>
          <a:pPr marL="114300" lvl="1" indent="-114300" algn="l" defTabSz="622300">
            <a:lnSpc>
              <a:spcPct val="90000"/>
            </a:lnSpc>
            <a:spcBef>
              <a:spcPct val="0"/>
            </a:spcBef>
            <a:spcAft>
              <a:spcPct val="15000"/>
            </a:spcAft>
            <a:buChar char="•"/>
          </a:pPr>
          <a:r>
            <a:rPr lang="en-US" sz="1400" kern="1200"/>
            <a:t>Safety goggles,</a:t>
          </a:r>
        </a:p>
        <a:p>
          <a:pPr marL="114300" lvl="1" indent="-114300" algn="l" defTabSz="622300">
            <a:lnSpc>
              <a:spcPct val="90000"/>
            </a:lnSpc>
            <a:spcBef>
              <a:spcPct val="0"/>
            </a:spcBef>
            <a:spcAft>
              <a:spcPct val="15000"/>
            </a:spcAft>
            <a:buChar char="•"/>
          </a:pPr>
          <a:r>
            <a:rPr lang="en-US" sz="1400" kern="1200"/>
            <a:t>Respirators, </a:t>
          </a:r>
        </a:p>
        <a:p>
          <a:pPr marL="114300" lvl="1" indent="-114300" algn="l" defTabSz="622300">
            <a:lnSpc>
              <a:spcPct val="90000"/>
            </a:lnSpc>
            <a:spcBef>
              <a:spcPct val="0"/>
            </a:spcBef>
            <a:spcAft>
              <a:spcPct val="15000"/>
            </a:spcAft>
            <a:buChar char="•"/>
          </a:pPr>
          <a:r>
            <a:rPr lang="en-US" sz="1400" kern="1200"/>
            <a:t>and specialty chemical protective clothing can protect from many of these hazards</a:t>
          </a:r>
        </a:p>
      </dsp:txBody>
      <dsp:txXfrm>
        <a:off x="2915004" y="645105"/>
        <a:ext cx="1919379" cy="2480052"/>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BBD543-9BB6-49BB-AFEC-FBC1678051ED}">
      <dsp:nvSpPr>
        <dsp:cNvPr id="0" name=""/>
        <dsp:cNvSpPr/>
      </dsp:nvSpPr>
      <dsp:spPr>
        <a:xfrm>
          <a:off x="0" y="15812"/>
          <a:ext cx="8727201" cy="676260"/>
        </a:xfrm>
        <a:prstGeom prst="round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1" kern="1200" dirty="0"/>
            <a:t>Please keep in mind that this is just a brief list of some of the common chemicals used at ASU along with their respective pictograms</a:t>
          </a:r>
          <a:endParaRPr lang="en-US" sz="1700" kern="1200" dirty="0"/>
        </a:p>
      </dsp:txBody>
      <dsp:txXfrm>
        <a:off x="33012" y="48824"/>
        <a:ext cx="8661177" cy="610236"/>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FFBA42-CCBE-4592-84AF-40C10895A37F}">
      <dsp:nvSpPr>
        <dsp:cNvPr id="0" name=""/>
        <dsp:cNvSpPr/>
      </dsp:nvSpPr>
      <dsp:spPr>
        <a:xfrm>
          <a:off x="372" y="118586"/>
          <a:ext cx="1451074" cy="870644"/>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bg1"/>
              </a:solidFill>
            </a:rPr>
            <a:t>Acetic Acid</a:t>
          </a:r>
          <a:endParaRPr lang="en-US" sz="1400" kern="1200" dirty="0">
            <a:solidFill>
              <a:schemeClr val="bg1"/>
            </a:solidFill>
          </a:endParaRPr>
        </a:p>
      </dsp:txBody>
      <dsp:txXfrm>
        <a:off x="372" y="118586"/>
        <a:ext cx="1451074" cy="870644"/>
      </dsp:txXfrm>
    </dsp:sp>
    <dsp:sp modelId="{F39F638E-71B6-4178-A941-82B24B192E6B}">
      <dsp:nvSpPr>
        <dsp:cNvPr id="0" name=""/>
        <dsp:cNvSpPr/>
      </dsp:nvSpPr>
      <dsp:spPr>
        <a:xfrm>
          <a:off x="1596553" y="118586"/>
          <a:ext cx="1451074" cy="870644"/>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bg1"/>
              </a:solidFill>
            </a:rPr>
            <a:t>Hydrochloric Acid</a:t>
          </a:r>
          <a:endParaRPr lang="en-US" sz="1400" kern="1200" dirty="0">
            <a:solidFill>
              <a:schemeClr val="bg1"/>
            </a:solidFill>
          </a:endParaRPr>
        </a:p>
      </dsp:txBody>
      <dsp:txXfrm>
        <a:off x="1596553" y="118586"/>
        <a:ext cx="1451074" cy="870644"/>
      </dsp:txXfrm>
    </dsp:sp>
    <dsp:sp modelId="{E80881B0-348F-4175-9C00-62473724E5AA}">
      <dsp:nvSpPr>
        <dsp:cNvPr id="0" name=""/>
        <dsp:cNvSpPr/>
      </dsp:nvSpPr>
      <dsp:spPr>
        <a:xfrm>
          <a:off x="372" y="1134338"/>
          <a:ext cx="1451074" cy="870644"/>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solidFill>
                <a:schemeClr val="bg1"/>
              </a:solidFill>
            </a:rPr>
            <a:t>Dichloromethane </a:t>
          </a:r>
          <a:endParaRPr lang="en-US" sz="1400" kern="1200">
            <a:solidFill>
              <a:schemeClr val="bg1"/>
            </a:solidFill>
          </a:endParaRPr>
        </a:p>
      </dsp:txBody>
      <dsp:txXfrm>
        <a:off x="372" y="1134338"/>
        <a:ext cx="1451074" cy="870644"/>
      </dsp:txXfrm>
    </dsp:sp>
    <dsp:sp modelId="{C946BB8B-AF76-4CCD-B25B-534A2CAEE64F}">
      <dsp:nvSpPr>
        <dsp:cNvPr id="0" name=""/>
        <dsp:cNvSpPr/>
      </dsp:nvSpPr>
      <dsp:spPr>
        <a:xfrm>
          <a:off x="1596553" y="1134338"/>
          <a:ext cx="1451074" cy="870644"/>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solidFill>
                <a:schemeClr val="bg1"/>
              </a:solidFill>
            </a:rPr>
            <a:t>Isopropyl alcohol</a:t>
          </a:r>
          <a:endParaRPr lang="en-US" sz="1400" kern="1200">
            <a:solidFill>
              <a:schemeClr val="bg1"/>
            </a:solidFill>
          </a:endParaRPr>
        </a:p>
      </dsp:txBody>
      <dsp:txXfrm>
        <a:off x="1596553" y="1134338"/>
        <a:ext cx="1451074" cy="870644"/>
      </dsp:txXfrm>
    </dsp:sp>
    <dsp:sp modelId="{0AAAE398-EDD7-4884-9D33-BE81C957052E}">
      <dsp:nvSpPr>
        <dsp:cNvPr id="0" name=""/>
        <dsp:cNvSpPr/>
      </dsp:nvSpPr>
      <dsp:spPr>
        <a:xfrm>
          <a:off x="372" y="2150090"/>
          <a:ext cx="1451074" cy="870644"/>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solidFill>
                <a:schemeClr val="bg1"/>
              </a:solidFill>
            </a:rPr>
            <a:t>Nitric Acid</a:t>
          </a:r>
          <a:endParaRPr lang="en-US" sz="1400" kern="1200">
            <a:solidFill>
              <a:schemeClr val="bg1"/>
            </a:solidFill>
          </a:endParaRPr>
        </a:p>
      </dsp:txBody>
      <dsp:txXfrm>
        <a:off x="372" y="2150090"/>
        <a:ext cx="1451074" cy="870644"/>
      </dsp:txXfrm>
    </dsp:sp>
    <dsp:sp modelId="{5CC3ED2A-489D-4D9B-88EE-E60328460047}">
      <dsp:nvSpPr>
        <dsp:cNvPr id="0" name=""/>
        <dsp:cNvSpPr/>
      </dsp:nvSpPr>
      <dsp:spPr>
        <a:xfrm>
          <a:off x="1596553" y="2150090"/>
          <a:ext cx="1451074" cy="870644"/>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solidFill>
                <a:schemeClr val="bg1"/>
              </a:solidFill>
            </a:rPr>
            <a:t>Sulfuric Acid</a:t>
          </a:r>
          <a:endParaRPr lang="en-US" sz="1400" kern="1200">
            <a:solidFill>
              <a:schemeClr val="bg1"/>
            </a:solidFill>
          </a:endParaRPr>
        </a:p>
      </dsp:txBody>
      <dsp:txXfrm>
        <a:off x="1596553" y="2150090"/>
        <a:ext cx="1451074" cy="870644"/>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3A6EAB-23D5-4126-9AD5-0733849357A2}">
      <dsp:nvSpPr>
        <dsp:cNvPr id="0" name=""/>
        <dsp:cNvSpPr/>
      </dsp:nvSpPr>
      <dsp:spPr>
        <a:xfrm>
          <a:off x="0" y="12424"/>
          <a:ext cx="8610600" cy="1471860"/>
        </a:xfrm>
        <a:prstGeom prst="round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US" sz="3700" kern="1200" dirty="0"/>
            <a:t>If you have been exposed to a chemical and feel sick:</a:t>
          </a:r>
        </a:p>
      </dsp:txBody>
      <dsp:txXfrm>
        <a:off x="71850" y="84274"/>
        <a:ext cx="8466900" cy="1328160"/>
      </dsp:txXfrm>
    </dsp:sp>
    <dsp:sp modelId="{6A40B7CF-842B-4635-93AA-D2367CF7BA8E}">
      <dsp:nvSpPr>
        <dsp:cNvPr id="0" name=""/>
        <dsp:cNvSpPr/>
      </dsp:nvSpPr>
      <dsp:spPr>
        <a:xfrm>
          <a:off x="0" y="1484284"/>
          <a:ext cx="8610600" cy="25274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3387" tIns="46990" rIns="263144" bIns="46990" numCol="1" spcCol="1270" anchor="t" anchorCtr="0">
          <a:noAutofit/>
        </a:bodyPr>
        <a:lstStyle/>
        <a:p>
          <a:pPr marL="285750" lvl="1" indent="-285750" algn="l" defTabSz="1289050">
            <a:lnSpc>
              <a:spcPct val="90000"/>
            </a:lnSpc>
            <a:spcBef>
              <a:spcPct val="0"/>
            </a:spcBef>
            <a:spcAft>
              <a:spcPct val="20000"/>
            </a:spcAft>
            <a:buChar char="•"/>
          </a:pPr>
          <a:r>
            <a:rPr lang="en-US" sz="2900" kern="1200"/>
            <a:t>Let faculty or supervisor know immediately</a:t>
          </a:r>
        </a:p>
        <a:p>
          <a:pPr marL="285750" lvl="1" indent="-285750" algn="l" defTabSz="1289050">
            <a:lnSpc>
              <a:spcPct val="90000"/>
            </a:lnSpc>
            <a:spcBef>
              <a:spcPct val="0"/>
            </a:spcBef>
            <a:spcAft>
              <a:spcPct val="20000"/>
            </a:spcAft>
            <a:buChar char="•"/>
          </a:pPr>
          <a:r>
            <a:rPr lang="en-US" sz="2900" kern="1200" dirty="0"/>
            <a:t>Find out what the chemical was</a:t>
          </a:r>
        </a:p>
        <a:p>
          <a:pPr marL="285750" lvl="1" indent="-285750" algn="l" defTabSz="1289050">
            <a:lnSpc>
              <a:spcPct val="90000"/>
            </a:lnSpc>
            <a:spcBef>
              <a:spcPct val="0"/>
            </a:spcBef>
            <a:spcAft>
              <a:spcPct val="20000"/>
            </a:spcAft>
            <a:buChar char="•"/>
          </a:pPr>
          <a:r>
            <a:rPr lang="en-US" sz="2900" kern="1200"/>
            <a:t>Follow the first aid directions in Section 4 of the SDS</a:t>
          </a:r>
        </a:p>
        <a:p>
          <a:pPr marL="285750" lvl="1" indent="-285750" algn="l" defTabSz="1289050">
            <a:lnSpc>
              <a:spcPct val="90000"/>
            </a:lnSpc>
            <a:spcBef>
              <a:spcPct val="0"/>
            </a:spcBef>
            <a:spcAft>
              <a:spcPct val="20000"/>
            </a:spcAft>
            <a:buChar char="•"/>
          </a:pPr>
          <a:r>
            <a:rPr lang="en-US" sz="2900" kern="1200"/>
            <a:t>Get medical attention as needed</a:t>
          </a:r>
        </a:p>
        <a:p>
          <a:pPr marL="285750" lvl="1" indent="-285750" algn="l" defTabSz="1289050">
            <a:lnSpc>
              <a:spcPct val="90000"/>
            </a:lnSpc>
            <a:spcBef>
              <a:spcPct val="0"/>
            </a:spcBef>
            <a:spcAft>
              <a:spcPct val="20000"/>
            </a:spcAft>
            <a:buChar char="•"/>
          </a:pPr>
          <a:r>
            <a:rPr lang="en-US" sz="2900" kern="1200"/>
            <a:t>Check your PPE before going back to the area</a:t>
          </a:r>
        </a:p>
      </dsp:txBody>
      <dsp:txXfrm>
        <a:off x="0" y="1484284"/>
        <a:ext cx="8610600" cy="2527470"/>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B39985-60C6-4079-9D22-D2F39118BD36}">
      <dsp:nvSpPr>
        <dsp:cNvPr id="0" name=""/>
        <dsp:cNvSpPr/>
      </dsp:nvSpPr>
      <dsp:spPr>
        <a:xfrm>
          <a:off x="0" y="31666"/>
          <a:ext cx="8534400" cy="671580"/>
        </a:xfrm>
        <a:prstGeom prst="round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solidFill>
                <a:schemeClr val="bg1"/>
              </a:solidFill>
            </a:rPr>
            <a:t>How do you get information about hazardous chemicals?</a:t>
          </a:r>
        </a:p>
      </dsp:txBody>
      <dsp:txXfrm>
        <a:off x="32784" y="64450"/>
        <a:ext cx="8468832" cy="606012"/>
      </dsp:txXfrm>
    </dsp:sp>
    <dsp:sp modelId="{57DB8AA2-BF95-4ADF-9B4E-1C5E40EE5AE2}">
      <dsp:nvSpPr>
        <dsp:cNvPr id="0" name=""/>
        <dsp:cNvSpPr/>
      </dsp:nvSpPr>
      <dsp:spPr>
        <a:xfrm>
          <a:off x="0" y="783886"/>
          <a:ext cx="8534400" cy="671580"/>
        </a:xfrm>
        <a:prstGeom prst="roundRect">
          <a:avLst/>
        </a:prstGeom>
        <a:gradFill rotWithShape="0">
          <a:gsLst>
            <a:gs pos="0">
              <a:schemeClr val="accent2">
                <a:hueOff val="-1455363"/>
                <a:satOff val="-83928"/>
                <a:lumOff val="8628"/>
                <a:alphaOff val="0"/>
                <a:lumMod val="110000"/>
                <a:satMod val="105000"/>
                <a:tint val="67000"/>
              </a:schemeClr>
            </a:gs>
            <a:gs pos="50000">
              <a:schemeClr val="accent2">
                <a:hueOff val="-1455363"/>
                <a:satOff val="-83928"/>
                <a:lumOff val="8628"/>
                <a:alphaOff val="0"/>
                <a:lumMod val="105000"/>
                <a:satMod val="103000"/>
                <a:tint val="73000"/>
              </a:schemeClr>
            </a:gs>
            <a:gs pos="100000">
              <a:schemeClr val="accent2">
                <a:hueOff val="-1455363"/>
                <a:satOff val="-83928"/>
                <a:lumOff val="862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You can get information two ways:</a:t>
          </a:r>
        </a:p>
      </dsp:txBody>
      <dsp:txXfrm>
        <a:off x="32784" y="816670"/>
        <a:ext cx="8468832" cy="606012"/>
      </dsp:txXfrm>
    </dsp:sp>
    <dsp:sp modelId="{2D8E89B7-8A3C-45E2-85F9-51D89C34D8B3}">
      <dsp:nvSpPr>
        <dsp:cNvPr id="0" name=""/>
        <dsp:cNvSpPr/>
      </dsp:nvSpPr>
      <dsp:spPr>
        <a:xfrm>
          <a:off x="0" y="1455466"/>
          <a:ext cx="8534400" cy="75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0967" tIns="35560" rIns="199136" bIns="35560" numCol="1" spcCol="1270" anchor="t" anchorCtr="0">
          <a:noAutofit/>
        </a:bodyPr>
        <a:lstStyle/>
        <a:p>
          <a:pPr marL="228600" lvl="1" indent="-228600" algn="l" defTabSz="977900">
            <a:lnSpc>
              <a:spcPct val="90000"/>
            </a:lnSpc>
            <a:spcBef>
              <a:spcPct val="0"/>
            </a:spcBef>
            <a:spcAft>
              <a:spcPct val="20000"/>
            </a:spcAft>
            <a:buChar char="•"/>
          </a:pPr>
          <a:r>
            <a:rPr lang="en-US" sz="2200" kern="1200" dirty="0"/>
            <a:t>From the product label</a:t>
          </a:r>
        </a:p>
        <a:p>
          <a:pPr marL="228600" lvl="1" indent="-228600" algn="l" defTabSz="977900">
            <a:lnSpc>
              <a:spcPct val="90000"/>
            </a:lnSpc>
            <a:spcBef>
              <a:spcPct val="0"/>
            </a:spcBef>
            <a:spcAft>
              <a:spcPct val="20000"/>
            </a:spcAft>
            <a:buChar char="•"/>
          </a:pPr>
          <a:r>
            <a:rPr lang="en-US" sz="2200" kern="1200"/>
            <a:t>From the product Safety Data Sheet (SDS)</a:t>
          </a:r>
        </a:p>
      </dsp:txBody>
      <dsp:txXfrm>
        <a:off x="0" y="1455466"/>
        <a:ext cx="8534400" cy="753480"/>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74A244-82A3-4F7C-8100-362B96AAA3A1}">
      <dsp:nvSpPr>
        <dsp:cNvPr id="0" name=""/>
        <dsp:cNvSpPr/>
      </dsp:nvSpPr>
      <dsp:spPr>
        <a:xfrm>
          <a:off x="3859" y="867276"/>
          <a:ext cx="2402458" cy="2402458"/>
        </a:xfrm>
        <a:prstGeom prst="ellipse">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r>
            <a:rPr lang="en-US" sz="2100" kern="1200">
              <a:solidFill>
                <a:schemeClr val="bg1"/>
              </a:solidFill>
            </a:rPr>
            <a:t>What is a Safety Data Sheet? </a:t>
          </a:r>
        </a:p>
      </dsp:txBody>
      <dsp:txXfrm>
        <a:off x="355691" y="1219108"/>
        <a:ext cx="1698794" cy="1698794"/>
      </dsp:txXfrm>
    </dsp:sp>
    <dsp:sp modelId="{317469AD-ED2C-483B-AAC0-3C2899E2FDBE}">
      <dsp:nvSpPr>
        <dsp:cNvPr id="0" name=""/>
        <dsp:cNvSpPr/>
      </dsp:nvSpPr>
      <dsp:spPr>
        <a:xfrm>
          <a:off x="2406317" y="867276"/>
          <a:ext cx="2402458" cy="2402458"/>
        </a:xfrm>
        <a:prstGeom prst="ellipse">
          <a:avLst/>
        </a:prstGeom>
        <a:gradFill rotWithShape="0">
          <a:gsLst>
            <a:gs pos="0">
              <a:schemeClr val="accent2">
                <a:hueOff val="-1455363"/>
                <a:satOff val="-83928"/>
                <a:lumOff val="8628"/>
                <a:alphaOff val="0"/>
                <a:lumMod val="110000"/>
                <a:satMod val="105000"/>
                <a:tint val="67000"/>
              </a:schemeClr>
            </a:gs>
            <a:gs pos="50000">
              <a:schemeClr val="accent2">
                <a:hueOff val="-1455363"/>
                <a:satOff val="-83928"/>
                <a:lumOff val="8628"/>
                <a:alphaOff val="0"/>
                <a:lumMod val="105000"/>
                <a:satMod val="103000"/>
                <a:tint val="73000"/>
              </a:schemeClr>
            </a:gs>
            <a:gs pos="100000">
              <a:schemeClr val="accent2">
                <a:hueOff val="-1455363"/>
                <a:satOff val="-83928"/>
                <a:lumOff val="862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r>
            <a:rPr lang="en-US" sz="2100" kern="1200" dirty="0"/>
            <a:t>Safety Data Sheets (SDS) are information sheets on products that: </a:t>
          </a:r>
        </a:p>
      </dsp:txBody>
      <dsp:txXfrm>
        <a:off x="2758149" y="1219108"/>
        <a:ext cx="1698794" cy="1698794"/>
      </dsp:txXfrm>
    </dsp:sp>
    <dsp:sp modelId="{2B843BE3-A093-4862-91DA-C1FC9CE827F2}">
      <dsp:nvSpPr>
        <dsp:cNvPr id="0" name=""/>
        <dsp:cNvSpPr/>
      </dsp:nvSpPr>
      <dsp:spPr>
        <a:xfrm rot="18594731">
          <a:off x="4629011" y="1207747"/>
          <a:ext cx="1799561" cy="0"/>
        </a:xfrm>
        <a:custGeom>
          <a:avLst/>
          <a:gdLst/>
          <a:ahLst/>
          <a:cxnLst/>
          <a:rect l="0" t="0" r="0" b="0"/>
          <a:pathLst>
            <a:path>
              <a:moveTo>
                <a:pt x="0" y="0"/>
              </a:moveTo>
              <a:lnTo>
                <a:pt x="1799561"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D27BBBE-5C49-447D-930C-201C43A63369}">
      <dsp:nvSpPr>
        <dsp:cNvPr id="0" name=""/>
        <dsp:cNvSpPr/>
      </dsp:nvSpPr>
      <dsp:spPr>
        <a:xfrm>
          <a:off x="6106102" y="517589"/>
          <a:ext cx="280813" cy="0"/>
        </a:xfrm>
        <a:prstGeom prst="line">
          <a:avLst/>
        </a:pr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5E2CF86-74B2-4B84-9A78-69A02E840CCA}">
      <dsp:nvSpPr>
        <dsp:cNvPr id="0" name=""/>
        <dsp:cNvSpPr/>
      </dsp:nvSpPr>
      <dsp:spPr>
        <a:xfrm>
          <a:off x="6386916" y="617"/>
          <a:ext cx="1991224" cy="103394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dirty="0"/>
            <a:t>Tells what chemicals are in the produc</a:t>
          </a:r>
          <a:r>
            <a:rPr lang="en-US" sz="1100" kern="1200" dirty="0"/>
            <a:t>t</a:t>
          </a:r>
        </a:p>
      </dsp:txBody>
      <dsp:txXfrm>
        <a:off x="6386916" y="617"/>
        <a:ext cx="1991224" cy="1033944"/>
      </dsp:txXfrm>
    </dsp:sp>
    <dsp:sp modelId="{76D03D00-BF03-491C-ABB9-E764EBC2404A}">
      <dsp:nvSpPr>
        <dsp:cNvPr id="0" name=""/>
        <dsp:cNvSpPr/>
      </dsp:nvSpPr>
      <dsp:spPr>
        <a:xfrm rot="20296393">
          <a:off x="4907332" y="1781586"/>
          <a:ext cx="1242918" cy="0"/>
        </a:xfrm>
        <a:custGeom>
          <a:avLst/>
          <a:gdLst/>
          <a:ahLst/>
          <a:cxnLst/>
          <a:rect l="0" t="0" r="0" b="0"/>
          <a:pathLst>
            <a:path>
              <a:moveTo>
                <a:pt x="0" y="0"/>
              </a:moveTo>
              <a:lnTo>
                <a:pt x="1242918"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1FEE829-E45A-4B8E-9626-04AE89188A91}">
      <dsp:nvSpPr>
        <dsp:cNvPr id="0" name=""/>
        <dsp:cNvSpPr/>
      </dsp:nvSpPr>
      <dsp:spPr>
        <a:xfrm>
          <a:off x="6106102" y="1551533"/>
          <a:ext cx="280813" cy="0"/>
        </a:xfrm>
        <a:prstGeom prst="line">
          <a:avLst/>
        </a:pr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D506AAC-0756-4B10-A706-E9090FE17925}">
      <dsp:nvSpPr>
        <dsp:cNvPr id="0" name=""/>
        <dsp:cNvSpPr/>
      </dsp:nvSpPr>
      <dsp:spPr>
        <a:xfrm>
          <a:off x="6386916" y="1034561"/>
          <a:ext cx="1991224" cy="103394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dirty="0"/>
            <a:t>What hazards are associated with the chemicals</a:t>
          </a:r>
        </a:p>
      </dsp:txBody>
      <dsp:txXfrm>
        <a:off x="6386916" y="1034561"/>
        <a:ext cx="1991224" cy="1033944"/>
      </dsp:txXfrm>
    </dsp:sp>
    <dsp:sp modelId="{4036BB2B-4338-4F39-809B-D52458E31D41}">
      <dsp:nvSpPr>
        <dsp:cNvPr id="0" name=""/>
        <dsp:cNvSpPr/>
      </dsp:nvSpPr>
      <dsp:spPr>
        <a:xfrm rot="1303607">
          <a:off x="4907332" y="2355425"/>
          <a:ext cx="1242918" cy="0"/>
        </a:xfrm>
        <a:custGeom>
          <a:avLst/>
          <a:gdLst/>
          <a:ahLst/>
          <a:cxnLst/>
          <a:rect l="0" t="0" r="0" b="0"/>
          <a:pathLst>
            <a:path>
              <a:moveTo>
                <a:pt x="0" y="0"/>
              </a:moveTo>
              <a:lnTo>
                <a:pt x="1242918"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4060BF9-265C-447A-B276-B6F6CFDB8448}">
      <dsp:nvSpPr>
        <dsp:cNvPr id="0" name=""/>
        <dsp:cNvSpPr/>
      </dsp:nvSpPr>
      <dsp:spPr>
        <a:xfrm>
          <a:off x="6106102" y="2585478"/>
          <a:ext cx="280813" cy="0"/>
        </a:xfrm>
        <a:prstGeom prst="line">
          <a:avLst/>
        </a:pr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5F3D06-826A-47AF-BD3B-B9C40430F405}">
      <dsp:nvSpPr>
        <dsp:cNvPr id="0" name=""/>
        <dsp:cNvSpPr/>
      </dsp:nvSpPr>
      <dsp:spPr>
        <a:xfrm>
          <a:off x="6386916" y="2068505"/>
          <a:ext cx="1991224" cy="103394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t>How to </a:t>
          </a:r>
          <a:r>
            <a:rPr lang="en-US" sz="1200" kern="1200" dirty="0"/>
            <a:t>protect</a:t>
          </a:r>
          <a:r>
            <a:rPr lang="en-US" sz="1100" kern="1200" dirty="0"/>
            <a:t> yourself from the hazards</a:t>
          </a:r>
        </a:p>
      </dsp:txBody>
      <dsp:txXfrm>
        <a:off x="6386916" y="2068505"/>
        <a:ext cx="1991224" cy="1033944"/>
      </dsp:txXfrm>
    </dsp:sp>
    <dsp:sp modelId="{E0167266-53F5-4A43-9557-7A552B73ABA4}">
      <dsp:nvSpPr>
        <dsp:cNvPr id="0" name=""/>
        <dsp:cNvSpPr/>
      </dsp:nvSpPr>
      <dsp:spPr>
        <a:xfrm rot="3005269">
          <a:off x="4629011" y="2929264"/>
          <a:ext cx="1799561" cy="0"/>
        </a:xfrm>
        <a:custGeom>
          <a:avLst/>
          <a:gdLst/>
          <a:ahLst/>
          <a:cxnLst/>
          <a:rect l="0" t="0" r="0" b="0"/>
          <a:pathLst>
            <a:path>
              <a:moveTo>
                <a:pt x="0" y="0"/>
              </a:moveTo>
              <a:lnTo>
                <a:pt x="1799561"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3305F9E-DB3E-46E2-9F57-72927794B3D9}">
      <dsp:nvSpPr>
        <dsp:cNvPr id="0" name=""/>
        <dsp:cNvSpPr/>
      </dsp:nvSpPr>
      <dsp:spPr>
        <a:xfrm>
          <a:off x="6106102" y="3619422"/>
          <a:ext cx="280813" cy="0"/>
        </a:xfrm>
        <a:prstGeom prst="line">
          <a:avLst/>
        </a:pr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8A53B1-E724-437D-A1CD-B5EEE9E1A767}">
      <dsp:nvSpPr>
        <dsp:cNvPr id="0" name=""/>
        <dsp:cNvSpPr/>
      </dsp:nvSpPr>
      <dsp:spPr>
        <a:xfrm>
          <a:off x="6386916" y="3102450"/>
          <a:ext cx="1991224" cy="103394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dirty="0"/>
            <a:t>Search for Chemicals:  </a:t>
          </a:r>
          <a:r>
            <a:rPr lang="en-US" sz="1200" kern="1200" dirty="0">
              <a:solidFill>
                <a:srgbClr val="002060"/>
              </a:solidFill>
              <a:hlinkClick xmlns:r="http://schemas.openxmlformats.org/officeDocument/2006/relationships" r:id="rId1">
                <a:extLst>
                  <a:ext uri="{A12FA001-AC4F-418D-AE19-62706E023703}">
                    <ahyp:hlinkClr xmlns:ahyp="http://schemas.microsoft.com/office/drawing/2018/hyperlinkcolor" val="tx"/>
                  </a:ext>
                </a:extLst>
              </a:hlinkClick>
            </a:rPr>
            <a:t>http://chemicalsafety.com/sds-search/</a:t>
          </a:r>
          <a:r>
            <a:rPr lang="en-US" sz="1200" kern="1200" dirty="0">
              <a:solidFill>
                <a:srgbClr val="002060"/>
              </a:solidFill>
            </a:rPr>
            <a:t> </a:t>
          </a:r>
        </a:p>
      </dsp:txBody>
      <dsp:txXfrm>
        <a:off x="6386916" y="3102450"/>
        <a:ext cx="1991224" cy="1033944"/>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26D182-80B6-473D-8A6C-D1B8F3F91ED1}">
      <dsp:nvSpPr>
        <dsp:cNvPr id="0" name=""/>
        <dsp:cNvSpPr/>
      </dsp:nvSpPr>
      <dsp:spPr>
        <a:xfrm>
          <a:off x="0" y="282719"/>
          <a:ext cx="8839200" cy="55062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6020" tIns="395732" rIns="686020" bIns="135128" numCol="1" spcCol="1270" anchor="t" anchorCtr="0">
          <a:noAutofit/>
        </a:bodyPr>
        <a:lstStyle/>
        <a:p>
          <a:pPr marL="171450" lvl="1" indent="-171450" algn="l" defTabSz="844550">
            <a:lnSpc>
              <a:spcPct val="90000"/>
            </a:lnSpc>
            <a:spcBef>
              <a:spcPct val="0"/>
            </a:spcBef>
            <a:spcAft>
              <a:spcPct val="15000"/>
            </a:spcAft>
            <a:buChar char="•"/>
          </a:pPr>
          <a:r>
            <a:rPr lang="en-US" sz="1900" kern="1200" dirty="0"/>
            <a:t>Chemical manufacturers and importers must obtain or develop a safety data sheet for each hazardous chemical they produce or import. Employers must have a safety data sheet in the workplace for each hazardous chemical which they use </a:t>
          </a:r>
        </a:p>
        <a:p>
          <a:pPr marL="171450" lvl="1" indent="-171450" algn="l" defTabSz="844550">
            <a:lnSpc>
              <a:spcPct val="90000"/>
            </a:lnSpc>
            <a:spcBef>
              <a:spcPct val="0"/>
            </a:spcBef>
            <a:spcAft>
              <a:spcPct val="15000"/>
            </a:spcAft>
            <a:buChar char="•"/>
          </a:pPr>
          <a:r>
            <a:rPr lang="en-US" sz="1900" kern="1200" dirty="0"/>
            <a:t>The SDS must include information such as the properties of each chemical; the physical, health, and environmental health hazards; protective measures; and safety precautions for handling, storing, and transporting the chemical </a:t>
          </a:r>
        </a:p>
        <a:p>
          <a:pPr marL="171450" lvl="1" indent="-171450" algn="l" defTabSz="844550">
            <a:lnSpc>
              <a:spcPct val="90000"/>
            </a:lnSpc>
            <a:spcBef>
              <a:spcPct val="0"/>
            </a:spcBef>
            <a:spcAft>
              <a:spcPct val="15000"/>
            </a:spcAft>
            <a:buChar char="•"/>
          </a:pPr>
          <a:r>
            <a:rPr lang="en-US" sz="1900" kern="1200"/>
            <a:t>Sections 1 through 8 contain general information about the chemical, identification, hazards, composition, safe handling practices, first aid measures, and emergency control measures (e.g., fire fighting). This information should be helpful to those that need to get the information quickly </a:t>
          </a:r>
        </a:p>
        <a:p>
          <a:pPr marL="171450" lvl="1" indent="-171450" algn="l" defTabSz="844550">
            <a:lnSpc>
              <a:spcPct val="90000"/>
            </a:lnSpc>
            <a:spcBef>
              <a:spcPct val="0"/>
            </a:spcBef>
            <a:spcAft>
              <a:spcPct val="15000"/>
            </a:spcAft>
            <a:buChar char="•"/>
          </a:pPr>
          <a:r>
            <a:rPr lang="en-US" sz="1900" kern="1200"/>
            <a:t>Sections 9 through 11 and 16 contain other technical and scientific information, such as physical and chemical properties, stability and reactivity information, toxicological information, exposure control information, and other information including the date of preparation or last revision </a:t>
          </a:r>
        </a:p>
      </dsp:txBody>
      <dsp:txXfrm>
        <a:off x="0" y="282719"/>
        <a:ext cx="8839200" cy="5506200"/>
      </dsp:txXfrm>
    </dsp:sp>
    <dsp:sp modelId="{F62D3619-0C30-4CB5-BA73-7D2B0A93D28F}">
      <dsp:nvSpPr>
        <dsp:cNvPr id="0" name=""/>
        <dsp:cNvSpPr/>
      </dsp:nvSpPr>
      <dsp:spPr>
        <a:xfrm>
          <a:off x="441960" y="2279"/>
          <a:ext cx="6187440" cy="560880"/>
        </a:xfrm>
        <a:prstGeom prst="round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3871" tIns="0" rIns="233871" bIns="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bg1"/>
              </a:solidFill>
            </a:rPr>
            <a:t>What are the features of a SDS?</a:t>
          </a:r>
        </a:p>
      </dsp:txBody>
      <dsp:txXfrm>
        <a:off x="469340" y="29659"/>
        <a:ext cx="6132680" cy="506120"/>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9253D1-6C71-4E19-ACFF-70C39F167D82}">
      <dsp:nvSpPr>
        <dsp:cNvPr id="0" name=""/>
        <dsp:cNvSpPr/>
      </dsp:nvSpPr>
      <dsp:spPr>
        <a:xfrm>
          <a:off x="130217" y="1391"/>
          <a:ext cx="1959619" cy="1175771"/>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bg1"/>
              </a:solidFill>
            </a:rPr>
            <a:t>Section 1: Identification of the substance or mixture and of the supplier</a:t>
          </a:r>
        </a:p>
      </dsp:txBody>
      <dsp:txXfrm>
        <a:off x="130217" y="1391"/>
        <a:ext cx="1959619" cy="1175771"/>
      </dsp:txXfrm>
    </dsp:sp>
    <dsp:sp modelId="{1782A16D-2F19-463E-9CCA-4158A7E5671B}">
      <dsp:nvSpPr>
        <dsp:cNvPr id="0" name=""/>
        <dsp:cNvSpPr/>
      </dsp:nvSpPr>
      <dsp:spPr>
        <a:xfrm>
          <a:off x="2285799" y="1391"/>
          <a:ext cx="1959619" cy="1175771"/>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Section 2: Hazard identification</a:t>
          </a:r>
        </a:p>
      </dsp:txBody>
      <dsp:txXfrm>
        <a:off x="2285799" y="1391"/>
        <a:ext cx="1959619" cy="1175771"/>
      </dsp:txXfrm>
    </dsp:sp>
    <dsp:sp modelId="{9F5DF771-2237-4768-A221-D208F15C1097}">
      <dsp:nvSpPr>
        <dsp:cNvPr id="0" name=""/>
        <dsp:cNvSpPr/>
      </dsp:nvSpPr>
      <dsp:spPr>
        <a:xfrm>
          <a:off x="4441380" y="1391"/>
          <a:ext cx="1959619" cy="1175771"/>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bg1"/>
              </a:solidFill>
            </a:rPr>
            <a:t>Section 3: Composition/information on ingredients Substance/Mixture</a:t>
          </a:r>
        </a:p>
      </dsp:txBody>
      <dsp:txXfrm>
        <a:off x="4441380" y="1391"/>
        <a:ext cx="1959619" cy="1175771"/>
      </dsp:txXfrm>
    </dsp:sp>
    <dsp:sp modelId="{E8DA7852-7AAA-4304-A91B-5B3735A68E1E}">
      <dsp:nvSpPr>
        <dsp:cNvPr id="0" name=""/>
        <dsp:cNvSpPr/>
      </dsp:nvSpPr>
      <dsp:spPr>
        <a:xfrm>
          <a:off x="6596962" y="1391"/>
          <a:ext cx="1959619" cy="1175771"/>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bg1"/>
              </a:solidFill>
            </a:rPr>
            <a:t>Section 4: First aid measures</a:t>
          </a:r>
        </a:p>
      </dsp:txBody>
      <dsp:txXfrm>
        <a:off x="6596962" y="1391"/>
        <a:ext cx="1959619" cy="1175771"/>
      </dsp:txXfrm>
    </dsp:sp>
    <dsp:sp modelId="{A615E451-69FB-4842-8FDC-C0BA29EB7CAD}">
      <dsp:nvSpPr>
        <dsp:cNvPr id="0" name=""/>
        <dsp:cNvSpPr/>
      </dsp:nvSpPr>
      <dsp:spPr>
        <a:xfrm>
          <a:off x="130217" y="1373125"/>
          <a:ext cx="1959619" cy="1175771"/>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bg1"/>
              </a:solidFill>
            </a:rPr>
            <a:t>Section 5: Firefighting measures</a:t>
          </a:r>
        </a:p>
      </dsp:txBody>
      <dsp:txXfrm>
        <a:off x="130217" y="1373125"/>
        <a:ext cx="1959619" cy="1175771"/>
      </dsp:txXfrm>
    </dsp:sp>
    <dsp:sp modelId="{ED1DBB3F-0828-45B3-A6BE-20B5E8CDB7EB}">
      <dsp:nvSpPr>
        <dsp:cNvPr id="0" name=""/>
        <dsp:cNvSpPr/>
      </dsp:nvSpPr>
      <dsp:spPr>
        <a:xfrm>
          <a:off x="2285799" y="1373125"/>
          <a:ext cx="1959619" cy="1175771"/>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bg1"/>
              </a:solidFill>
            </a:rPr>
            <a:t>Section 6: Accidental release measures</a:t>
          </a:r>
        </a:p>
      </dsp:txBody>
      <dsp:txXfrm>
        <a:off x="2285799" y="1373125"/>
        <a:ext cx="1959619" cy="1175771"/>
      </dsp:txXfrm>
    </dsp:sp>
    <dsp:sp modelId="{8C11FACF-3EBB-4F9A-A1FB-4EA8F4A54EB0}">
      <dsp:nvSpPr>
        <dsp:cNvPr id="0" name=""/>
        <dsp:cNvSpPr/>
      </dsp:nvSpPr>
      <dsp:spPr>
        <a:xfrm>
          <a:off x="4441380" y="1373125"/>
          <a:ext cx="1959619" cy="1175771"/>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bg1"/>
              </a:solidFill>
            </a:rPr>
            <a:t>Section 7: Handling and storage</a:t>
          </a:r>
        </a:p>
      </dsp:txBody>
      <dsp:txXfrm>
        <a:off x="4441380" y="1373125"/>
        <a:ext cx="1959619" cy="1175771"/>
      </dsp:txXfrm>
    </dsp:sp>
    <dsp:sp modelId="{3E44C214-05E3-45B3-9FEF-A7C008D6F8B2}">
      <dsp:nvSpPr>
        <dsp:cNvPr id="0" name=""/>
        <dsp:cNvSpPr/>
      </dsp:nvSpPr>
      <dsp:spPr>
        <a:xfrm>
          <a:off x="6596962" y="1373125"/>
          <a:ext cx="1959619" cy="1175771"/>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bg1"/>
              </a:solidFill>
            </a:rPr>
            <a:t>Section 8: Exposure controls/personal protection</a:t>
          </a:r>
        </a:p>
      </dsp:txBody>
      <dsp:txXfrm>
        <a:off x="6596962" y="1373125"/>
        <a:ext cx="1959619" cy="1175771"/>
      </dsp:txXfrm>
    </dsp:sp>
    <dsp:sp modelId="{1B1A1020-6214-447E-96E7-D7D161C90082}">
      <dsp:nvSpPr>
        <dsp:cNvPr id="0" name=""/>
        <dsp:cNvSpPr/>
      </dsp:nvSpPr>
      <dsp:spPr>
        <a:xfrm>
          <a:off x="130217" y="2744859"/>
          <a:ext cx="1959619" cy="1175771"/>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bg1"/>
              </a:solidFill>
            </a:rPr>
            <a:t>Section 9: Physical and chemical properties</a:t>
          </a:r>
        </a:p>
      </dsp:txBody>
      <dsp:txXfrm>
        <a:off x="130217" y="2744859"/>
        <a:ext cx="1959619" cy="1175771"/>
      </dsp:txXfrm>
    </dsp:sp>
    <dsp:sp modelId="{7CB80E0E-105A-4403-9434-B6CF774A8E2A}">
      <dsp:nvSpPr>
        <dsp:cNvPr id="0" name=""/>
        <dsp:cNvSpPr/>
      </dsp:nvSpPr>
      <dsp:spPr>
        <a:xfrm>
          <a:off x="2285799" y="2744859"/>
          <a:ext cx="1959619" cy="1175771"/>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bg1"/>
              </a:solidFill>
            </a:rPr>
            <a:t>Section 10: Stability and reactivity</a:t>
          </a:r>
        </a:p>
      </dsp:txBody>
      <dsp:txXfrm>
        <a:off x="2285799" y="2744859"/>
        <a:ext cx="1959619" cy="1175771"/>
      </dsp:txXfrm>
    </dsp:sp>
    <dsp:sp modelId="{17B339CA-BC38-4CDD-85E2-146BF1538F72}">
      <dsp:nvSpPr>
        <dsp:cNvPr id="0" name=""/>
        <dsp:cNvSpPr/>
      </dsp:nvSpPr>
      <dsp:spPr>
        <a:xfrm>
          <a:off x="4441380" y="2744859"/>
          <a:ext cx="1959619" cy="1175771"/>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bg1"/>
              </a:solidFill>
            </a:rPr>
            <a:t>Section 11: Toxicological</a:t>
          </a:r>
        </a:p>
      </dsp:txBody>
      <dsp:txXfrm>
        <a:off x="4441380" y="2744859"/>
        <a:ext cx="1959619" cy="1175771"/>
      </dsp:txXfrm>
    </dsp:sp>
    <dsp:sp modelId="{C45CAF11-7432-44AA-B99C-308D316C754A}">
      <dsp:nvSpPr>
        <dsp:cNvPr id="0" name=""/>
        <dsp:cNvSpPr/>
      </dsp:nvSpPr>
      <dsp:spPr>
        <a:xfrm>
          <a:off x="6596962" y="2744859"/>
          <a:ext cx="1959619" cy="1175771"/>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bg1"/>
              </a:solidFill>
            </a:rPr>
            <a:t>Section 12: Ecological information</a:t>
          </a:r>
        </a:p>
      </dsp:txBody>
      <dsp:txXfrm>
        <a:off x="6596962" y="2744859"/>
        <a:ext cx="1959619" cy="1175771"/>
      </dsp:txXfrm>
    </dsp:sp>
    <dsp:sp modelId="{779E3305-DA16-432B-922A-44ED5B4DEC8C}">
      <dsp:nvSpPr>
        <dsp:cNvPr id="0" name=""/>
        <dsp:cNvSpPr/>
      </dsp:nvSpPr>
      <dsp:spPr>
        <a:xfrm>
          <a:off x="130217" y="4116593"/>
          <a:ext cx="1959619" cy="1175771"/>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bg1"/>
              </a:solidFill>
            </a:rPr>
            <a:t>Section 13: Disposal considerations</a:t>
          </a:r>
        </a:p>
      </dsp:txBody>
      <dsp:txXfrm>
        <a:off x="130217" y="4116593"/>
        <a:ext cx="1959619" cy="1175771"/>
      </dsp:txXfrm>
    </dsp:sp>
    <dsp:sp modelId="{8EBEC802-7EEA-4EB0-87DE-F6A4F643400F}">
      <dsp:nvSpPr>
        <dsp:cNvPr id="0" name=""/>
        <dsp:cNvSpPr/>
      </dsp:nvSpPr>
      <dsp:spPr>
        <a:xfrm>
          <a:off x="2285799" y="4116593"/>
          <a:ext cx="1959619" cy="1175771"/>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bg1"/>
              </a:solidFill>
            </a:rPr>
            <a:t>Section 14: Transportation information</a:t>
          </a:r>
        </a:p>
      </dsp:txBody>
      <dsp:txXfrm>
        <a:off x="2285799" y="4116593"/>
        <a:ext cx="1959619" cy="1175771"/>
      </dsp:txXfrm>
    </dsp:sp>
    <dsp:sp modelId="{D2F5CD83-AC3D-4817-ADF5-492F1EC75A96}">
      <dsp:nvSpPr>
        <dsp:cNvPr id="0" name=""/>
        <dsp:cNvSpPr/>
      </dsp:nvSpPr>
      <dsp:spPr>
        <a:xfrm>
          <a:off x="4441380" y="4116593"/>
          <a:ext cx="1959619" cy="1175771"/>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bg1"/>
              </a:solidFill>
            </a:rPr>
            <a:t>Section 15: Regulatory information</a:t>
          </a:r>
        </a:p>
      </dsp:txBody>
      <dsp:txXfrm>
        <a:off x="4441380" y="4116593"/>
        <a:ext cx="1959619" cy="1175771"/>
      </dsp:txXfrm>
    </dsp:sp>
    <dsp:sp modelId="{9471C621-3FF5-483C-BEAB-9CE70F89F05E}">
      <dsp:nvSpPr>
        <dsp:cNvPr id="0" name=""/>
        <dsp:cNvSpPr/>
      </dsp:nvSpPr>
      <dsp:spPr>
        <a:xfrm>
          <a:off x="6596962" y="4116593"/>
          <a:ext cx="1959619" cy="1175771"/>
        </a:xfrm>
        <a:prstGeom prst="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bg1"/>
              </a:solidFill>
            </a:rPr>
            <a:t>Section 16: Other info including information on preparation &amp; revision of SDS</a:t>
          </a:r>
        </a:p>
      </dsp:txBody>
      <dsp:txXfrm>
        <a:off x="6596962" y="4116593"/>
        <a:ext cx="1959619" cy="1175771"/>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C07D8D-165E-4970-A4C9-469D27680AEB}">
      <dsp:nvSpPr>
        <dsp:cNvPr id="0" name=""/>
        <dsp:cNvSpPr/>
      </dsp:nvSpPr>
      <dsp:spPr>
        <a:xfrm>
          <a:off x="104663" y="22"/>
          <a:ext cx="2000473" cy="1200283"/>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a:t>All SDSs will always contain the 16 sections in the same order</a:t>
          </a:r>
          <a:endParaRPr lang="en-US" sz="1800" kern="1200"/>
        </a:p>
      </dsp:txBody>
      <dsp:txXfrm>
        <a:off x="104663" y="22"/>
        <a:ext cx="2000473" cy="1200283"/>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00CE12-1D37-46DA-8814-F6B8E1969030}">
      <dsp:nvSpPr>
        <dsp:cNvPr id="0" name=""/>
        <dsp:cNvSpPr/>
      </dsp:nvSpPr>
      <dsp:spPr>
        <a:xfrm>
          <a:off x="3103" y="350794"/>
          <a:ext cx="1587592" cy="23908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576" tIns="58420" rIns="163576" bIns="58420" numCol="1" spcCol="1270" anchor="ctr" anchorCtr="0">
          <a:noAutofit/>
        </a:bodyPr>
        <a:lstStyle/>
        <a:p>
          <a:pPr marL="0" lvl="0" indent="0" algn="r" defTabSz="1022350">
            <a:lnSpc>
              <a:spcPct val="90000"/>
            </a:lnSpc>
            <a:spcBef>
              <a:spcPct val="0"/>
            </a:spcBef>
            <a:spcAft>
              <a:spcPct val="35000"/>
            </a:spcAft>
            <a:buNone/>
          </a:pPr>
          <a:r>
            <a:rPr lang="en-US" sz="2300" kern="1200" dirty="0">
              <a:solidFill>
                <a:schemeClr val="tx1"/>
              </a:solidFill>
            </a:rPr>
            <a:t>You can protect yourself from hazardous chemicals by:</a:t>
          </a:r>
        </a:p>
      </dsp:txBody>
      <dsp:txXfrm>
        <a:off x="3103" y="350794"/>
        <a:ext cx="1587592" cy="2390850"/>
      </dsp:txXfrm>
    </dsp:sp>
    <dsp:sp modelId="{EBA95582-9B36-42C4-8775-17DC3C86AFDB}">
      <dsp:nvSpPr>
        <dsp:cNvPr id="0" name=""/>
        <dsp:cNvSpPr/>
      </dsp:nvSpPr>
      <dsp:spPr>
        <a:xfrm>
          <a:off x="1590696" y="350794"/>
          <a:ext cx="317518" cy="2390850"/>
        </a:xfrm>
        <a:prstGeom prst="leftBrace">
          <a:avLst>
            <a:gd name="adj1" fmla="val 35000"/>
            <a:gd name="adj2" fmla="val 50000"/>
          </a:avLst>
        </a:pr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42BC5E6-FF23-41F5-BE55-9A285C5C3DA6}">
      <dsp:nvSpPr>
        <dsp:cNvPr id="0" name=""/>
        <dsp:cNvSpPr/>
      </dsp:nvSpPr>
      <dsp:spPr>
        <a:xfrm>
          <a:off x="2035222" y="350794"/>
          <a:ext cx="4318251" cy="239085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t>Knowing what is in the product you're working with</a:t>
          </a:r>
        </a:p>
        <a:p>
          <a:pPr marL="171450" lvl="1" indent="-171450" algn="l" defTabSz="800100">
            <a:lnSpc>
              <a:spcPct val="90000"/>
            </a:lnSpc>
            <a:spcBef>
              <a:spcPct val="0"/>
            </a:spcBef>
            <a:spcAft>
              <a:spcPct val="15000"/>
            </a:spcAft>
            <a:buChar char="•"/>
          </a:pPr>
          <a:r>
            <a:rPr lang="en-US" sz="1800" kern="1200" dirty="0"/>
            <a:t>Using the smallest amount of a chemical to do the job </a:t>
          </a:r>
        </a:p>
        <a:p>
          <a:pPr marL="171450" lvl="1" indent="-171450" algn="l" defTabSz="800100">
            <a:lnSpc>
              <a:spcPct val="90000"/>
            </a:lnSpc>
            <a:spcBef>
              <a:spcPct val="0"/>
            </a:spcBef>
            <a:spcAft>
              <a:spcPct val="15000"/>
            </a:spcAft>
            <a:buChar char="•"/>
          </a:pPr>
          <a:r>
            <a:rPr lang="en-US" sz="1800" kern="1200" dirty="0"/>
            <a:t>Wearing necessary personal protective equipment (PPE)</a:t>
          </a:r>
        </a:p>
      </dsp:txBody>
      <dsp:txXfrm>
        <a:off x="2035222" y="350794"/>
        <a:ext cx="4318251" cy="2390850"/>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94AD0E-8837-44C5-ABC9-191BEE64F597}">
      <dsp:nvSpPr>
        <dsp:cNvPr id="0" name=""/>
        <dsp:cNvSpPr/>
      </dsp:nvSpPr>
      <dsp:spPr>
        <a:xfrm>
          <a:off x="0" y="23174"/>
          <a:ext cx="8763000" cy="720000"/>
        </a:xfrm>
        <a:prstGeom prst="rect">
          <a:avLst/>
        </a:prstGeom>
        <a:solidFill>
          <a:srgbClr val="002060"/>
        </a:solidFill>
        <a:ln w="6350" cap="flat" cmpd="sng" algn="ctr">
          <a:solidFill>
            <a:schemeClr val="accent2">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177800" tIns="101600" rIns="177800" bIns="101600" numCol="1" spcCol="1270" anchor="ctr" anchorCtr="0">
          <a:noAutofit/>
        </a:bodyPr>
        <a:lstStyle/>
        <a:p>
          <a:pPr marL="0" lvl="0" indent="0" algn="ctr" defTabSz="1111250">
            <a:lnSpc>
              <a:spcPct val="90000"/>
            </a:lnSpc>
            <a:spcBef>
              <a:spcPct val="0"/>
            </a:spcBef>
            <a:spcAft>
              <a:spcPct val="35000"/>
            </a:spcAft>
            <a:buNone/>
          </a:pPr>
          <a:r>
            <a:rPr lang="en-US" sz="2500" kern="1200">
              <a:solidFill>
                <a:schemeClr val="bg1"/>
              </a:solidFill>
            </a:rPr>
            <a:t>Hazardous Waste Disposal</a:t>
          </a:r>
        </a:p>
      </dsp:txBody>
      <dsp:txXfrm>
        <a:off x="0" y="23174"/>
        <a:ext cx="8763000" cy="720000"/>
      </dsp:txXfrm>
    </dsp:sp>
    <dsp:sp modelId="{CCBD2848-6EB4-42F3-80CB-B7BCC7BBA32D}">
      <dsp:nvSpPr>
        <dsp:cNvPr id="0" name=""/>
        <dsp:cNvSpPr/>
      </dsp:nvSpPr>
      <dsp:spPr>
        <a:xfrm>
          <a:off x="0" y="743174"/>
          <a:ext cx="8763000" cy="2196000"/>
        </a:xfrm>
        <a:prstGeom prst="rect">
          <a:avLst/>
        </a:prstGeom>
        <a:solidFill>
          <a:srgbClr val="002060">
            <a:alpha val="90000"/>
          </a:srgb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3350" tIns="133350" rIns="177800" bIns="200025" numCol="1" spcCol="1270" anchor="t" anchorCtr="0">
          <a:noAutofit/>
        </a:bodyPr>
        <a:lstStyle/>
        <a:p>
          <a:pPr marL="228600" lvl="1" indent="-228600" algn="l" defTabSz="1111250">
            <a:lnSpc>
              <a:spcPct val="90000"/>
            </a:lnSpc>
            <a:spcBef>
              <a:spcPct val="0"/>
            </a:spcBef>
            <a:spcAft>
              <a:spcPct val="15000"/>
            </a:spcAft>
            <a:buChar char="•"/>
          </a:pPr>
          <a:r>
            <a:rPr lang="en-US" sz="2500" kern="1200" dirty="0">
              <a:solidFill>
                <a:schemeClr val="bg1"/>
              </a:solidFill>
            </a:rPr>
            <a:t>Properly Identified &amp; Labeled Hazardous Waste is moved to </a:t>
          </a:r>
          <a:r>
            <a:rPr lang="en-US" sz="2500" kern="1200" dirty="0" err="1">
              <a:solidFill>
                <a:schemeClr val="bg1"/>
              </a:solidFill>
            </a:rPr>
            <a:t>Cavness</a:t>
          </a:r>
          <a:r>
            <a:rPr lang="en-US" sz="2500" kern="1200" dirty="0">
              <a:solidFill>
                <a:schemeClr val="bg1"/>
              </a:solidFill>
            </a:rPr>
            <a:t> Room 011A </a:t>
          </a:r>
        </a:p>
        <a:p>
          <a:pPr marL="228600" lvl="1" indent="-228600" algn="l" defTabSz="1111250">
            <a:lnSpc>
              <a:spcPct val="90000"/>
            </a:lnSpc>
            <a:spcBef>
              <a:spcPct val="0"/>
            </a:spcBef>
            <a:spcAft>
              <a:spcPct val="15000"/>
            </a:spcAft>
            <a:buChar char="•"/>
          </a:pPr>
          <a:r>
            <a:rPr lang="en-US" sz="2500" kern="1200">
              <a:solidFill>
                <a:schemeClr val="bg1"/>
              </a:solidFill>
            </a:rPr>
            <a:t>Movement is Authorized by Department Chairs Only </a:t>
          </a:r>
        </a:p>
        <a:p>
          <a:pPr marL="228600" lvl="1" indent="-228600" algn="l" defTabSz="1111250">
            <a:lnSpc>
              <a:spcPct val="90000"/>
            </a:lnSpc>
            <a:spcBef>
              <a:spcPct val="0"/>
            </a:spcBef>
            <a:spcAft>
              <a:spcPct val="15000"/>
            </a:spcAft>
            <a:buChar char="•"/>
          </a:pPr>
          <a:r>
            <a:rPr lang="en-US" sz="2500" kern="1200" dirty="0">
              <a:solidFill>
                <a:schemeClr val="bg1"/>
              </a:solidFill>
            </a:rPr>
            <a:t>EHSRM works closely with Vendor to Properly Package &amp; Ship Hazardous Waste</a:t>
          </a:r>
        </a:p>
      </dsp:txBody>
      <dsp:txXfrm>
        <a:off x="0" y="743174"/>
        <a:ext cx="8763000" cy="2196000"/>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E7A824-E2B8-4C87-A2B9-BE7DF5746B33}">
      <dsp:nvSpPr>
        <dsp:cNvPr id="0" name=""/>
        <dsp:cNvSpPr/>
      </dsp:nvSpPr>
      <dsp:spPr>
        <a:xfrm>
          <a:off x="0" y="635317"/>
          <a:ext cx="4114800" cy="407745"/>
        </a:xfrm>
        <a:prstGeom prst="round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baseline="0" dirty="0">
              <a:solidFill>
                <a:schemeClr val="bg1"/>
              </a:solidFill>
            </a:rPr>
            <a:t>Work smart and be safe in the lab. </a:t>
          </a:r>
          <a:endParaRPr lang="en-US" sz="1700" kern="1200" dirty="0">
            <a:solidFill>
              <a:schemeClr val="bg1"/>
            </a:solidFill>
          </a:endParaRPr>
        </a:p>
      </dsp:txBody>
      <dsp:txXfrm>
        <a:off x="19904" y="655221"/>
        <a:ext cx="4074992" cy="367937"/>
      </dsp:txXfrm>
    </dsp:sp>
    <dsp:sp modelId="{A28DC98B-9571-477F-94A3-E722987C7751}">
      <dsp:nvSpPr>
        <dsp:cNvPr id="0" name=""/>
        <dsp:cNvSpPr/>
      </dsp:nvSpPr>
      <dsp:spPr>
        <a:xfrm>
          <a:off x="0" y="1092022"/>
          <a:ext cx="4114800" cy="407745"/>
        </a:xfrm>
        <a:prstGeom prst="round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baseline="0">
              <a:solidFill>
                <a:schemeClr val="bg1"/>
              </a:solidFill>
            </a:rPr>
            <a:t>You have control over your personal health. </a:t>
          </a:r>
          <a:endParaRPr lang="en-US" sz="1700" kern="1200">
            <a:solidFill>
              <a:schemeClr val="bg1"/>
            </a:solidFill>
          </a:endParaRPr>
        </a:p>
      </dsp:txBody>
      <dsp:txXfrm>
        <a:off x="19904" y="1111926"/>
        <a:ext cx="4074992" cy="367937"/>
      </dsp:txXfrm>
    </dsp:sp>
    <dsp:sp modelId="{0C16ED21-2B7D-4BF8-A98D-C7095E87EBAC}">
      <dsp:nvSpPr>
        <dsp:cNvPr id="0" name=""/>
        <dsp:cNvSpPr/>
      </dsp:nvSpPr>
      <dsp:spPr>
        <a:xfrm>
          <a:off x="0" y="1548727"/>
          <a:ext cx="4114800" cy="407745"/>
        </a:xfrm>
        <a:prstGeom prst="round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baseline="0">
              <a:solidFill>
                <a:schemeClr val="bg1"/>
              </a:solidFill>
            </a:rPr>
            <a:t>Protect yourself,</a:t>
          </a:r>
          <a:endParaRPr lang="en-US" sz="1700" kern="1200">
            <a:solidFill>
              <a:schemeClr val="bg1"/>
            </a:solidFill>
          </a:endParaRPr>
        </a:p>
      </dsp:txBody>
      <dsp:txXfrm>
        <a:off x="19904" y="1568631"/>
        <a:ext cx="4074992" cy="367937"/>
      </dsp:txXfrm>
    </dsp:sp>
    <dsp:sp modelId="{4EC6A5D6-C5DD-4E7E-892C-6698CBDF5AD9}">
      <dsp:nvSpPr>
        <dsp:cNvPr id="0" name=""/>
        <dsp:cNvSpPr/>
      </dsp:nvSpPr>
      <dsp:spPr>
        <a:xfrm>
          <a:off x="0" y="2005432"/>
          <a:ext cx="4114800" cy="407745"/>
        </a:xfrm>
        <a:prstGeom prst="round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baseline="0">
              <a:solidFill>
                <a:schemeClr val="bg1"/>
              </a:solidFill>
            </a:rPr>
            <a:t>your friends,</a:t>
          </a:r>
          <a:endParaRPr lang="en-US" sz="1700" kern="1200">
            <a:solidFill>
              <a:schemeClr val="bg1"/>
            </a:solidFill>
          </a:endParaRPr>
        </a:p>
      </dsp:txBody>
      <dsp:txXfrm>
        <a:off x="19904" y="2025336"/>
        <a:ext cx="4074992" cy="367937"/>
      </dsp:txXfrm>
    </dsp:sp>
    <dsp:sp modelId="{71C12318-A384-4C7B-9A1D-7BC8CCD31F1F}">
      <dsp:nvSpPr>
        <dsp:cNvPr id="0" name=""/>
        <dsp:cNvSpPr/>
      </dsp:nvSpPr>
      <dsp:spPr>
        <a:xfrm>
          <a:off x="0" y="2462137"/>
          <a:ext cx="4114800" cy="407745"/>
        </a:xfrm>
        <a:prstGeom prst="roundRect">
          <a:avLst/>
        </a:prstGeom>
        <a:solidFill>
          <a:srgbClr val="00206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baseline="0">
              <a:solidFill>
                <a:schemeClr val="bg1"/>
              </a:solidFill>
            </a:rPr>
            <a:t>and your community!</a:t>
          </a:r>
          <a:endParaRPr lang="en-US" sz="1700" kern="1200">
            <a:solidFill>
              <a:schemeClr val="bg1"/>
            </a:solidFill>
          </a:endParaRPr>
        </a:p>
      </dsp:txBody>
      <dsp:txXfrm>
        <a:off x="19904" y="2482041"/>
        <a:ext cx="4074992" cy="367937"/>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9/3/layout/SubStepProcess">
  <dgm:title val=""/>
  <dgm:desc val=""/>
  <dgm:catLst>
    <dgm:cat type="process" pri="12250"/>
  </dgm:catLst>
  <dgm:sampData>
    <dgm:dataModel>
      <dgm:ptLst>
        <dgm:pt modelId="0" type="doc"/>
        <dgm:pt modelId="1">
          <dgm:prSet phldr="1"/>
        </dgm:pt>
        <dgm:pt modelId="11">
          <dgm:prSet phldr="1"/>
        </dgm:pt>
        <dgm:pt modelId="12">
          <dgm:prSet phldr="1"/>
        </dgm:pt>
        <dgm:pt modelId="2">
          <dgm:prSet phldr="1"/>
        </dgm:pt>
        <dgm:pt modelId="3">
          <dgm:prSet phldr="1"/>
        </dgm:pt>
      </dgm:ptLst>
      <dgm:cxnLst>
        <dgm:cxn modelId="6" srcId="0" destId="1" srcOrd="0" destOrd="0"/>
        <dgm:cxn modelId="61" srcId="1" destId="11" srcOrd="0" destOrd="0"/>
        <dgm:cxn modelId="62" srcId="1" destId="12" srcOrd="1" destOrd="0"/>
        <dgm:cxn modelId="7" srcId="0" destId="2" srcOrd="0" destOrd="0"/>
        <dgm:cxn modelId="8" srcId="0" destId="3" srcOrd="0" destOrd="0"/>
      </dgm:cxnLst>
      <dgm:bg/>
      <dgm:whole/>
    </dgm:dataModel>
  </dgm:sampData>
  <dgm:styleData>
    <dgm:dataModel>
      <dgm:ptLst>
        <dgm:pt modelId="0" type="doc"/>
        <dgm:pt modelId="1">
          <dgm:prSet phldr="1"/>
        </dgm:pt>
        <dgm:pt modelId="11">
          <dgm:prSet phldr="1"/>
        </dgm:pt>
        <dgm:pt modelId="12">
          <dgm:prSet phldr="1"/>
        </dgm:pt>
        <dgm:pt modelId="2">
          <dgm:prSet phldr="1"/>
        </dgm:pt>
      </dgm:ptLst>
      <dgm:cxnLst>
        <dgm:cxn modelId="4" srcId="0" destId="1" srcOrd="0" destOrd="0"/>
        <dgm:cxn modelId="41" srcId="1" destId="11" srcOrd="0" destOrd="0"/>
        <dgm:cxn modelId="42" srcId="1" destId="12" srcOrd="1" destOrd="0"/>
        <dgm:cxn modelId="5" srcId="0" destId="2" srcOrd="0" destOrd="0"/>
      </dgm:cxnLst>
      <dgm:bg/>
      <dgm:whole/>
    </dgm:dataModel>
  </dgm:styleData>
  <dgm:clrData>
    <dgm:dataModel>
      <dgm:ptLst>
        <dgm:pt modelId="0" type="doc"/>
        <dgm:pt modelId="1">
          <dgm:prSet phldr="1"/>
        </dgm:pt>
        <dgm:pt modelId="11">
          <dgm:prSet phldr="1"/>
        </dgm:pt>
        <dgm:pt modelId="12">
          <dgm:prSet phldr="1"/>
        </dgm:pt>
        <dgm:pt modelId="2">
          <dgm:prSet phldr="1"/>
        </dgm:pt>
        <dgm:pt modelId="3">
          <dgm:prSet phldr="1"/>
        </dgm:pt>
        <dgm:pt modelId="4">
          <dgm:prSet phldr="1"/>
        </dgm:pt>
      </dgm:ptLst>
      <dgm:cxnLst>
        <dgm:cxn modelId="8" srcId="0" destId="1" srcOrd="0" destOrd="0"/>
        <dgm:cxn modelId="81" srcId="1" destId="11" srcOrd="0" destOrd="0"/>
        <dgm:cxn modelId="82" srcId="1" destId="12" srcOrd="1" destOrd="0"/>
        <dgm:cxn modelId="9" srcId="0" destId="2" srcOrd="0" destOrd="0"/>
        <dgm:cxn modelId="10" srcId="0" destId="3" srcOrd="0" destOrd="0"/>
        <dgm:cxn modelId="11" srcId="0" destId="4" srcOrd="0" destOrd="0"/>
      </dgm:cxnLst>
      <dgm:bg/>
      <dgm:whole/>
    </dgm:dataModel>
  </dgm:clrData>
  <dgm:layoutNode name="Name0">
    <dgm:varLst>
      <dgm:chMax val="7"/>
      <dgm:dir/>
      <dgm:animOne val="branch"/>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parTx1" refType="w"/>
      <dgm:constr type="w" for="ch" forName="chLin1" refType="w" refFor="ch" refForName="parTx1" fact="1.38"/>
      <dgm:constr type="h" for="ch" forName="chLin1" refType="h"/>
      <dgm:constr type="w" for="ch" forName="spPre1" refType="w" fact="0.27"/>
      <dgm:constr type="w" for="ch" forName="spPost1" refType="w" fact="0.27"/>
      <dgm:constr type="h" for="ch" forName="spPre1" refType="h"/>
      <dgm:constr type="h" for="ch" forName="spPost1" refType="h"/>
      <dgm:constr type="primFontSz" for="ch" forName="parTx1" val="65"/>
      <dgm:constr type="primFontSz" for="des" forName="desTx1" refType="primFontSz" refFor="ch" refForName="parTx1" fact="0.78"/>
      <dgm:constr type="primFontSz" for="des" forName="desTx1" op="equ"/>
      <dgm:constr type="w" for="ch" forName="parTx2" refType="w"/>
      <dgm:constr type="w" for="ch" forName="chLin2" refType="w" refFor="ch" refForName="parTx2" fact="1.38"/>
      <dgm:constr type="h" for="ch" forName="chLin2" refType="h"/>
      <dgm:constr type="w" for="ch" forName="spPre2" refType="w" fact="0.54"/>
      <dgm:constr type="w" for="ch" forName="spPost2" refType="w" fact="0.54"/>
      <dgm:constr type="h" for="ch" forName="spPre2" refType="h"/>
      <dgm:constr type="h" for="ch" forName="spPost2" refType="h"/>
      <dgm:constr type="primFontSz" for="ch" forName="parTx2" refType="primFontSz" refFor="ch" refForName="parTx1" op="equ"/>
      <dgm:constr type="primFontSz" for="des" forName="desTx2" refType="primFontSz" refFor="des" refForName="desTx1" op="equ"/>
      <dgm:constr type="w" for="ch" forName="parTx3" refType="w"/>
      <dgm:constr type="w" for="ch" forName="chLin3" refType="w" refFor="ch" refForName="parTx3" fact="1.38"/>
      <dgm:constr type="h" for="ch" forName="chLin3" refType="h"/>
      <dgm:constr type="w" for="ch" forName="spPre3" refType="w" fact="0.54"/>
      <dgm:constr type="w" for="ch" forName="spPost3" refType="w" fact="0.54"/>
      <dgm:constr type="h" for="ch" forName="spPre3" refType="h"/>
      <dgm:constr type="h" for="ch" forName="spPost3" refType="h"/>
      <dgm:constr type="primFontSz" for="ch" forName="parTx3" refType="primFontSz" refFor="ch" refForName="parTx1" op="equ"/>
      <dgm:constr type="primFontSz" for="des" forName="desTx3" refType="primFontSz" refFor="des" refForName="desTx1" op="equ"/>
      <dgm:constr type="w" for="ch" forName="parTx4" refType="w"/>
      <dgm:constr type="w" for="ch" forName="chLin4" refType="w" refFor="ch" refForName="parTx4" fact="1.38"/>
      <dgm:constr type="h" for="ch" forName="chLin4" refType="h"/>
      <dgm:constr type="w" for="ch" forName="spPre4" refType="w" fact="0.54"/>
      <dgm:constr type="w" for="ch" forName="spPost4" refType="w" fact="0.54"/>
      <dgm:constr type="h" for="ch" forName="spPre4" refType="h"/>
      <dgm:constr type="h" for="ch" forName="spPost4" refType="h"/>
      <dgm:constr type="primFontSz" for="ch" forName="parTx4" refType="primFontSz" refFor="ch" refForName="parTx1" op="equ"/>
      <dgm:constr type="primFontSz" for="des" forName="desTx4" refType="primFontSz" refFor="des" refForName="desTx1" op="equ"/>
      <dgm:constr type="w" for="ch" forName="parTx5" refType="w"/>
      <dgm:constr type="w" for="ch" forName="chLin5" refType="w" refFor="ch" refForName="parTx5" fact="1.38"/>
      <dgm:constr type="h" for="ch" forName="chLin5" refType="h"/>
      <dgm:constr type="w" for="ch" forName="spPre5" refType="w" fact="0.54"/>
      <dgm:constr type="w" for="ch" forName="spPost5" refType="w" fact="0.54"/>
      <dgm:constr type="h" for="ch" forName="spPre5" refType="h"/>
      <dgm:constr type="h" for="ch" forName="spPost5" refType="h"/>
      <dgm:constr type="primFontSz" for="ch" forName="parTx5" refType="primFontSz" refFor="ch" refForName="parTx1" op="equ"/>
      <dgm:constr type="primFontSz" for="des" forName="desTx5" refType="primFontSz" refFor="des" refForName="desTx1" op="equ"/>
      <dgm:constr type="w" for="ch" forName="parTx6" refType="w"/>
      <dgm:constr type="w" for="ch" forName="chLin6" refType="w" refFor="ch" refForName="parTx6" fact="1.38"/>
      <dgm:constr type="h" for="ch" forName="chLin6" refType="h"/>
      <dgm:constr type="w" for="ch" forName="spPre6" refType="w" fact="0.54"/>
      <dgm:constr type="w" for="ch" forName="spPost6" refType="w" fact="0.54"/>
      <dgm:constr type="h" for="ch" forName="spPre6" refType="h"/>
      <dgm:constr type="h" for="ch" forName="spPost6" refType="h"/>
      <dgm:constr type="primFontSz" for="ch" forName="parTx6" refType="primFontSz" refFor="ch" refForName="parTx1" op="equ"/>
      <dgm:constr type="primFontSz" for="des" forName="desTx6" refType="primFontSz" refFor="des" refForName="desTx1" op="equ"/>
      <dgm:constr type="w" for="ch" forName="parTx7" refType="w"/>
      <dgm:constr type="w" for="ch" forName="chLin7" refType="w" refFor="ch" refForName="parTx7" fact="1.38"/>
      <dgm:constr type="h" for="ch" forName="chLin7" refType="h"/>
      <dgm:constr type="w" for="ch" forName="spPre7" refType="w" fact="0.54"/>
      <dgm:constr type="w" for="ch" forName="spPost7" refType="w" fact="0.54"/>
      <dgm:constr type="h" for="ch" forName="spPre7" refType="h"/>
      <dgm:constr type="h" for="ch" forName="spPost7" refType="h"/>
      <dgm:constr type="primFontSz" for="ch" forName="parTx7" refType="primFontSz" refFor="ch" refForName="parTx1" op="equ"/>
      <dgm:constr type="primFontSz" for="des" forName="desTx7" refType="primFontSz" refFor="des" refForName="desTx1" op="equ"/>
    </dgm:constrLst>
    <dgm:forEach name="Name4" axis="ch" ptType="node">
      <dgm:choose name="Name5">
        <dgm:if name="Name6" axis="self" ptType="node" func="pos" op="equ" val="1">
          <dgm:layoutNode name="parTx1"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
            <dgm:if name="Name8" axis="ch" ptType="node" func="cnt" op="gte" val="1">
              <dgm:layoutNode name="spPre1">
                <dgm:alg type="sp"/>
                <dgm:shape xmlns:r="http://schemas.openxmlformats.org/officeDocument/2006/relationships" r:blip="">
                  <dgm:adjLst/>
                </dgm:shape>
              </dgm:layoutNode>
              <dgm:layoutNode name="chLin1">
                <dgm:alg type="lin">
                  <dgm:param type="linDir" val="fromT"/>
                </dgm:alg>
                <dgm:shape xmlns:r="http://schemas.openxmlformats.org/officeDocument/2006/relationships" r:blip="">
                  <dgm:adjLst/>
                </dgm:shape>
                <dgm:presOf/>
                <dgm:constrLst>
                  <dgm:constr type="w" for="ch" forName="txAndLines1" refType="w" fact="0.77"/>
                  <dgm:constr type="w" for="ch" forName="top1" refType="w" refFor="ch" refForName="txAndLines1" fact="0.78"/>
                </dgm:constrLst>
                <dgm:forEach name="Name9" axis="ch">
                  <dgm:forEach name="Name10" axis="self" ptType="parTrans">
                    <dgm:layoutNode name="Name11" styleLbl="parChTrans1D1">
                      <dgm:choose name="Name12">
                        <dgm:if name="Name13" func="var" arg="dir" op="equ" val="norm">
                          <dgm:alg type="conn">
                            <dgm:param type="dim" val="1D"/>
                            <dgm:param type="begPts" val="midR"/>
                            <dgm:param type="endSty" val="noArr"/>
                            <dgm:param type="dstNode" val="anchor1"/>
                          </dgm:alg>
                        </dgm:if>
                        <dgm:else name="Name14">
                          <dgm:alg type="conn">
                            <dgm:param type="dim" val="1D"/>
                            <dgm:param type="begPts" val="midL"/>
                            <dgm:param type="endSty" val="noArr"/>
                            <dgm:param type="srcNode" val="parTx1"/>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 axis="self" ptType="node">
                    <dgm:choose name="Name16">
                      <dgm:if name="Name17" axis="par ch" ptType="node node" func="cnt" op="equ" val="1">
                        <dgm:layoutNode name="top1">
                          <dgm:alg type="sp"/>
                          <dgm:shape xmlns:r="http://schemas.openxmlformats.org/officeDocument/2006/relationships" r:blip="">
                            <dgm:adjLst/>
                          </dgm:shape>
                          <dgm:constrLst>
                            <dgm:constr type="h" refType="w" fact="0.6"/>
                          </dgm:constrLst>
                        </dgm:layoutNode>
                      </dgm:if>
                      <dgm:else name="Name18"/>
                    </dgm:choose>
                    <dgm:layoutNode name="txAndLines1">
                      <dgm:choose name="Name19">
                        <dgm:if name="Name20" func="var" arg="dir" op="equ" val="norm">
                          <dgm:alg type="lin"/>
                        </dgm:if>
                        <dgm:else name="Name21">
                          <dgm:alg type="lin">
                            <dgm:param type="linDir" val="fromR"/>
                          </dgm:alg>
                        </dgm:else>
                      </dgm:choose>
                      <dgm:shape xmlns:r="http://schemas.openxmlformats.org/officeDocument/2006/relationships" r:blip="">
                        <dgm:adjLst/>
                      </dgm:shape>
                      <dgm:presOf/>
                      <dgm:choose name="Name22">
                        <dgm:if name="Name23" axis="root ch" ptType="all node" func="cnt" op="gte" val="2">
                          <dgm:constrLst>
                            <dgm:constr type="w" for="ch" forName="anchor1" refType="w"/>
                            <dgm:constr type="w" for="ch" forName="backup1" refType="w" fact="-1"/>
                            <dgm:constr type="w" for="ch" forName="preLine1" refType="w" fact="0.11"/>
                            <dgm:constr type="w" for="ch" forName="desTx1" refType="w" fact="0.78"/>
                            <dgm:constr type="w" for="ch" forName="postLine1" refType="w" fact="0.11"/>
                          </dgm:constrLst>
                        </dgm:if>
                        <dgm:else name="Name24">
                          <dgm:constrLst>
                            <dgm:constr type="w" for="ch" forName="anchor1" refType="w" fact="0.89"/>
                            <dgm:constr type="w" for="ch" forName="backup1" refType="w" fact="-0.89"/>
                            <dgm:constr type="w" for="ch" forName="preLine1" refType="w" fact="0.11"/>
                            <dgm:constr type="w" for="ch" forName="desTx1" refType="w" fact="0.78"/>
                          </dgm:constrLst>
                        </dgm:else>
                      </dgm:choose>
                      <dgm:layoutNode name="anchor1" moveWith="desTx1">
                        <dgm:alg type="sp"/>
                        <dgm:shape xmlns:r="http://schemas.openxmlformats.org/officeDocument/2006/relationships" r:blip="">
                          <dgm:adjLst/>
                        </dgm:shape>
                      </dgm:layoutNode>
                      <dgm:layoutNode name="backup1" moveWith="desTx1">
                        <dgm:alg type="sp"/>
                        <dgm:shape xmlns:r="http://schemas.openxmlformats.org/officeDocument/2006/relationships" r:blip="">
                          <dgm:adjLst/>
                        </dgm:shape>
                      </dgm:layoutNode>
                      <dgm:layoutNode name="preLine1" styleLbl="parChTrans1D1" moveWith="desTx1">
                        <dgm:alg type="sp"/>
                        <dgm:shape xmlns:r="http://schemas.openxmlformats.org/officeDocument/2006/relationships" type="line" r:blip="">
                          <dgm:adjLst/>
                        </dgm:shape>
                        <dgm:presOf/>
                      </dgm:layoutNode>
                      <dgm:layoutNode name="desTx1"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25">
                        <dgm:if name="Name26" axis="root ch" ptType="all node" func="cnt" op="gte" val="2">
                          <dgm:layoutNode name="postLine1" styleLbl="parChTrans1D1" moveWith="desTx1">
                            <dgm:alg type="sp"/>
                            <dgm:shape xmlns:r="http://schemas.openxmlformats.org/officeDocument/2006/relationships" type="line" r:blip="">
                              <dgm:adjLst/>
                            </dgm:shape>
                            <dgm:presOf/>
                          </dgm:layoutNode>
                        </dgm:if>
                        <dgm:else name="Name27"/>
                      </dgm:choose>
                    </dgm:layoutNode>
                  </dgm:forEach>
                  <dgm:choose name="Name28">
                    <dgm:if name="Name29" axis="root ch" ptType="all node" func="cnt" op="gte" val="2">
                      <dgm:forEach name="Name30" axis="self" ptType="parTrans">
                        <dgm:layoutNode name="Name31" styleLbl="parChTrans1D1">
                          <dgm:choose name="Name32">
                            <dgm:if name="Name33" func="var" arg="dir" op="equ" val="norm">
                              <dgm:alg type="conn">
                                <dgm:param type="dim" val="1D"/>
                                <dgm:param type="begPts" val="midL"/>
                                <dgm:param type="srcNode" val="parTx2"/>
                                <dgm:param type="endSty" val="noArr"/>
                                <dgm:param type="dstNode" val="anchor1"/>
                              </dgm:alg>
                            </dgm:if>
                            <dgm:else name="Name34">
                              <dgm:alg type="conn">
                                <dgm:param type="dim" val="1D"/>
                                <dgm:param type="begPts" val="midR"/>
                                <dgm:param type="endSty" val="noArr"/>
                                <dgm:param type="srcNode" val="parTx2"/>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35"/>
                  </dgm:choose>
                </dgm:forEach>
              </dgm:layoutNode>
              <dgm:choose name="Name36">
                <dgm:if name="Name37" axis="root ch" ptType="all node" func="cnt" op="gte" val="2">
                  <dgm:layoutNode name="spPost1">
                    <dgm:alg type="sp"/>
                    <dgm:shape xmlns:r="http://schemas.openxmlformats.org/officeDocument/2006/relationships" r:blip="">
                      <dgm:adjLst/>
                    </dgm:shape>
                  </dgm:layoutNode>
                </dgm:if>
                <dgm:else name="Name38"/>
              </dgm:choose>
            </dgm:if>
            <dgm:else name="Name39"/>
          </dgm:choose>
        </dgm:if>
        <dgm:if name="Name40" axis="self" ptType="node" func="pos" op="equ" val="2">
          <dgm:layoutNode name="parTx2"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41">
            <dgm:if name="Name42" axis="ch" ptType="node" func="cnt" op="gte" val="1">
              <dgm:layoutNode name="spPre2">
                <dgm:alg type="sp"/>
                <dgm:shape xmlns:r="http://schemas.openxmlformats.org/officeDocument/2006/relationships" r:blip="">
                  <dgm:adjLst/>
                </dgm:shape>
              </dgm:layoutNode>
              <dgm:layoutNode name="chLin2">
                <dgm:alg type="lin">
                  <dgm:param type="linDir" val="fromT"/>
                </dgm:alg>
                <dgm:shape xmlns:r="http://schemas.openxmlformats.org/officeDocument/2006/relationships" r:blip="">
                  <dgm:adjLst/>
                </dgm:shape>
                <dgm:presOf/>
                <dgm:constrLst>
                  <dgm:constr type="w" for="ch" forName="txAndLines2" refType="w" fact="0.77"/>
                  <dgm:constr type="w" for="ch" forName="top2" refType="w" refFor="ch" refForName="txAndLines2" fact="0.78"/>
                </dgm:constrLst>
                <dgm:forEach name="Name43" axis="ch">
                  <dgm:forEach name="Name44" axis="self" ptType="parTrans">
                    <dgm:layoutNode name="Name45" styleLbl="parChTrans1D1">
                      <dgm:choose name="Name46">
                        <dgm:if name="Name47" func="var" arg="dir" op="equ" val="norm">
                          <dgm:alg type="conn">
                            <dgm:param type="dim" val="1D"/>
                            <dgm:param type="begPts" val="midR"/>
                            <dgm:param type="endSty" val="noArr"/>
                            <dgm:param type="dstNode" val="anchor2"/>
                          </dgm:alg>
                        </dgm:if>
                        <dgm:else name="Name48">
                          <dgm:alg type="conn">
                            <dgm:param type="dim" val="1D"/>
                            <dgm:param type="begPts" val="midL"/>
                            <dgm:param type="endSty" val="noArr"/>
                            <dgm:param type="srcNode" val="parTx2"/>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49" axis="self" ptType="node">
                    <dgm:choose name="Name50">
                      <dgm:if name="Name51" axis="par ch" ptType="node node" func="cnt" op="equ" val="1">
                        <dgm:layoutNode name="top2">
                          <dgm:alg type="sp"/>
                          <dgm:shape xmlns:r="http://schemas.openxmlformats.org/officeDocument/2006/relationships" r:blip="">
                            <dgm:adjLst/>
                          </dgm:shape>
                          <dgm:constrLst>
                            <dgm:constr type="h" refType="w" fact="0.6"/>
                          </dgm:constrLst>
                        </dgm:layoutNode>
                      </dgm:if>
                      <dgm:else name="Name52"/>
                    </dgm:choose>
                    <dgm:layoutNode name="txAndLines2">
                      <dgm:choose name="Name53">
                        <dgm:if name="Name54" func="var" arg="dir" op="equ" val="norm">
                          <dgm:alg type="lin"/>
                        </dgm:if>
                        <dgm:else name="Name55">
                          <dgm:alg type="lin">
                            <dgm:param type="linDir" val="fromR"/>
                          </dgm:alg>
                        </dgm:else>
                      </dgm:choose>
                      <dgm:shape xmlns:r="http://schemas.openxmlformats.org/officeDocument/2006/relationships" r:blip="">
                        <dgm:adjLst/>
                      </dgm:shape>
                      <dgm:presOf/>
                      <dgm:choose name="Name56">
                        <dgm:if name="Name57" axis="root ch" ptType="all node" func="cnt" op="gte" val="3">
                          <dgm:constrLst>
                            <dgm:constr type="w" for="ch" forName="anchor2" refType="w"/>
                            <dgm:constr type="w" for="ch" forName="backup2" refType="w" fact="-1"/>
                            <dgm:constr type="w" for="ch" forName="preLine2" refType="w" fact="0.11"/>
                            <dgm:constr type="w" for="ch" forName="desTx2" refType="w" fact="0.78"/>
                            <dgm:constr type="w" for="ch" forName="postLine2" refType="w" fact="0.11"/>
                          </dgm:constrLst>
                        </dgm:if>
                        <dgm:else name="Name58">
                          <dgm:constrLst>
                            <dgm:constr type="w" for="ch" forName="anchor2" refType="w" fact="0.89"/>
                            <dgm:constr type="w" for="ch" forName="backup2" refType="w" fact="-0.89"/>
                            <dgm:constr type="w" for="ch" forName="preLine2" refType="w" fact="0.11"/>
                            <dgm:constr type="w" for="ch" forName="desTx2" refType="w" fact="0.78"/>
                          </dgm:constrLst>
                        </dgm:else>
                      </dgm:choose>
                      <dgm:layoutNode name="anchor2" moveWith="desTx2">
                        <dgm:alg type="sp"/>
                        <dgm:shape xmlns:r="http://schemas.openxmlformats.org/officeDocument/2006/relationships" r:blip="">
                          <dgm:adjLst/>
                        </dgm:shape>
                      </dgm:layoutNode>
                      <dgm:layoutNode name="backup2" moveWith="desTx2">
                        <dgm:alg type="sp"/>
                        <dgm:shape xmlns:r="http://schemas.openxmlformats.org/officeDocument/2006/relationships" r:blip="">
                          <dgm:adjLst/>
                        </dgm:shape>
                      </dgm:layoutNode>
                      <dgm:layoutNode name="preLine2" styleLbl="parChTrans1D1" moveWith="desTx2">
                        <dgm:alg type="sp"/>
                        <dgm:shape xmlns:r="http://schemas.openxmlformats.org/officeDocument/2006/relationships" type="line" r:blip="">
                          <dgm:adjLst/>
                        </dgm:shape>
                        <dgm:presOf/>
                      </dgm:layoutNode>
                      <dgm:layoutNode name="desTx2"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59">
                        <dgm:if name="Name60" axis="root ch" ptType="all node" func="cnt" op="gte" val="3">
                          <dgm:layoutNode name="postLine2" styleLbl="parChTrans1D1" moveWith="desTx2">
                            <dgm:alg type="sp"/>
                            <dgm:shape xmlns:r="http://schemas.openxmlformats.org/officeDocument/2006/relationships" type="line" r:blip="">
                              <dgm:adjLst/>
                            </dgm:shape>
                            <dgm:presOf/>
                          </dgm:layoutNode>
                        </dgm:if>
                        <dgm:else name="Name61"/>
                      </dgm:choose>
                    </dgm:layoutNode>
                  </dgm:forEach>
                  <dgm:choose name="Name62">
                    <dgm:if name="Name63" axis="root ch" ptType="all node" func="cnt" op="gte" val="3">
                      <dgm:forEach name="Name64" axis="self" ptType="parTrans">
                        <dgm:layoutNode name="Name65" styleLbl="parChTrans1D1">
                          <dgm:choose name="Name66">
                            <dgm:if name="Name67" func="var" arg="dir" op="equ" val="norm">
                              <dgm:alg type="conn">
                                <dgm:param type="dim" val="1D"/>
                                <dgm:param type="begPts" val="midL"/>
                                <dgm:param type="srcNode" val="parTx3"/>
                                <dgm:param type="endSty" val="noArr"/>
                                <dgm:param type="dstNode" val="anchor2"/>
                              </dgm:alg>
                            </dgm:if>
                            <dgm:else name="Name68">
                              <dgm:alg type="conn">
                                <dgm:param type="dim" val="1D"/>
                                <dgm:param type="begPts" val="midR"/>
                                <dgm:param type="endSty" val="noArr"/>
                                <dgm:param type="srcNode" val="parTx3"/>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69"/>
                  </dgm:choose>
                </dgm:forEach>
              </dgm:layoutNode>
              <dgm:choose name="Name70">
                <dgm:if name="Name71" axis="root ch" ptType="all node" func="cnt" op="gte" val="3">
                  <dgm:layoutNode name="spPost2">
                    <dgm:alg type="sp"/>
                    <dgm:shape xmlns:r="http://schemas.openxmlformats.org/officeDocument/2006/relationships" r:blip="">
                      <dgm:adjLst/>
                    </dgm:shape>
                  </dgm:layoutNode>
                </dgm:if>
                <dgm:else name="Name72"/>
              </dgm:choose>
            </dgm:if>
            <dgm:else name="Name73"/>
          </dgm:choose>
        </dgm:if>
        <dgm:if name="Name74" axis="self" ptType="node" func="pos" op="equ" val="3">
          <dgm:layoutNode name="parTx3"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5">
            <dgm:if name="Name76" axis="ch" ptType="node" func="cnt" op="gte" val="1">
              <dgm:layoutNode name="spPre3">
                <dgm:alg type="sp"/>
                <dgm:shape xmlns:r="http://schemas.openxmlformats.org/officeDocument/2006/relationships" r:blip="">
                  <dgm:adjLst/>
                </dgm:shape>
              </dgm:layoutNode>
              <dgm:layoutNode name="chLin3">
                <dgm:alg type="lin">
                  <dgm:param type="linDir" val="fromT"/>
                </dgm:alg>
                <dgm:shape xmlns:r="http://schemas.openxmlformats.org/officeDocument/2006/relationships" r:blip="">
                  <dgm:adjLst/>
                </dgm:shape>
                <dgm:presOf/>
                <dgm:constrLst>
                  <dgm:constr type="w" for="ch" forName="txAndLines3" refType="w" fact="0.77"/>
                  <dgm:constr type="w" for="ch" forName="top3" refType="w" refFor="ch" refForName="txAndLines3" fact="0.78"/>
                </dgm:constrLst>
                <dgm:forEach name="Name77" axis="ch">
                  <dgm:forEach name="Name78" axis="self" ptType="parTrans">
                    <dgm:layoutNode name="Name79" styleLbl="parChTrans1D1">
                      <dgm:choose name="Name80">
                        <dgm:if name="Name81" func="var" arg="dir" op="equ" val="norm">
                          <dgm:alg type="conn">
                            <dgm:param type="dim" val="1D"/>
                            <dgm:param type="begPts" val="midR"/>
                            <dgm:param type="endSty" val="noArr"/>
                            <dgm:param type="dstNode" val="anchor3"/>
                          </dgm:alg>
                        </dgm:if>
                        <dgm:else name="Name82">
                          <dgm:alg type="conn">
                            <dgm:param type="dim" val="1D"/>
                            <dgm:param type="begPts" val="midL"/>
                            <dgm:param type="endSty" val="noArr"/>
                            <dgm:param type="srcNode" val="parTx3"/>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83" axis="self" ptType="node">
                    <dgm:choose name="Name84">
                      <dgm:if name="Name85" axis="par ch" ptType="node node" func="cnt" op="equ" val="1">
                        <dgm:layoutNode name="top3">
                          <dgm:alg type="sp"/>
                          <dgm:shape xmlns:r="http://schemas.openxmlformats.org/officeDocument/2006/relationships" r:blip="">
                            <dgm:adjLst/>
                          </dgm:shape>
                          <dgm:constrLst>
                            <dgm:constr type="h" refType="w" fact="0.6"/>
                          </dgm:constrLst>
                        </dgm:layoutNode>
                      </dgm:if>
                      <dgm:else name="Name86"/>
                    </dgm:choose>
                    <dgm:layoutNode name="txAndLines3">
                      <dgm:choose name="Name87">
                        <dgm:if name="Name88" func="var" arg="dir" op="equ" val="norm">
                          <dgm:alg type="lin"/>
                        </dgm:if>
                        <dgm:else name="Name89">
                          <dgm:alg type="lin">
                            <dgm:param type="linDir" val="fromR"/>
                          </dgm:alg>
                        </dgm:else>
                      </dgm:choose>
                      <dgm:shape xmlns:r="http://schemas.openxmlformats.org/officeDocument/2006/relationships" r:blip="">
                        <dgm:adjLst/>
                      </dgm:shape>
                      <dgm:presOf/>
                      <dgm:choose name="Name90">
                        <dgm:if name="Name91" axis="root ch" ptType="all node" func="cnt" op="gte" val="4">
                          <dgm:constrLst>
                            <dgm:constr type="w" for="ch" forName="anchor3" refType="w"/>
                            <dgm:constr type="w" for="ch" forName="backup3" refType="w" fact="-1"/>
                            <dgm:constr type="w" for="ch" forName="preLine3" refType="w" fact="0.11"/>
                            <dgm:constr type="w" for="ch" forName="desTx3" refType="w" fact="0.78"/>
                            <dgm:constr type="w" for="ch" forName="postLine3" refType="w" fact="0.11"/>
                          </dgm:constrLst>
                        </dgm:if>
                        <dgm:else name="Name92">
                          <dgm:constrLst>
                            <dgm:constr type="w" for="ch" forName="anchor3" refType="w" fact="0.89"/>
                            <dgm:constr type="w" for="ch" forName="backup3" refType="w" fact="-0.89"/>
                            <dgm:constr type="w" for="ch" forName="preLine3" refType="w" fact="0.11"/>
                            <dgm:constr type="w" for="ch" forName="desTx3" refType="w" fact="0.78"/>
                          </dgm:constrLst>
                        </dgm:else>
                      </dgm:choose>
                      <dgm:layoutNode name="anchor3" moveWith="desTx3">
                        <dgm:alg type="sp"/>
                        <dgm:shape xmlns:r="http://schemas.openxmlformats.org/officeDocument/2006/relationships" r:blip="">
                          <dgm:adjLst/>
                        </dgm:shape>
                      </dgm:layoutNode>
                      <dgm:layoutNode name="backup3" moveWith="desTx3">
                        <dgm:alg type="sp"/>
                        <dgm:shape xmlns:r="http://schemas.openxmlformats.org/officeDocument/2006/relationships" r:blip="">
                          <dgm:adjLst/>
                        </dgm:shape>
                      </dgm:layoutNode>
                      <dgm:layoutNode name="preLine3" styleLbl="parChTrans1D1" moveWith="desTx3">
                        <dgm:alg type="sp"/>
                        <dgm:shape xmlns:r="http://schemas.openxmlformats.org/officeDocument/2006/relationships" type="line" r:blip="">
                          <dgm:adjLst/>
                        </dgm:shape>
                        <dgm:presOf/>
                      </dgm:layoutNode>
                      <dgm:layoutNode name="desTx3"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93">
                        <dgm:if name="Name94" axis="root ch" ptType="all node" func="cnt" op="gte" val="4">
                          <dgm:layoutNode name="postLine3" styleLbl="parChTrans1D1" moveWith="desTx3">
                            <dgm:alg type="sp"/>
                            <dgm:shape xmlns:r="http://schemas.openxmlformats.org/officeDocument/2006/relationships" type="line" r:blip="">
                              <dgm:adjLst/>
                            </dgm:shape>
                            <dgm:presOf/>
                          </dgm:layoutNode>
                        </dgm:if>
                        <dgm:else name="Name95"/>
                      </dgm:choose>
                    </dgm:layoutNode>
                  </dgm:forEach>
                  <dgm:choose name="Name96">
                    <dgm:if name="Name97" axis="root ch" ptType="all node" func="cnt" op="gte" val="4">
                      <dgm:forEach name="Name98" axis="self" ptType="parTrans">
                        <dgm:layoutNode name="Name99" styleLbl="parChTrans1D1">
                          <dgm:choose name="Name100">
                            <dgm:if name="Name101" func="var" arg="dir" op="equ" val="norm">
                              <dgm:alg type="conn">
                                <dgm:param type="dim" val="1D"/>
                                <dgm:param type="begPts" val="midL"/>
                                <dgm:param type="srcNode" val="parTx4"/>
                                <dgm:param type="endSty" val="noArr"/>
                                <dgm:param type="dstNode" val="anchor3"/>
                              </dgm:alg>
                            </dgm:if>
                            <dgm:else name="Name102">
                              <dgm:alg type="conn">
                                <dgm:param type="dim" val="1D"/>
                                <dgm:param type="begPts" val="midR"/>
                                <dgm:param type="endSty" val="noArr"/>
                                <dgm:param type="srcNode" val="parTx4"/>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03"/>
                  </dgm:choose>
                </dgm:forEach>
              </dgm:layoutNode>
              <dgm:choose name="Name104">
                <dgm:if name="Name105" axis="root ch" ptType="all node" func="cnt" op="gte" val="4">
                  <dgm:layoutNode name="spPost3">
                    <dgm:alg type="sp"/>
                    <dgm:shape xmlns:r="http://schemas.openxmlformats.org/officeDocument/2006/relationships" r:blip="">
                      <dgm:adjLst/>
                    </dgm:shape>
                  </dgm:layoutNode>
                </dgm:if>
                <dgm:else name="Name106"/>
              </dgm:choose>
            </dgm:if>
            <dgm:else name="Name107"/>
          </dgm:choose>
        </dgm:if>
        <dgm:if name="Name108" axis="self" ptType="node" func="pos" op="equ" val="4">
          <dgm:layoutNode name="parTx4"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09">
            <dgm:if name="Name110" axis="ch" ptType="node" func="cnt" op="gte" val="1">
              <dgm:layoutNode name="spPre4">
                <dgm:alg type="sp"/>
                <dgm:shape xmlns:r="http://schemas.openxmlformats.org/officeDocument/2006/relationships" r:blip="">
                  <dgm:adjLst/>
                </dgm:shape>
              </dgm:layoutNode>
              <dgm:layoutNode name="chLin4">
                <dgm:alg type="lin">
                  <dgm:param type="linDir" val="fromT"/>
                </dgm:alg>
                <dgm:shape xmlns:r="http://schemas.openxmlformats.org/officeDocument/2006/relationships" r:blip="">
                  <dgm:adjLst/>
                </dgm:shape>
                <dgm:presOf/>
                <dgm:constrLst>
                  <dgm:constr type="w" for="ch" forName="txAndLines4" refType="w" fact="0.77"/>
                  <dgm:constr type="w" for="ch" forName="top4" refType="w" refFor="ch" refForName="txAndLines4" fact="0.78"/>
                </dgm:constrLst>
                <dgm:forEach name="Name111" axis="ch">
                  <dgm:forEach name="Name112" axis="self" ptType="parTrans">
                    <dgm:layoutNode name="Name113" styleLbl="parChTrans1D1">
                      <dgm:choose name="Name114">
                        <dgm:if name="Name115" func="var" arg="dir" op="equ" val="norm">
                          <dgm:alg type="conn">
                            <dgm:param type="dim" val="1D"/>
                            <dgm:param type="begPts" val="midR"/>
                            <dgm:param type="endSty" val="noArr"/>
                            <dgm:param type="dstNode" val="anchor4"/>
                          </dgm:alg>
                        </dgm:if>
                        <dgm:else name="Name116">
                          <dgm:alg type="conn">
                            <dgm:param type="dim" val="1D"/>
                            <dgm:param type="begPts" val="midL"/>
                            <dgm:param type="endSty" val="noArr"/>
                            <dgm:param type="srcNode" val="parTx4"/>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17" axis="self" ptType="node">
                    <dgm:choose name="Name118">
                      <dgm:if name="Name119" axis="par ch" ptType="node node" func="cnt" op="equ" val="1">
                        <dgm:layoutNode name="top4">
                          <dgm:alg type="sp"/>
                          <dgm:shape xmlns:r="http://schemas.openxmlformats.org/officeDocument/2006/relationships" r:blip="">
                            <dgm:adjLst/>
                          </dgm:shape>
                          <dgm:constrLst>
                            <dgm:constr type="h" refType="w" fact="0.6"/>
                          </dgm:constrLst>
                        </dgm:layoutNode>
                      </dgm:if>
                      <dgm:else name="Name120"/>
                    </dgm:choose>
                    <dgm:layoutNode name="txAndLines4">
                      <dgm:choose name="Name121">
                        <dgm:if name="Name122" func="var" arg="dir" op="equ" val="norm">
                          <dgm:alg type="lin"/>
                        </dgm:if>
                        <dgm:else name="Name123">
                          <dgm:alg type="lin">
                            <dgm:param type="linDir" val="fromR"/>
                          </dgm:alg>
                        </dgm:else>
                      </dgm:choose>
                      <dgm:shape xmlns:r="http://schemas.openxmlformats.org/officeDocument/2006/relationships" r:blip="">
                        <dgm:adjLst/>
                      </dgm:shape>
                      <dgm:presOf/>
                      <dgm:choose name="Name124">
                        <dgm:if name="Name125" axis="root ch" ptType="all node" func="cnt" op="gte" val="5">
                          <dgm:constrLst>
                            <dgm:constr type="w" for="ch" forName="anchor4" refType="w"/>
                            <dgm:constr type="w" for="ch" forName="backup4" refType="w" fact="-1"/>
                            <dgm:constr type="w" for="ch" forName="preLine4" refType="w" fact="0.11"/>
                            <dgm:constr type="w" for="ch" forName="desTx4" refType="w" fact="0.78"/>
                            <dgm:constr type="w" for="ch" forName="postLine4" refType="w" fact="0.11"/>
                          </dgm:constrLst>
                        </dgm:if>
                        <dgm:else name="Name126">
                          <dgm:constrLst>
                            <dgm:constr type="w" for="ch" forName="anchor4" refType="w" fact="0.89"/>
                            <dgm:constr type="w" for="ch" forName="backup4" refType="w" fact="-0.89"/>
                            <dgm:constr type="w" for="ch" forName="preLine4" refType="w" fact="0.11"/>
                            <dgm:constr type="w" for="ch" forName="desTx4" refType="w" fact="0.78"/>
                          </dgm:constrLst>
                        </dgm:else>
                      </dgm:choose>
                      <dgm:layoutNode name="anchor4" moveWith="desTx4">
                        <dgm:alg type="sp"/>
                        <dgm:shape xmlns:r="http://schemas.openxmlformats.org/officeDocument/2006/relationships" r:blip="">
                          <dgm:adjLst/>
                        </dgm:shape>
                      </dgm:layoutNode>
                      <dgm:layoutNode name="backup4" moveWith="desTx4">
                        <dgm:alg type="sp"/>
                        <dgm:shape xmlns:r="http://schemas.openxmlformats.org/officeDocument/2006/relationships" r:blip="">
                          <dgm:adjLst/>
                        </dgm:shape>
                      </dgm:layoutNode>
                      <dgm:layoutNode name="preLine4" styleLbl="parChTrans1D1" moveWith="desTx4">
                        <dgm:alg type="sp"/>
                        <dgm:shape xmlns:r="http://schemas.openxmlformats.org/officeDocument/2006/relationships" type="line" r:blip="">
                          <dgm:adjLst/>
                        </dgm:shape>
                        <dgm:presOf/>
                      </dgm:layoutNode>
                      <dgm:layoutNode name="desTx4"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27">
                        <dgm:if name="Name128" axis="root ch" ptType="all node" func="cnt" op="gte" val="5">
                          <dgm:layoutNode name="postLine4" styleLbl="parChTrans1D1" moveWith="desTx4">
                            <dgm:alg type="sp"/>
                            <dgm:shape xmlns:r="http://schemas.openxmlformats.org/officeDocument/2006/relationships" type="line" r:blip="">
                              <dgm:adjLst/>
                            </dgm:shape>
                            <dgm:presOf/>
                          </dgm:layoutNode>
                        </dgm:if>
                        <dgm:else name="Name129"/>
                      </dgm:choose>
                    </dgm:layoutNode>
                  </dgm:forEach>
                  <dgm:choose name="Name130">
                    <dgm:if name="Name131" axis="root ch" ptType="all node" func="cnt" op="gte" val="5">
                      <dgm:forEach name="Name132" axis="self" ptType="parTrans">
                        <dgm:layoutNode name="Name133" styleLbl="parChTrans1D1">
                          <dgm:choose name="Name134">
                            <dgm:if name="Name135" func="var" arg="dir" op="equ" val="norm">
                              <dgm:alg type="conn">
                                <dgm:param type="dim" val="1D"/>
                                <dgm:param type="begPts" val="midL"/>
                                <dgm:param type="srcNode" val="parTx5"/>
                                <dgm:param type="endSty" val="noArr"/>
                                <dgm:param type="dstNode" val="anchor4"/>
                              </dgm:alg>
                            </dgm:if>
                            <dgm:else name="Name136">
                              <dgm:alg type="conn">
                                <dgm:param type="dim" val="1D"/>
                                <dgm:param type="begPts" val="midR"/>
                                <dgm:param type="endSty" val="noArr"/>
                                <dgm:param type="srcNode" val="parTx5"/>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37"/>
                  </dgm:choose>
                </dgm:forEach>
              </dgm:layoutNode>
              <dgm:choose name="Name138">
                <dgm:if name="Name139" axis="root ch" ptType="all node" func="cnt" op="gte" val="5">
                  <dgm:layoutNode name="spPost4">
                    <dgm:alg type="sp"/>
                    <dgm:shape xmlns:r="http://schemas.openxmlformats.org/officeDocument/2006/relationships" r:blip="">
                      <dgm:adjLst/>
                    </dgm:shape>
                  </dgm:layoutNode>
                </dgm:if>
                <dgm:else name="Name140"/>
              </dgm:choose>
            </dgm:if>
            <dgm:else name="Name141"/>
          </dgm:choose>
        </dgm:if>
        <dgm:if name="Name142" axis="self" ptType="node" func="pos" op="equ" val="5">
          <dgm:layoutNode name="parTx5"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43">
            <dgm:if name="Name144" axis="ch" ptType="node" func="cnt" op="gte" val="1">
              <dgm:layoutNode name="spPre5">
                <dgm:alg type="sp"/>
                <dgm:shape xmlns:r="http://schemas.openxmlformats.org/officeDocument/2006/relationships" r:blip="">
                  <dgm:adjLst/>
                </dgm:shape>
              </dgm:layoutNode>
              <dgm:layoutNode name="chLin5">
                <dgm:alg type="lin">
                  <dgm:param type="linDir" val="fromT"/>
                </dgm:alg>
                <dgm:shape xmlns:r="http://schemas.openxmlformats.org/officeDocument/2006/relationships" r:blip="">
                  <dgm:adjLst/>
                </dgm:shape>
                <dgm:presOf/>
                <dgm:constrLst>
                  <dgm:constr type="w" for="ch" forName="txAndLines5" refType="w" fact="0.77"/>
                  <dgm:constr type="w" for="ch" forName="top5" refType="w" refFor="ch" refForName="txAndLines5" fact="0.78"/>
                </dgm:constrLst>
                <dgm:forEach name="Name145" axis="ch">
                  <dgm:forEach name="Name146" axis="self" ptType="parTrans">
                    <dgm:layoutNode name="Name147" styleLbl="parChTrans1D1">
                      <dgm:choose name="Name148">
                        <dgm:if name="Name149" func="var" arg="dir" op="equ" val="norm">
                          <dgm:alg type="conn">
                            <dgm:param type="dim" val="1D"/>
                            <dgm:param type="begPts" val="midR"/>
                            <dgm:param type="endSty" val="noArr"/>
                            <dgm:param type="dstNode" val="anchor5"/>
                          </dgm:alg>
                        </dgm:if>
                        <dgm:else name="Name150">
                          <dgm:alg type="conn">
                            <dgm:param type="dim" val="1D"/>
                            <dgm:param type="begPts" val="midL"/>
                            <dgm:param type="endSty" val="noArr"/>
                            <dgm:param type="srcNode" val="parTx5"/>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1" axis="self" ptType="node">
                    <dgm:choose name="Name152">
                      <dgm:if name="Name153" axis="par ch" ptType="node node" func="cnt" op="equ" val="1">
                        <dgm:layoutNode name="top5">
                          <dgm:alg type="sp"/>
                          <dgm:shape xmlns:r="http://schemas.openxmlformats.org/officeDocument/2006/relationships" r:blip="">
                            <dgm:adjLst/>
                          </dgm:shape>
                          <dgm:constrLst>
                            <dgm:constr type="h" refType="w" fact="0.6"/>
                          </dgm:constrLst>
                        </dgm:layoutNode>
                      </dgm:if>
                      <dgm:else name="Name154"/>
                    </dgm:choose>
                    <dgm:layoutNode name="txAndLines5">
                      <dgm:choose name="Name155">
                        <dgm:if name="Name156" func="var" arg="dir" op="equ" val="norm">
                          <dgm:alg type="lin"/>
                        </dgm:if>
                        <dgm:else name="Name157">
                          <dgm:alg type="lin">
                            <dgm:param type="linDir" val="fromR"/>
                          </dgm:alg>
                        </dgm:else>
                      </dgm:choose>
                      <dgm:shape xmlns:r="http://schemas.openxmlformats.org/officeDocument/2006/relationships" r:blip="">
                        <dgm:adjLst/>
                      </dgm:shape>
                      <dgm:presOf/>
                      <dgm:choose name="Name158">
                        <dgm:if name="Name159" axis="root ch" ptType="all node" func="cnt" op="gte" val="6">
                          <dgm:constrLst>
                            <dgm:constr type="w" for="ch" forName="anchor5" refType="w"/>
                            <dgm:constr type="w" for="ch" forName="backup5" refType="w" fact="-1"/>
                            <dgm:constr type="w" for="ch" forName="preLine5" refType="w" fact="0.11"/>
                            <dgm:constr type="w" for="ch" forName="desTx5" refType="w" fact="0.78"/>
                            <dgm:constr type="w" for="ch" forName="postLine5" refType="w" fact="0.11"/>
                          </dgm:constrLst>
                        </dgm:if>
                        <dgm:else name="Name160">
                          <dgm:constrLst>
                            <dgm:constr type="w" for="ch" forName="anchor5" refType="w" fact="0.89"/>
                            <dgm:constr type="w" for="ch" forName="backup5" refType="w" fact="-0.89"/>
                            <dgm:constr type="w" for="ch" forName="preLine5" refType="w" fact="0.11"/>
                            <dgm:constr type="w" for="ch" forName="desTx5" refType="w" fact="0.78"/>
                          </dgm:constrLst>
                        </dgm:else>
                      </dgm:choose>
                      <dgm:layoutNode name="anchor5" moveWith="desTx5">
                        <dgm:alg type="sp"/>
                        <dgm:shape xmlns:r="http://schemas.openxmlformats.org/officeDocument/2006/relationships" r:blip="">
                          <dgm:adjLst/>
                        </dgm:shape>
                      </dgm:layoutNode>
                      <dgm:layoutNode name="backup5" moveWith="desTx5">
                        <dgm:alg type="sp"/>
                        <dgm:shape xmlns:r="http://schemas.openxmlformats.org/officeDocument/2006/relationships" r:blip="">
                          <dgm:adjLst/>
                        </dgm:shape>
                      </dgm:layoutNode>
                      <dgm:layoutNode name="preLine5" styleLbl="parChTrans1D1" moveWith="desTx5">
                        <dgm:alg type="sp"/>
                        <dgm:shape xmlns:r="http://schemas.openxmlformats.org/officeDocument/2006/relationships" type="line" r:blip="">
                          <dgm:adjLst/>
                        </dgm:shape>
                        <dgm:presOf/>
                      </dgm:layoutNode>
                      <dgm:layoutNode name="desTx5"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61">
                        <dgm:if name="Name162" axis="root ch" ptType="all node" func="cnt" op="gte" val="6">
                          <dgm:layoutNode name="postLine5" styleLbl="parChTrans1D1" moveWith="desTx5">
                            <dgm:alg type="sp"/>
                            <dgm:shape xmlns:r="http://schemas.openxmlformats.org/officeDocument/2006/relationships" type="line" r:blip="">
                              <dgm:adjLst/>
                            </dgm:shape>
                            <dgm:presOf/>
                          </dgm:layoutNode>
                        </dgm:if>
                        <dgm:else name="Name163"/>
                      </dgm:choose>
                    </dgm:layoutNode>
                  </dgm:forEach>
                  <dgm:choose name="Name164">
                    <dgm:if name="Name165" axis="root ch" ptType="all node" func="cnt" op="gte" val="6">
                      <dgm:forEach name="Name166" axis="self" ptType="parTrans">
                        <dgm:layoutNode name="Name167" styleLbl="parChTrans1D1">
                          <dgm:choose name="Name168">
                            <dgm:if name="Name169" func="var" arg="dir" op="equ" val="norm">
                              <dgm:alg type="conn">
                                <dgm:param type="dim" val="1D"/>
                                <dgm:param type="begPts" val="midL"/>
                                <dgm:param type="srcNode" val="parTx6"/>
                                <dgm:param type="endSty" val="noArr"/>
                                <dgm:param type="dstNode" val="anchor5"/>
                              </dgm:alg>
                            </dgm:if>
                            <dgm:else name="Name170">
                              <dgm:alg type="conn">
                                <dgm:param type="dim" val="1D"/>
                                <dgm:param type="begPts" val="midR"/>
                                <dgm:param type="endSty" val="noArr"/>
                                <dgm:param type="srcNode" val="parTx6"/>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71"/>
                  </dgm:choose>
                </dgm:forEach>
              </dgm:layoutNode>
              <dgm:choose name="Name172">
                <dgm:if name="Name173" axis="root ch" ptType="all node" func="cnt" op="gte" val="6">
                  <dgm:layoutNode name="spPost5">
                    <dgm:alg type="sp"/>
                    <dgm:shape xmlns:r="http://schemas.openxmlformats.org/officeDocument/2006/relationships" r:blip="">
                      <dgm:adjLst/>
                    </dgm:shape>
                  </dgm:layoutNode>
                </dgm:if>
                <dgm:else name="Name174"/>
              </dgm:choose>
            </dgm:if>
            <dgm:else name="Name175"/>
          </dgm:choose>
        </dgm:if>
        <dgm:if name="Name176" axis="self" ptType="node" func="pos" op="equ" val="6">
          <dgm:layoutNode name="parTx6"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77">
            <dgm:if name="Name178" axis="ch" ptType="node" func="cnt" op="gte" val="1">
              <dgm:layoutNode name="spPre6">
                <dgm:alg type="sp"/>
                <dgm:shape xmlns:r="http://schemas.openxmlformats.org/officeDocument/2006/relationships" r:blip="">
                  <dgm:adjLst/>
                </dgm:shape>
              </dgm:layoutNode>
              <dgm:layoutNode name="chLin6">
                <dgm:alg type="lin">
                  <dgm:param type="linDir" val="fromT"/>
                </dgm:alg>
                <dgm:shape xmlns:r="http://schemas.openxmlformats.org/officeDocument/2006/relationships" r:blip="">
                  <dgm:adjLst/>
                </dgm:shape>
                <dgm:presOf/>
                <dgm:constrLst>
                  <dgm:constr type="w" for="ch" forName="txAndLines6" refType="w" fact="0.77"/>
                  <dgm:constr type="w" for="ch" forName="top6" refType="w" refFor="ch" refForName="txAndLines6" fact="0.78"/>
                </dgm:constrLst>
                <dgm:forEach name="Name179" axis="ch">
                  <dgm:forEach name="Name180" axis="self" ptType="parTrans">
                    <dgm:layoutNode name="Name181" styleLbl="parChTrans1D1">
                      <dgm:choose name="Name182">
                        <dgm:if name="Name183" func="var" arg="dir" op="equ" val="norm">
                          <dgm:alg type="conn">
                            <dgm:param type="dim" val="1D"/>
                            <dgm:param type="begPts" val="midR"/>
                            <dgm:param type="endSty" val="noArr"/>
                            <dgm:param type="dstNode" val="anchor6"/>
                          </dgm:alg>
                        </dgm:if>
                        <dgm:else name="Name184">
                          <dgm:alg type="conn">
                            <dgm:param type="dim" val="1D"/>
                            <dgm:param type="begPts" val="midL"/>
                            <dgm:param type="endSty" val="noArr"/>
                            <dgm:param type="srcNode" val="parTx6"/>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85" axis="self" ptType="node">
                    <dgm:choose name="Name186">
                      <dgm:if name="Name187" axis="par ch" ptType="node node" func="cnt" op="equ" val="1">
                        <dgm:layoutNode name="top6">
                          <dgm:alg type="sp"/>
                          <dgm:shape xmlns:r="http://schemas.openxmlformats.org/officeDocument/2006/relationships" r:blip="">
                            <dgm:adjLst/>
                          </dgm:shape>
                          <dgm:constrLst>
                            <dgm:constr type="h" refType="w" fact="0.6"/>
                          </dgm:constrLst>
                        </dgm:layoutNode>
                      </dgm:if>
                      <dgm:else name="Name188"/>
                    </dgm:choose>
                    <dgm:layoutNode name="txAndLines6">
                      <dgm:choose name="Name189">
                        <dgm:if name="Name190" func="var" arg="dir" op="equ" val="norm">
                          <dgm:alg type="lin"/>
                        </dgm:if>
                        <dgm:else name="Name191">
                          <dgm:alg type="lin">
                            <dgm:param type="linDir" val="fromR"/>
                          </dgm:alg>
                        </dgm:else>
                      </dgm:choose>
                      <dgm:shape xmlns:r="http://schemas.openxmlformats.org/officeDocument/2006/relationships" r:blip="">
                        <dgm:adjLst/>
                      </dgm:shape>
                      <dgm:presOf/>
                      <dgm:choose name="Name192">
                        <dgm:if name="Name193" axis="root ch" ptType="all node" func="cnt" op="gte" val="7">
                          <dgm:constrLst>
                            <dgm:constr type="w" for="ch" forName="anchor6" refType="w"/>
                            <dgm:constr type="w" for="ch" forName="backup6" refType="w" fact="-1"/>
                            <dgm:constr type="w" for="ch" forName="preLine6" refType="w" fact="0.11"/>
                            <dgm:constr type="w" for="ch" forName="desTx6" refType="w" fact="0.78"/>
                            <dgm:constr type="w" for="ch" forName="postLine6" refType="w" fact="0.11"/>
                          </dgm:constrLst>
                        </dgm:if>
                        <dgm:else name="Name194">
                          <dgm:constrLst>
                            <dgm:constr type="w" for="ch" forName="anchor6" refType="w" fact="0.89"/>
                            <dgm:constr type="w" for="ch" forName="backup6" refType="w" fact="-0.89"/>
                            <dgm:constr type="w" for="ch" forName="preLine6" refType="w" fact="0.11"/>
                            <dgm:constr type="w" for="ch" forName="desTx6" refType="w" fact="0.78"/>
                          </dgm:constrLst>
                        </dgm:else>
                      </dgm:choose>
                      <dgm:layoutNode name="anchor6" moveWith="desTx6">
                        <dgm:alg type="sp"/>
                        <dgm:shape xmlns:r="http://schemas.openxmlformats.org/officeDocument/2006/relationships" r:blip="">
                          <dgm:adjLst/>
                        </dgm:shape>
                      </dgm:layoutNode>
                      <dgm:layoutNode name="backup6" moveWith="desTx6">
                        <dgm:alg type="sp"/>
                        <dgm:shape xmlns:r="http://schemas.openxmlformats.org/officeDocument/2006/relationships" r:blip="">
                          <dgm:adjLst/>
                        </dgm:shape>
                      </dgm:layoutNode>
                      <dgm:layoutNode name="preLine6" styleLbl="parChTrans1D1" moveWith="desTx6">
                        <dgm:alg type="sp"/>
                        <dgm:shape xmlns:r="http://schemas.openxmlformats.org/officeDocument/2006/relationships" type="line" r:blip="">
                          <dgm:adjLst/>
                        </dgm:shape>
                        <dgm:presOf/>
                      </dgm:layoutNode>
                      <dgm:layoutNode name="desTx6"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95">
                        <dgm:if name="Name196" axis="root ch" ptType="all node" func="cnt" op="gte" val="7">
                          <dgm:layoutNode name="postLine6" styleLbl="parChTrans1D1" moveWith="desTx6">
                            <dgm:alg type="sp"/>
                            <dgm:shape xmlns:r="http://schemas.openxmlformats.org/officeDocument/2006/relationships" type="line" r:blip="">
                              <dgm:adjLst/>
                            </dgm:shape>
                            <dgm:presOf/>
                          </dgm:layoutNode>
                        </dgm:if>
                        <dgm:else name="Name197"/>
                      </dgm:choose>
                    </dgm:layoutNode>
                  </dgm:forEach>
                  <dgm:choose name="Name198">
                    <dgm:if name="Name199" axis="root ch" ptType="all node" func="cnt" op="gte" val="7">
                      <dgm:forEach name="Name200" axis="self" ptType="parTrans">
                        <dgm:layoutNode name="Name201" styleLbl="parChTrans1D1">
                          <dgm:choose name="Name202">
                            <dgm:if name="Name203" func="var" arg="dir" op="equ" val="norm">
                              <dgm:alg type="conn">
                                <dgm:param type="dim" val="1D"/>
                                <dgm:param type="begPts" val="midL"/>
                                <dgm:param type="srcNode" val="parTx7"/>
                                <dgm:param type="endSty" val="noArr"/>
                                <dgm:param type="dstNode" val="anchor6"/>
                              </dgm:alg>
                            </dgm:if>
                            <dgm:else name="Name204">
                              <dgm:alg type="conn">
                                <dgm:param type="dim" val="1D"/>
                                <dgm:param type="begPts" val="midR"/>
                                <dgm:param type="endSty" val="noArr"/>
                                <dgm:param type="srcNode" val="parTx7"/>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205"/>
                  </dgm:choose>
                </dgm:forEach>
              </dgm:layoutNode>
              <dgm:choose name="Name206">
                <dgm:if name="Name207" axis="root ch" ptType="all node" func="cnt" op="gte" val="7">
                  <dgm:layoutNode name="spPost6">
                    <dgm:alg type="sp"/>
                    <dgm:shape xmlns:r="http://schemas.openxmlformats.org/officeDocument/2006/relationships" r:blip="">
                      <dgm:adjLst/>
                    </dgm:shape>
                  </dgm:layoutNode>
                </dgm:if>
                <dgm:else name="Name208"/>
              </dgm:choose>
            </dgm:if>
            <dgm:else name="Name209"/>
          </dgm:choose>
        </dgm:if>
        <dgm:if name="Name210" axis="self" ptType="node" func="pos" op="equ" val="7">
          <dgm:layoutNode name="parTx7"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211">
            <dgm:if name="Name212" axis="ch" ptType="node" func="cnt" op="gte" val="1">
              <dgm:layoutNode name="spPre7">
                <dgm:alg type="sp"/>
                <dgm:shape xmlns:r="http://schemas.openxmlformats.org/officeDocument/2006/relationships" r:blip="">
                  <dgm:adjLst/>
                </dgm:shape>
              </dgm:layoutNode>
              <dgm:layoutNode name="chLin7">
                <dgm:alg type="lin">
                  <dgm:param type="linDir" val="fromT"/>
                </dgm:alg>
                <dgm:shape xmlns:r="http://schemas.openxmlformats.org/officeDocument/2006/relationships" r:blip="">
                  <dgm:adjLst/>
                </dgm:shape>
                <dgm:presOf/>
                <dgm:constrLst>
                  <dgm:constr type="w" for="ch" forName="txAndLines7" refType="w" fact="0.77"/>
                  <dgm:constr type="w" for="ch" forName="top7" refType="w" refFor="ch" refForName="txAndLines7" fact="0.78"/>
                </dgm:constrLst>
                <dgm:forEach name="Name213" axis="ch">
                  <dgm:forEach name="Name214" axis="self" ptType="parTrans">
                    <dgm:layoutNode name="Name215" styleLbl="parChTrans1D1">
                      <dgm:choose name="Name216">
                        <dgm:if name="Name217" func="var" arg="dir" op="equ" val="norm">
                          <dgm:alg type="conn">
                            <dgm:param type="dim" val="1D"/>
                            <dgm:param type="begPts" val="midR"/>
                            <dgm:param type="endSty" val="noArr"/>
                            <dgm:param type="dstNode" val="anchor7"/>
                          </dgm:alg>
                        </dgm:if>
                        <dgm:else name="Name218">
                          <dgm:alg type="conn">
                            <dgm:param type="dim" val="1D"/>
                            <dgm:param type="begPts" val="midL"/>
                            <dgm:param type="endSty" val="noArr"/>
                            <dgm:param type="srcNode" val="parTx7"/>
                            <dgm:param type="dstNode" val="anchor7"/>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219" axis="self" ptType="node">
                    <dgm:choose name="Name220">
                      <dgm:if name="Name221" axis="par ch" ptType="node node" func="cnt" op="equ" val="1">
                        <dgm:layoutNode name="top7">
                          <dgm:alg type="sp"/>
                          <dgm:shape xmlns:r="http://schemas.openxmlformats.org/officeDocument/2006/relationships" r:blip="">
                            <dgm:adjLst/>
                          </dgm:shape>
                          <dgm:constrLst>
                            <dgm:constr type="h" refType="w" fact="0.6"/>
                          </dgm:constrLst>
                        </dgm:layoutNode>
                      </dgm:if>
                      <dgm:else name="Name222"/>
                    </dgm:choose>
                    <dgm:layoutNode name="txAndLines7">
                      <dgm:choose name="Name223">
                        <dgm:if name="Name224" func="var" arg="dir" op="equ" val="norm">
                          <dgm:alg type="lin"/>
                        </dgm:if>
                        <dgm:else name="Name225">
                          <dgm:alg type="lin">
                            <dgm:param type="linDir" val="fromR"/>
                          </dgm:alg>
                        </dgm:else>
                      </dgm:choose>
                      <dgm:shape xmlns:r="http://schemas.openxmlformats.org/officeDocument/2006/relationships" r:blip="">
                        <dgm:adjLst/>
                      </dgm:shape>
                      <dgm:presOf/>
                      <dgm:constrLst>
                        <dgm:constr type="w" for="ch" forName="anchor7" refType="w" fact="0.89"/>
                        <dgm:constr type="w" for="ch" forName="backup7" refType="w" fact="-0.89"/>
                        <dgm:constr type="w" for="ch" forName="preLine7" refType="w" fact="0.11"/>
                        <dgm:constr type="w" for="ch" forName="desTx7" refType="w" fact="0.78"/>
                      </dgm:constrLst>
                      <dgm:layoutNode name="anchor7" moveWith="desTx7">
                        <dgm:alg type="sp"/>
                        <dgm:shape xmlns:r="http://schemas.openxmlformats.org/officeDocument/2006/relationships" r:blip="">
                          <dgm:adjLst/>
                        </dgm:shape>
                      </dgm:layoutNode>
                      <dgm:layoutNode name="backup7" moveWith="desTx7">
                        <dgm:alg type="sp"/>
                        <dgm:shape xmlns:r="http://schemas.openxmlformats.org/officeDocument/2006/relationships" r:blip="">
                          <dgm:adjLst/>
                        </dgm:shape>
                      </dgm:layoutNode>
                      <dgm:layoutNode name="preLine7" styleLbl="parChTrans1D1" moveWith="desTx7">
                        <dgm:alg type="sp"/>
                        <dgm:shape xmlns:r="http://schemas.openxmlformats.org/officeDocument/2006/relationships" type="line" r:blip="">
                          <dgm:adjLst/>
                        </dgm:shape>
                        <dgm:presOf/>
                      </dgm:layoutNode>
                      <dgm:layoutNode name="desTx7"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layoutNode>
                  </dgm:forEach>
                </dgm:forEach>
              </dgm:layoutNode>
            </dgm:if>
            <dgm:else name="Name226"/>
          </dgm:choose>
        </dgm:if>
        <dgm:else name="Name227"/>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4.xml><?xml version="1.0" encoding="utf-8"?>
<dgm:layoutDef xmlns:dgm="http://schemas.openxmlformats.org/drawingml/2006/diagram" xmlns:a="http://schemas.openxmlformats.org/drawingml/2006/main" uniqueId="urn:microsoft.com/office/officeart/2009/3/layout/SubStepProcess">
  <dgm:title val=""/>
  <dgm:desc val=""/>
  <dgm:catLst>
    <dgm:cat type="process" pri="12250"/>
  </dgm:catLst>
  <dgm:sampData>
    <dgm:dataModel>
      <dgm:ptLst>
        <dgm:pt modelId="0" type="doc"/>
        <dgm:pt modelId="1">
          <dgm:prSet phldr="1"/>
        </dgm:pt>
        <dgm:pt modelId="11">
          <dgm:prSet phldr="1"/>
        </dgm:pt>
        <dgm:pt modelId="12">
          <dgm:prSet phldr="1"/>
        </dgm:pt>
        <dgm:pt modelId="2">
          <dgm:prSet phldr="1"/>
        </dgm:pt>
        <dgm:pt modelId="3">
          <dgm:prSet phldr="1"/>
        </dgm:pt>
      </dgm:ptLst>
      <dgm:cxnLst>
        <dgm:cxn modelId="6" srcId="0" destId="1" srcOrd="0" destOrd="0"/>
        <dgm:cxn modelId="61" srcId="1" destId="11" srcOrd="0" destOrd="0"/>
        <dgm:cxn modelId="62" srcId="1" destId="12" srcOrd="1" destOrd="0"/>
        <dgm:cxn modelId="7" srcId="0" destId="2" srcOrd="0" destOrd="0"/>
        <dgm:cxn modelId="8" srcId="0" destId="3" srcOrd="0" destOrd="0"/>
      </dgm:cxnLst>
      <dgm:bg/>
      <dgm:whole/>
    </dgm:dataModel>
  </dgm:sampData>
  <dgm:styleData>
    <dgm:dataModel>
      <dgm:ptLst>
        <dgm:pt modelId="0" type="doc"/>
        <dgm:pt modelId="1">
          <dgm:prSet phldr="1"/>
        </dgm:pt>
        <dgm:pt modelId="11">
          <dgm:prSet phldr="1"/>
        </dgm:pt>
        <dgm:pt modelId="12">
          <dgm:prSet phldr="1"/>
        </dgm:pt>
        <dgm:pt modelId="2">
          <dgm:prSet phldr="1"/>
        </dgm:pt>
      </dgm:ptLst>
      <dgm:cxnLst>
        <dgm:cxn modelId="4" srcId="0" destId="1" srcOrd="0" destOrd="0"/>
        <dgm:cxn modelId="41" srcId="1" destId="11" srcOrd="0" destOrd="0"/>
        <dgm:cxn modelId="42" srcId="1" destId="12" srcOrd="1" destOrd="0"/>
        <dgm:cxn modelId="5" srcId="0" destId="2" srcOrd="0" destOrd="0"/>
      </dgm:cxnLst>
      <dgm:bg/>
      <dgm:whole/>
    </dgm:dataModel>
  </dgm:styleData>
  <dgm:clrData>
    <dgm:dataModel>
      <dgm:ptLst>
        <dgm:pt modelId="0" type="doc"/>
        <dgm:pt modelId="1">
          <dgm:prSet phldr="1"/>
        </dgm:pt>
        <dgm:pt modelId="11">
          <dgm:prSet phldr="1"/>
        </dgm:pt>
        <dgm:pt modelId="12">
          <dgm:prSet phldr="1"/>
        </dgm:pt>
        <dgm:pt modelId="2">
          <dgm:prSet phldr="1"/>
        </dgm:pt>
        <dgm:pt modelId="3">
          <dgm:prSet phldr="1"/>
        </dgm:pt>
        <dgm:pt modelId="4">
          <dgm:prSet phldr="1"/>
        </dgm:pt>
      </dgm:ptLst>
      <dgm:cxnLst>
        <dgm:cxn modelId="8" srcId="0" destId="1" srcOrd="0" destOrd="0"/>
        <dgm:cxn modelId="81" srcId="1" destId="11" srcOrd="0" destOrd="0"/>
        <dgm:cxn modelId="82" srcId="1" destId="12" srcOrd="1" destOrd="0"/>
        <dgm:cxn modelId="9" srcId="0" destId="2" srcOrd="0" destOrd="0"/>
        <dgm:cxn modelId="10" srcId="0" destId="3" srcOrd="0" destOrd="0"/>
        <dgm:cxn modelId="11" srcId="0" destId="4" srcOrd="0" destOrd="0"/>
      </dgm:cxnLst>
      <dgm:bg/>
      <dgm:whole/>
    </dgm:dataModel>
  </dgm:clrData>
  <dgm:layoutNode name="Name0">
    <dgm:varLst>
      <dgm:chMax val="7"/>
      <dgm:dir/>
      <dgm:animOne val="branch"/>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parTx1" refType="w"/>
      <dgm:constr type="w" for="ch" forName="chLin1" refType="w" refFor="ch" refForName="parTx1" fact="1.38"/>
      <dgm:constr type="h" for="ch" forName="chLin1" refType="h"/>
      <dgm:constr type="w" for="ch" forName="spPre1" refType="w" fact="0.27"/>
      <dgm:constr type="w" for="ch" forName="spPost1" refType="w" fact="0.27"/>
      <dgm:constr type="h" for="ch" forName="spPre1" refType="h"/>
      <dgm:constr type="h" for="ch" forName="spPost1" refType="h"/>
      <dgm:constr type="primFontSz" for="ch" forName="parTx1" val="65"/>
      <dgm:constr type="primFontSz" for="des" forName="desTx1" refType="primFontSz" refFor="ch" refForName="parTx1" fact="0.78"/>
      <dgm:constr type="primFontSz" for="des" forName="desTx1" op="equ"/>
      <dgm:constr type="w" for="ch" forName="parTx2" refType="w"/>
      <dgm:constr type="w" for="ch" forName="chLin2" refType="w" refFor="ch" refForName="parTx2" fact="1.38"/>
      <dgm:constr type="h" for="ch" forName="chLin2" refType="h"/>
      <dgm:constr type="w" for="ch" forName="spPre2" refType="w" fact="0.54"/>
      <dgm:constr type="w" for="ch" forName="spPost2" refType="w" fact="0.54"/>
      <dgm:constr type="h" for="ch" forName="spPre2" refType="h"/>
      <dgm:constr type="h" for="ch" forName="spPost2" refType="h"/>
      <dgm:constr type="primFontSz" for="ch" forName="parTx2" refType="primFontSz" refFor="ch" refForName="parTx1" op="equ"/>
      <dgm:constr type="primFontSz" for="des" forName="desTx2" refType="primFontSz" refFor="des" refForName="desTx1" op="equ"/>
      <dgm:constr type="w" for="ch" forName="parTx3" refType="w"/>
      <dgm:constr type="w" for="ch" forName="chLin3" refType="w" refFor="ch" refForName="parTx3" fact="1.38"/>
      <dgm:constr type="h" for="ch" forName="chLin3" refType="h"/>
      <dgm:constr type="w" for="ch" forName="spPre3" refType="w" fact="0.54"/>
      <dgm:constr type="w" for="ch" forName="spPost3" refType="w" fact="0.54"/>
      <dgm:constr type="h" for="ch" forName="spPre3" refType="h"/>
      <dgm:constr type="h" for="ch" forName="spPost3" refType="h"/>
      <dgm:constr type="primFontSz" for="ch" forName="parTx3" refType="primFontSz" refFor="ch" refForName="parTx1" op="equ"/>
      <dgm:constr type="primFontSz" for="des" forName="desTx3" refType="primFontSz" refFor="des" refForName="desTx1" op="equ"/>
      <dgm:constr type="w" for="ch" forName="parTx4" refType="w"/>
      <dgm:constr type="w" for="ch" forName="chLin4" refType="w" refFor="ch" refForName="parTx4" fact="1.38"/>
      <dgm:constr type="h" for="ch" forName="chLin4" refType="h"/>
      <dgm:constr type="w" for="ch" forName="spPre4" refType="w" fact="0.54"/>
      <dgm:constr type="w" for="ch" forName="spPost4" refType="w" fact="0.54"/>
      <dgm:constr type="h" for="ch" forName="spPre4" refType="h"/>
      <dgm:constr type="h" for="ch" forName="spPost4" refType="h"/>
      <dgm:constr type="primFontSz" for="ch" forName="parTx4" refType="primFontSz" refFor="ch" refForName="parTx1" op="equ"/>
      <dgm:constr type="primFontSz" for="des" forName="desTx4" refType="primFontSz" refFor="des" refForName="desTx1" op="equ"/>
      <dgm:constr type="w" for="ch" forName="parTx5" refType="w"/>
      <dgm:constr type="w" for="ch" forName="chLin5" refType="w" refFor="ch" refForName="parTx5" fact="1.38"/>
      <dgm:constr type="h" for="ch" forName="chLin5" refType="h"/>
      <dgm:constr type="w" for="ch" forName="spPre5" refType="w" fact="0.54"/>
      <dgm:constr type="w" for="ch" forName="spPost5" refType="w" fact="0.54"/>
      <dgm:constr type="h" for="ch" forName="spPre5" refType="h"/>
      <dgm:constr type="h" for="ch" forName="spPost5" refType="h"/>
      <dgm:constr type="primFontSz" for="ch" forName="parTx5" refType="primFontSz" refFor="ch" refForName="parTx1" op="equ"/>
      <dgm:constr type="primFontSz" for="des" forName="desTx5" refType="primFontSz" refFor="des" refForName="desTx1" op="equ"/>
      <dgm:constr type="w" for="ch" forName="parTx6" refType="w"/>
      <dgm:constr type="w" for="ch" forName="chLin6" refType="w" refFor="ch" refForName="parTx6" fact="1.38"/>
      <dgm:constr type="h" for="ch" forName="chLin6" refType="h"/>
      <dgm:constr type="w" for="ch" forName="spPre6" refType="w" fact="0.54"/>
      <dgm:constr type="w" for="ch" forName="spPost6" refType="w" fact="0.54"/>
      <dgm:constr type="h" for="ch" forName="spPre6" refType="h"/>
      <dgm:constr type="h" for="ch" forName="spPost6" refType="h"/>
      <dgm:constr type="primFontSz" for="ch" forName="parTx6" refType="primFontSz" refFor="ch" refForName="parTx1" op="equ"/>
      <dgm:constr type="primFontSz" for="des" forName="desTx6" refType="primFontSz" refFor="des" refForName="desTx1" op="equ"/>
      <dgm:constr type="w" for="ch" forName="parTx7" refType="w"/>
      <dgm:constr type="w" for="ch" forName="chLin7" refType="w" refFor="ch" refForName="parTx7" fact="1.38"/>
      <dgm:constr type="h" for="ch" forName="chLin7" refType="h"/>
      <dgm:constr type="w" for="ch" forName="spPre7" refType="w" fact="0.54"/>
      <dgm:constr type="w" for="ch" forName="spPost7" refType="w" fact="0.54"/>
      <dgm:constr type="h" for="ch" forName="spPre7" refType="h"/>
      <dgm:constr type="h" for="ch" forName="spPost7" refType="h"/>
      <dgm:constr type="primFontSz" for="ch" forName="parTx7" refType="primFontSz" refFor="ch" refForName="parTx1" op="equ"/>
      <dgm:constr type="primFontSz" for="des" forName="desTx7" refType="primFontSz" refFor="des" refForName="desTx1" op="equ"/>
    </dgm:constrLst>
    <dgm:forEach name="Name4" axis="ch" ptType="node">
      <dgm:choose name="Name5">
        <dgm:if name="Name6" axis="self" ptType="node" func="pos" op="equ" val="1">
          <dgm:layoutNode name="parTx1"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
            <dgm:if name="Name8" axis="ch" ptType="node" func="cnt" op="gte" val="1">
              <dgm:layoutNode name="spPre1">
                <dgm:alg type="sp"/>
                <dgm:shape xmlns:r="http://schemas.openxmlformats.org/officeDocument/2006/relationships" r:blip="">
                  <dgm:adjLst/>
                </dgm:shape>
              </dgm:layoutNode>
              <dgm:layoutNode name="chLin1">
                <dgm:alg type="lin">
                  <dgm:param type="linDir" val="fromT"/>
                </dgm:alg>
                <dgm:shape xmlns:r="http://schemas.openxmlformats.org/officeDocument/2006/relationships" r:blip="">
                  <dgm:adjLst/>
                </dgm:shape>
                <dgm:presOf/>
                <dgm:constrLst>
                  <dgm:constr type="w" for="ch" forName="txAndLines1" refType="w" fact="0.77"/>
                  <dgm:constr type="w" for="ch" forName="top1" refType="w" refFor="ch" refForName="txAndLines1" fact="0.78"/>
                </dgm:constrLst>
                <dgm:forEach name="Name9" axis="ch">
                  <dgm:forEach name="Name10" axis="self" ptType="parTrans">
                    <dgm:layoutNode name="Name11" styleLbl="parChTrans1D1">
                      <dgm:choose name="Name12">
                        <dgm:if name="Name13" func="var" arg="dir" op="equ" val="norm">
                          <dgm:alg type="conn">
                            <dgm:param type="dim" val="1D"/>
                            <dgm:param type="begPts" val="midR"/>
                            <dgm:param type="endSty" val="noArr"/>
                            <dgm:param type="dstNode" val="anchor1"/>
                          </dgm:alg>
                        </dgm:if>
                        <dgm:else name="Name14">
                          <dgm:alg type="conn">
                            <dgm:param type="dim" val="1D"/>
                            <dgm:param type="begPts" val="midL"/>
                            <dgm:param type="endSty" val="noArr"/>
                            <dgm:param type="srcNode" val="parTx1"/>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 axis="self" ptType="node">
                    <dgm:choose name="Name16">
                      <dgm:if name="Name17" axis="par ch" ptType="node node" func="cnt" op="equ" val="1">
                        <dgm:layoutNode name="top1">
                          <dgm:alg type="sp"/>
                          <dgm:shape xmlns:r="http://schemas.openxmlformats.org/officeDocument/2006/relationships" r:blip="">
                            <dgm:adjLst/>
                          </dgm:shape>
                          <dgm:constrLst>
                            <dgm:constr type="h" refType="w" fact="0.6"/>
                          </dgm:constrLst>
                        </dgm:layoutNode>
                      </dgm:if>
                      <dgm:else name="Name18"/>
                    </dgm:choose>
                    <dgm:layoutNode name="txAndLines1">
                      <dgm:choose name="Name19">
                        <dgm:if name="Name20" func="var" arg="dir" op="equ" val="norm">
                          <dgm:alg type="lin"/>
                        </dgm:if>
                        <dgm:else name="Name21">
                          <dgm:alg type="lin">
                            <dgm:param type="linDir" val="fromR"/>
                          </dgm:alg>
                        </dgm:else>
                      </dgm:choose>
                      <dgm:shape xmlns:r="http://schemas.openxmlformats.org/officeDocument/2006/relationships" r:blip="">
                        <dgm:adjLst/>
                      </dgm:shape>
                      <dgm:presOf/>
                      <dgm:choose name="Name22">
                        <dgm:if name="Name23" axis="root ch" ptType="all node" func="cnt" op="gte" val="2">
                          <dgm:constrLst>
                            <dgm:constr type="w" for="ch" forName="anchor1" refType="w"/>
                            <dgm:constr type="w" for="ch" forName="backup1" refType="w" fact="-1"/>
                            <dgm:constr type="w" for="ch" forName="preLine1" refType="w" fact="0.11"/>
                            <dgm:constr type="w" for="ch" forName="desTx1" refType="w" fact="0.78"/>
                            <dgm:constr type="w" for="ch" forName="postLine1" refType="w" fact="0.11"/>
                          </dgm:constrLst>
                        </dgm:if>
                        <dgm:else name="Name24">
                          <dgm:constrLst>
                            <dgm:constr type="w" for="ch" forName="anchor1" refType="w" fact="0.89"/>
                            <dgm:constr type="w" for="ch" forName="backup1" refType="w" fact="-0.89"/>
                            <dgm:constr type="w" for="ch" forName="preLine1" refType="w" fact="0.11"/>
                            <dgm:constr type="w" for="ch" forName="desTx1" refType="w" fact="0.78"/>
                          </dgm:constrLst>
                        </dgm:else>
                      </dgm:choose>
                      <dgm:layoutNode name="anchor1" moveWith="desTx1">
                        <dgm:alg type="sp"/>
                        <dgm:shape xmlns:r="http://schemas.openxmlformats.org/officeDocument/2006/relationships" r:blip="">
                          <dgm:adjLst/>
                        </dgm:shape>
                      </dgm:layoutNode>
                      <dgm:layoutNode name="backup1" moveWith="desTx1">
                        <dgm:alg type="sp"/>
                        <dgm:shape xmlns:r="http://schemas.openxmlformats.org/officeDocument/2006/relationships" r:blip="">
                          <dgm:adjLst/>
                        </dgm:shape>
                      </dgm:layoutNode>
                      <dgm:layoutNode name="preLine1" styleLbl="parChTrans1D1" moveWith="desTx1">
                        <dgm:alg type="sp"/>
                        <dgm:shape xmlns:r="http://schemas.openxmlformats.org/officeDocument/2006/relationships" type="line" r:blip="">
                          <dgm:adjLst/>
                        </dgm:shape>
                        <dgm:presOf/>
                      </dgm:layoutNode>
                      <dgm:layoutNode name="desTx1"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25">
                        <dgm:if name="Name26" axis="root ch" ptType="all node" func="cnt" op="gte" val="2">
                          <dgm:layoutNode name="postLine1" styleLbl="parChTrans1D1" moveWith="desTx1">
                            <dgm:alg type="sp"/>
                            <dgm:shape xmlns:r="http://schemas.openxmlformats.org/officeDocument/2006/relationships" type="line" r:blip="">
                              <dgm:adjLst/>
                            </dgm:shape>
                            <dgm:presOf/>
                          </dgm:layoutNode>
                        </dgm:if>
                        <dgm:else name="Name27"/>
                      </dgm:choose>
                    </dgm:layoutNode>
                  </dgm:forEach>
                  <dgm:choose name="Name28">
                    <dgm:if name="Name29" axis="root ch" ptType="all node" func="cnt" op="gte" val="2">
                      <dgm:forEach name="Name30" axis="self" ptType="parTrans">
                        <dgm:layoutNode name="Name31" styleLbl="parChTrans1D1">
                          <dgm:choose name="Name32">
                            <dgm:if name="Name33" func="var" arg="dir" op="equ" val="norm">
                              <dgm:alg type="conn">
                                <dgm:param type="dim" val="1D"/>
                                <dgm:param type="begPts" val="midL"/>
                                <dgm:param type="srcNode" val="parTx2"/>
                                <dgm:param type="endSty" val="noArr"/>
                                <dgm:param type="dstNode" val="anchor1"/>
                              </dgm:alg>
                            </dgm:if>
                            <dgm:else name="Name34">
                              <dgm:alg type="conn">
                                <dgm:param type="dim" val="1D"/>
                                <dgm:param type="begPts" val="midR"/>
                                <dgm:param type="endSty" val="noArr"/>
                                <dgm:param type="srcNode" val="parTx2"/>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35"/>
                  </dgm:choose>
                </dgm:forEach>
              </dgm:layoutNode>
              <dgm:choose name="Name36">
                <dgm:if name="Name37" axis="root ch" ptType="all node" func="cnt" op="gte" val="2">
                  <dgm:layoutNode name="spPost1">
                    <dgm:alg type="sp"/>
                    <dgm:shape xmlns:r="http://schemas.openxmlformats.org/officeDocument/2006/relationships" r:blip="">
                      <dgm:adjLst/>
                    </dgm:shape>
                  </dgm:layoutNode>
                </dgm:if>
                <dgm:else name="Name38"/>
              </dgm:choose>
            </dgm:if>
            <dgm:else name="Name39"/>
          </dgm:choose>
        </dgm:if>
        <dgm:if name="Name40" axis="self" ptType="node" func="pos" op="equ" val="2">
          <dgm:layoutNode name="parTx2"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41">
            <dgm:if name="Name42" axis="ch" ptType="node" func="cnt" op="gte" val="1">
              <dgm:layoutNode name="spPre2">
                <dgm:alg type="sp"/>
                <dgm:shape xmlns:r="http://schemas.openxmlformats.org/officeDocument/2006/relationships" r:blip="">
                  <dgm:adjLst/>
                </dgm:shape>
              </dgm:layoutNode>
              <dgm:layoutNode name="chLin2">
                <dgm:alg type="lin">
                  <dgm:param type="linDir" val="fromT"/>
                </dgm:alg>
                <dgm:shape xmlns:r="http://schemas.openxmlformats.org/officeDocument/2006/relationships" r:blip="">
                  <dgm:adjLst/>
                </dgm:shape>
                <dgm:presOf/>
                <dgm:constrLst>
                  <dgm:constr type="w" for="ch" forName="txAndLines2" refType="w" fact="0.77"/>
                  <dgm:constr type="w" for="ch" forName="top2" refType="w" refFor="ch" refForName="txAndLines2" fact="0.78"/>
                </dgm:constrLst>
                <dgm:forEach name="Name43" axis="ch">
                  <dgm:forEach name="Name44" axis="self" ptType="parTrans">
                    <dgm:layoutNode name="Name45" styleLbl="parChTrans1D1">
                      <dgm:choose name="Name46">
                        <dgm:if name="Name47" func="var" arg="dir" op="equ" val="norm">
                          <dgm:alg type="conn">
                            <dgm:param type="dim" val="1D"/>
                            <dgm:param type="begPts" val="midR"/>
                            <dgm:param type="endSty" val="noArr"/>
                            <dgm:param type="dstNode" val="anchor2"/>
                          </dgm:alg>
                        </dgm:if>
                        <dgm:else name="Name48">
                          <dgm:alg type="conn">
                            <dgm:param type="dim" val="1D"/>
                            <dgm:param type="begPts" val="midL"/>
                            <dgm:param type="endSty" val="noArr"/>
                            <dgm:param type="srcNode" val="parTx2"/>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49" axis="self" ptType="node">
                    <dgm:choose name="Name50">
                      <dgm:if name="Name51" axis="par ch" ptType="node node" func="cnt" op="equ" val="1">
                        <dgm:layoutNode name="top2">
                          <dgm:alg type="sp"/>
                          <dgm:shape xmlns:r="http://schemas.openxmlformats.org/officeDocument/2006/relationships" r:blip="">
                            <dgm:adjLst/>
                          </dgm:shape>
                          <dgm:constrLst>
                            <dgm:constr type="h" refType="w" fact="0.6"/>
                          </dgm:constrLst>
                        </dgm:layoutNode>
                      </dgm:if>
                      <dgm:else name="Name52"/>
                    </dgm:choose>
                    <dgm:layoutNode name="txAndLines2">
                      <dgm:choose name="Name53">
                        <dgm:if name="Name54" func="var" arg="dir" op="equ" val="norm">
                          <dgm:alg type="lin"/>
                        </dgm:if>
                        <dgm:else name="Name55">
                          <dgm:alg type="lin">
                            <dgm:param type="linDir" val="fromR"/>
                          </dgm:alg>
                        </dgm:else>
                      </dgm:choose>
                      <dgm:shape xmlns:r="http://schemas.openxmlformats.org/officeDocument/2006/relationships" r:blip="">
                        <dgm:adjLst/>
                      </dgm:shape>
                      <dgm:presOf/>
                      <dgm:choose name="Name56">
                        <dgm:if name="Name57" axis="root ch" ptType="all node" func="cnt" op="gte" val="3">
                          <dgm:constrLst>
                            <dgm:constr type="w" for="ch" forName="anchor2" refType="w"/>
                            <dgm:constr type="w" for="ch" forName="backup2" refType="w" fact="-1"/>
                            <dgm:constr type="w" for="ch" forName="preLine2" refType="w" fact="0.11"/>
                            <dgm:constr type="w" for="ch" forName="desTx2" refType="w" fact="0.78"/>
                            <dgm:constr type="w" for="ch" forName="postLine2" refType="w" fact="0.11"/>
                          </dgm:constrLst>
                        </dgm:if>
                        <dgm:else name="Name58">
                          <dgm:constrLst>
                            <dgm:constr type="w" for="ch" forName="anchor2" refType="w" fact="0.89"/>
                            <dgm:constr type="w" for="ch" forName="backup2" refType="w" fact="-0.89"/>
                            <dgm:constr type="w" for="ch" forName="preLine2" refType="w" fact="0.11"/>
                            <dgm:constr type="w" for="ch" forName="desTx2" refType="w" fact="0.78"/>
                          </dgm:constrLst>
                        </dgm:else>
                      </dgm:choose>
                      <dgm:layoutNode name="anchor2" moveWith="desTx2">
                        <dgm:alg type="sp"/>
                        <dgm:shape xmlns:r="http://schemas.openxmlformats.org/officeDocument/2006/relationships" r:blip="">
                          <dgm:adjLst/>
                        </dgm:shape>
                      </dgm:layoutNode>
                      <dgm:layoutNode name="backup2" moveWith="desTx2">
                        <dgm:alg type="sp"/>
                        <dgm:shape xmlns:r="http://schemas.openxmlformats.org/officeDocument/2006/relationships" r:blip="">
                          <dgm:adjLst/>
                        </dgm:shape>
                      </dgm:layoutNode>
                      <dgm:layoutNode name="preLine2" styleLbl="parChTrans1D1" moveWith="desTx2">
                        <dgm:alg type="sp"/>
                        <dgm:shape xmlns:r="http://schemas.openxmlformats.org/officeDocument/2006/relationships" type="line" r:blip="">
                          <dgm:adjLst/>
                        </dgm:shape>
                        <dgm:presOf/>
                      </dgm:layoutNode>
                      <dgm:layoutNode name="desTx2"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59">
                        <dgm:if name="Name60" axis="root ch" ptType="all node" func="cnt" op="gte" val="3">
                          <dgm:layoutNode name="postLine2" styleLbl="parChTrans1D1" moveWith="desTx2">
                            <dgm:alg type="sp"/>
                            <dgm:shape xmlns:r="http://schemas.openxmlformats.org/officeDocument/2006/relationships" type="line" r:blip="">
                              <dgm:adjLst/>
                            </dgm:shape>
                            <dgm:presOf/>
                          </dgm:layoutNode>
                        </dgm:if>
                        <dgm:else name="Name61"/>
                      </dgm:choose>
                    </dgm:layoutNode>
                  </dgm:forEach>
                  <dgm:choose name="Name62">
                    <dgm:if name="Name63" axis="root ch" ptType="all node" func="cnt" op="gte" val="3">
                      <dgm:forEach name="Name64" axis="self" ptType="parTrans">
                        <dgm:layoutNode name="Name65" styleLbl="parChTrans1D1">
                          <dgm:choose name="Name66">
                            <dgm:if name="Name67" func="var" arg="dir" op="equ" val="norm">
                              <dgm:alg type="conn">
                                <dgm:param type="dim" val="1D"/>
                                <dgm:param type="begPts" val="midL"/>
                                <dgm:param type="srcNode" val="parTx3"/>
                                <dgm:param type="endSty" val="noArr"/>
                                <dgm:param type="dstNode" val="anchor2"/>
                              </dgm:alg>
                            </dgm:if>
                            <dgm:else name="Name68">
                              <dgm:alg type="conn">
                                <dgm:param type="dim" val="1D"/>
                                <dgm:param type="begPts" val="midR"/>
                                <dgm:param type="endSty" val="noArr"/>
                                <dgm:param type="srcNode" val="parTx3"/>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69"/>
                  </dgm:choose>
                </dgm:forEach>
              </dgm:layoutNode>
              <dgm:choose name="Name70">
                <dgm:if name="Name71" axis="root ch" ptType="all node" func="cnt" op="gte" val="3">
                  <dgm:layoutNode name="spPost2">
                    <dgm:alg type="sp"/>
                    <dgm:shape xmlns:r="http://schemas.openxmlformats.org/officeDocument/2006/relationships" r:blip="">
                      <dgm:adjLst/>
                    </dgm:shape>
                  </dgm:layoutNode>
                </dgm:if>
                <dgm:else name="Name72"/>
              </dgm:choose>
            </dgm:if>
            <dgm:else name="Name73"/>
          </dgm:choose>
        </dgm:if>
        <dgm:if name="Name74" axis="self" ptType="node" func="pos" op="equ" val="3">
          <dgm:layoutNode name="parTx3"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5">
            <dgm:if name="Name76" axis="ch" ptType="node" func="cnt" op="gte" val="1">
              <dgm:layoutNode name="spPre3">
                <dgm:alg type="sp"/>
                <dgm:shape xmlns:r="http://schemas.openxmlformats.org/officeDocument/2006/relationships" r:blip="">
                  <dgm:adjLst/>
                </dgm:shape>
              </dgm:layoutNode>
              <dgm:layoutNode name="chLin3">
                <dgm:alg type="lin">
                  <dgm:param type="linDir" val="fromT"/>
                </dgm:alg>
                <dgm:shape xmlns:r="http://schemas.openxmlformats.org/officeDocument/2006/relationships" r:blip="">
                  <dgm:adjLst/>
                </dgm:shape>
                <dgm:presOf/>
                <dgm:constrLst>
                  <dgm:constr type="w" for="ch" forName="txAndLines3" refType="w" fact="0.77"/>
                  <dgm:constr type="w" for="ch" forName="top3" refType="w" refFor="ch" refForName="txAndLines3" fact="0.78"/>
                </dgm:constrLst>
                <dgm:forEach name="Name77" axis="ch">
                  <dgm:forEach name="Name78" axis="self" ptType="parTrans">
                    <dgm:layoutNode name="Name79" styleLbl="parChTrans1D1">
                      <dgm:choose name="Name80">
                        <dgm:if name="Name81" func="var" arg="dir" op="equ" val="norm">
                          <dgm:alg type="conn">
                            <dgm:param type="dim" val="1D"/>
                            <dgm:param type="begPts" val="midR"/>
                            <dgm:param type="endSty" val="noArr"/>
                            <dgm:param type="dstNode" val="anchor3"/>
                          </dgm:alg>
                        </dgm:if>
                        <dgm:else name="Name82">
                          <dgm:alg type="conn">
                            <dgm:param type="dim" val="1D"/>
                            <dgm:param type="begPts" val="midL"/>
                            <dgm:param type="endSty" val="noArr"/>
                            <dgm:param type="srcNode" val="parTx3"/>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83" axis="self" ptType="node">
                    <dgm:choose name="Name84">
                      <dgm:if name="Name85" axis="par ch" ptType="node node" func="cnt" op="equ" val="1">
                        <dgm:layoutNode name="top3">
                          <dgm:alg type="sp"/>
                          <dgm:shape xmlns:r="http://schemas.openxmlformats.org/officeDocument/2006/relationships" r:blip="">
                            <dgm:adjLst/>
                          </dgm:shape>
                          <dgm:constrLst>
                            <dgm:constr type="h" refType="w" fact="0.6"/>
                          </dgm:constrLst>
                        </dgm:layoutNode>
                      </dgm:if>
                      <dgm:else name="Name86"/>
                    </dgm:choose>
                    <dgm:layoutNode name="txAndLines3">
                      <dgm:choose name="Name87">
                        <dgm:if name="Name88" func="var" arg="dir" op="equ" val="norm">
                          <dgm:alg type="lin"/>
                        </dgm:if>
                        <dgm:else name="Name89">
                          <dgm:alg type="lin">
                            <dgm:param type="linDir" val="fromR"/>
                          </dgm:alg>
                        </dgm:else>
                      </dgm:choose>
                      <dgm:shape xmlns:r="http://schemas.openxmlformats.org/officeDocument/2006/relationships" r:blip="">
                        <dgm:adjLst/>
                      </dgm:shape>
                      <dgm:presOf/>
                      <dgm:choose name="Name90">
                        <dgm:if name="Name91" axis="root ch" ptType="all node" func="cnt" op="gte" val="4">
                          <dgm:constrLst>
                            <dgm:constr type="w" for="ch" forName="anchor3" refType="w"/>
                            <dgm:constr type="w" for="ch" forName="backup3" refType="w" fact="-1"/>
                            <dgm:constr type="w" for="ch" forName="preLine3" refType="w" fact="0.11"/>
                            <dgm:constr type="w" for="ch" forName="desTx3" refType="w" fact="0.78"/>
                            <dgm:constr type="w" for="ch" forName="postLine3" refType="w" fact="0.11"/>
                          </dgm:constrLst>
                        </dgm:if>
                        <dgm:else name="Name92">
                          <dgm:constrLst>
                            <dgm:constr type="w" for="ch" forName="anchor3" refType="w" fact="0.89"/>
                            <dgm:constr type="w" for="ch" forName="backup3" refType="w" fact="-0.89"/>
                            <dgm:constr type="w" for="ch" forName="preLine3" refType="w" fact="0.11"/>
                            <dgm:constr type="w" for="ch" forName="desTx3" refType="w" fact="0.78"/>
                          </dgm:constrLst>
                        </dgm:else>
                      </dgm:choose>
                      <dgm:layoutNode name="anchor3" moveWith="desTx3">
                        <dgm:alg type="sp"/>
                        <dgm:shape xmlns:r="http://schemas.openxmlformats.org/officeDocument/2006/relationships" r:blip="">
                          <dgm:adjLst/>
                        </dgm:shape>
                      </dgm:layoutNode>
                      <dgm:layoutNode name="backup3" moveWith="desTx3">
                        <dgm:alg type="sp"/>
                        <dgm:shape xmlns:r="http://schemas.openxmlformats.org/officeDocument/2006/relationships" r:blip="">
                          <dgm:adjLst/>
                        </dgm:shape>
                      </dgm:layoutNode>
                      <dgm:layoutNode name="preLine3" styleLbl="parChTrans1D1" moveWith="desTx3">
                        <dgm:alg type="sp"/>
                        <dgm:shape xmlns:r="http://schemas.openxmlformats.org/officeDocument/2006/relationships" type="line" r:blip="">
                          <dgm:adjLst/>
                        </dgm:shape>
                        <dgm:presOf/>
                      </dgm:layoutNode>
                      <dgm:layoutNode name="desTx3"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93">
                        <dgm:if name="Name94" axis="root ch" ptType="all node" func="cnt" op="gte" val="4">
                          <dgm:layoutNode name="postLine3" styleLbl="parChTrans1D1" moveWith="desTx3">
                            <dgm:alg type="sp"/>
                            <dgm:shape xmlns:r="http://schemas.openxmlformats.org/officeDocument/2006/relationships" type="line" r:blip="">
                              <dgm:adjLst/>
                            </dgm:shape>
                            <dgm:presOf/>
                          </dgm:layoutNode>
                        </dgm:if>
                        <dgm:else name="Name95"/>
                      </dgm:choose>
                    </dgm:layoutNode>
                  </dgm:forEach>
                  <dgm:choose name="Name96">
                    <dgm:if name="Name97" axis="root ch" ptType="all node" func="cnt" op="gte" val="4">
                      <dgm:forEach name="Name98" axis="self" ptType="parTrans">
                        <dgm:layoutNode name="Name99" styleLbl="parChTrans1D1">
                          <dgm:choose name="Name100">
                            <dgm:if name="Name101" func="var" arg="dir" op="equ" val="norm">
                              <dgm:alg type="conn">
                                <dgm:param type="dim" val="1D"/>
                                <dgm:param type="begPts" val="midL"/>
                                <dgm:param type="srcNode" val="parTx4"/>
                                <dgm:param type="endSty" val="noArr"/>
                                <dgm:param type="dstNode" val="anchor3"/>
                              </dgm:alg>
                            </dgm:if>
                            <dgm:else name="Name102">
                              <dgm:alg type="conn">
                                <dgm:param type="dim" val="1D"/>
                                <dgm:param type="begPts" val="midR"/>
                                <dgm:param type="endSty" val="noArr"/>
                                <dgm:param type="srcNode" val="parTx4"/>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03"/>
                  </dgm:choose>
                </dgm:forEach>
              </dgm:layoutNode>
              <dgm:choose name="Name104">
                <dgm:if name="Name105" axis="root ch" ptType="all node" func="cnt" op="gte" val="4">
                  <dgm:layoutNode name="spPost3">
                    <dgm:alg type="sp"/>
                    <dgm:shape xmlns:r="http://schemas.openxmlformats.org/officeDocument/2006/relationships" r:blip="">
                      <dgm:adjLst/>
                    </dgm:shape>
                  </dgm:layoutNode>
                </dgm:if>
                <dgm:else name="Name106"/>
              </dgm:choose>
            </dgm:if>
            <dgm:else name="Name107"/>
          </dgm:choose>
        </dgm:if>
        <dgm:if name="Name108" axis="self" ptType="node" func="pos" op="equ" val="4">
          <dgm:layoutNode name="parTx4"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09">
            <dgm:if name="Name110" axis="ch" ptType="node" func="cnt" op="gte" val="1">
              <dgm:layoutNode name="spPre4">
                <dgm:alg type="sp"/>
                <dgm:shape xmlns:r="http://schemas.openxmlformats.org/officeDocument/2006/relationships" r:blip="">
                  <dgm:adjLst/>
                </dgm:shape>
              </dgm:layoutNode>
              <dgm:layoutNode name="chLin4">
                <dgm:alg type="lin">
                  <dgm:param type="linDir" val="fromT"/>
                </dgm:alg>
                <dgm:shape xmlns:r="http://schemas.openxmlformats.org/officeDocument/2006/relationships" r:blip="">
                  <dgm:adjLst/>
                </dgm:shape>
                <dgm:presOf/>
                <dgm:constrLst>
                  <dgm:constr type="w" for="ch" forName="txAndLines4" refType="w" fact="0.77"/>
                  <dgm:constr type="w" for="ch" forName="top4" refType="w" refFor="ch" refForName="txAndLines4" fact="0.78"/>
                </dgm:constrLst>
                <dgm:forEach name="Name111" axis="ch">
                  <dgm:forEach name="Name112" axis="self" ptType="parTrans">
                    <dgm:layoutNode name="Name113" styleLbl="parChTrans1D1">
                      <dgm:choose name="Name114">
                        <dgm:if name="Name115" func="var" arg="dir" op="equ" val="norm">
                          <dgm:alg type="conn">
                            <dgm:param type="dim" val="1D"/>
                            <dgm:param type="begPts" val="midR"/>
                            <dgm:param type="endSty" val="noArr"/>
                            <dgm:param type="dstNode" val="anchor4"/>
                          </dgm:alg>
                        </dgm:if>
                        <dgm:else name="Name116">
                          <dgm:alg type="conn">
                            <dgm:param type="dim" val="1D"/>
                            <dgm:param type="begPts" val="midL"/>
                            <dgm:param type="endSty" val="noArr"/>
                            <dgm:param type="srcNode" val="parTx4"/>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17" axis="self" ptType="node">
                    <dgm:choose name="Name118">
                      <dgm:if name="Name119" axis="par ch" ptType="node node" func="cnt" op="equ" val="1">
                        <dgm:layoutNode name="top4">
                          <dgm:alg type="sp"/>
                          <dgm:shape xmlns:r="http://schemas.openxmlformats.org/officeDocument/2006/relationships" r:blip="">
                            <dgm:adjLst/>
                          </dgm:shape>
                          <dgm:constrLst>
                            <dgm:constr type="h" refType="w" fact="0.6"/>
                          </dgm:constrLst>
                        </dgm:layoutNode>
                      </dgm:if>
                      <dgm:else name="Name120"/>
                    </dgm:choose>
                    <dgm:layoutNode name="txAndLines4">
                      <dgm:choose name="Name121">
                        <dgm:if name="Name122" func="var" arg="dir" op="equ" val="norm">
                          <dgm:alg type="lin"/>
                        </dgm:if>
                        <dgm:else name="Name123">
                          <dgm:alg type="lin">
                            <dgm:param type="linDir" val="fromR"/>
                          </dgm:alg>
                        </dgm:else>
                      </dgm:choose>
                      <dgm:shape xmlns:r="http://schemas.openxmlformats.org/officeDocument/2006/relationships" r:blip="">
                        <dgm:adjLst/>
                      </dgm:shape>
                      <dgm:presOf/>
                      <dgm:choose name="Name124">
                        <dgm:if name="Name125" axis="root ch" ptType="all node" func="cnt" op="gte" val="5">
                          <dgm:constrLst>
                            <dgm:constr type="w" for="ch" forName="anchor4" refType="w"/>
                            <dgm:constr type="w" for="ch" forName="backup4" refType="w" fact="-1"/>
                            <dgm:constr type="w" for="ch" forName="preLine4" refType="w" fact="0.11"/>
                            <dgm:constr type="w" for="ch" forName="desTx4" refType="w" fact="0.78"/>
                            <dgm:constr type="w" for="ch" forName="postLine4" refType="w" fact="0.11"/>
                          </dgm:constrLst>
                        </dgm:if>
                        <dgm:else name="Name126">
                          <dgm:constrLst>
                            <dgm:constr type="w" for="ch" forName="anchor4" refType="w" fact="0.89"/>
                            <dgm:constr type="w" for="ch" forName="backup4" refType="w" fact="-0.89"/>
                            <dgm:constr type="w" for="ch" forName="preLine4" refType="w" fact="0.11"/>
                            <dgm:constr type="w" for="ch" forName="desTx4" refType="w" fact="0.78"/>
                          </dgm:constrLst>
                        </dgm:else>
                      </dgm:choose>
                      <dgm:layoutNode name="anchor4" moveWith="desTx4">
                        <dgm:alg type="sp"/>
                        <dgm:shape xmlns:r="http://schemas.openxmlformats.org/officeDocument/2006/relationships" r:blip="">
                          <dgm:adjLst/>
                        </dgm:shape>
                      </dgm:layoutNode>
                      <dgm:layoutNode name="backup4" moveWith="desTx4">
                        <dgm:alg type="sp"/>
                        <dgm:shape xmlns:r="http://schemas.openxmlformats.org/officeDocument/2006/relationships" r:blip="">
                          <dgm:adjLst/>
                        </dgm:shape>
                      </dgm:layoutNode>
                      <dgm:layoutNode name="preLine4" styleLbl="parChTrans1D1" moveWith="desTx4">
                        <dgm:alg type="sp"/>
                        <dgm:shape xmlns:r="http://schemas.openxmlformats.org/officeDocument/2006/relationships" type="line" r:blip="">
                          <dgm:adjLst/>
                        </dgm:shape>
                        <dgm:presOf/>
                      </dgm:layoutNode>
                      <dgm:layoutNode name="desTx4"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27">
                        <dgm:if name="Name128" axis="root ch" ptType="all node" func="cnt" op="gte" val="5">
                          <dgm:layoutNode name="postLine4" styleLbl="parChTrans1D1" moveWith="desTx4">
                            <dgm:alg type="sp"/>
                            <dgm:shape xmlns:r="http://schemas.openxmlformats.org/officeDocument/2006/relationships" type="line" r:blip="">
                              <dgm:adjLst/>
                            </dgm:shape>
                            <dgm:presOf/>
                          </dgm:layoutNode>
                        </dgm:if>
                        <dgm:else name="Name129"/>
                      </dgm:choose>
                    </dgm:layoutNode>
                  </dgm:forEach>
                  <dgm:choose name="Name130">
                    <dgm:if name="Name131" axis="root ch" ptType="all node" func="cnt" op="gte" val="5">
                      <dgm:forEach name="Name132" axis="self" ptType="parTrans">
                        <dgm:layoutNode name="Name133" styleLbl="parChTrans1D1">
                          <dgm:choose name="Name134">
                            <dgm:if name="Name135" func="var" arg="dir" op="equ" val="norm">
                              <dgm:alg type="conn">
                                <dgm:param type="dim" val="1D"/>
                                <dgm:param type="begPts" val="midL"/>
                                <dgm:param type="srcNode" val="parTx5"/>
                                <dgm:param type="endSty" val="noArr"/>
                                <dgm:param type="dstNode" val="anchor4"/>
                              </dgm:alg>
                            </dgm:if>
                            <dgm:else name="Name136">
                              <dgm:alg type="conn">
                                <dgm:param type="dim" val="1D"/>
                                <dgm:param type="begPts" val="midR"/>
                                <dgm:param type="endSty" val="noArr"/>
                                <dgm:param type="srcNode" val="parTx5"/>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37"/>
                  </dgm:choose>
                </dgm:forEach>
              </dgm:layoutNode>
              <dgm:choose name="Name138">
                <dgm:if name="Name139" axis="root ch" ptType="all node" func="cnt" op="gte" val="5">
                  <dgm:layoutNode name="spPost4">
                    <dgm:alg type="sp"/>
                    <dgm:shape xmlns:r="http://schemas.openxmlformats.org/officeDocument/2006/relationships" r:blip="">
                      <dgm:adjLst/>
                    </dgm:shape>
                  </dgm:layoutNode>
                </dgm:if>
                <dgm:else name="Name140"/>
              </dgm:choose>
            </dgm:if>
            <dgm:else name="Name141"/>
          </dgm:choose>
        </dgm:if>
        <dgm:if name="Name142" axis="self" ptType="node" func="pos" op="equ" val="5">
          <dgm:layoutNode name="parTx5"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43">
            <dgm:if name="Name144" axis="ch" ptType="node" func="cnt" op="gte" val="1">
              <dgm:layoutNode name="spPre5">
                <dgm:alg type="sp"/>
                <dgm:shape xmlns:r="http://schemas.openxmlformats.org/officeDocument/2006/relationships" r:blip="">
                  <dgm:adjLst/>
                </dgm:shape>
              </dgm:layoutNode>
              <dgm:layoutNode name="chLin5">
                <dgm:alg type="lin">
                  <dgm:param type="linDir" val="fromT"/>
                </dgm:alg>
                <dgm:shape xmlns:r="http://schemas.openxmlformats.org/officeDocument/2006/relationships" r:blip="">
                  <dgm:adjLst/>
                </dgm:shape>
                <dgm:presOf/>
                <dgm:constrLst>
                  <dgm:constr type="w" for="ch" forName="txAndLines5" refType="w" fact="0.77"/>
                  <dgm:constr type="w" for="ch" forName="top5" refType="w" refFor="ch" refForName="txAndLines5" fact="0.78"/>
                </dgm:constrLst>
                <dgm:forEach name="Name145" axis="ch">
                  <dgm:forEach name="Name146" axis="self" ptType="parTrans">
                    <dgm:layoutNode name="Name147" styleLbl="parChTrans1D1">
                      <dgm:choose name="Name148">
                        <dgm:if name="Name149" func="var" arg="dir" op="equ" val="norm">
                          <dgm:alg type="conn">
                            <dgm:param type="dim" val="1D"/>
                            <dgm:param type="begPts" val="midR"/>
                            <dgm:param type="endSty" val="noArr"/>
                            <dgm:param type="dstNode" val="anchor5"/>
                          </dgm:alg>
                        </dgm:if>
                        <dgm:else name="Name150">
                          <dgm:alg type="conn">
                            <dgm:param type="dim" val="1D"/>
                            <dgm:param type="begPts" val="midL"/>
                            <dgm:param type="endSty" val="noArr"/>
                            <dgm:param type="srcNode" val="parTx5"/>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1" axis="self" ptType="node">
                    <dgm:choose name="Name152">
                      <dgm:if name="Name153" axis="par ch" ptType="node node" func="cnt" op="equ" val="1">
                        <dgm:layoutNode name="top5">
                          <dgm:alg type="sp"/>
                          <dgm:shape xmlns:r="http://schemas.openxmlformats.org/officeDocument/2006/relationships" r:blip="">
                            <dgm:adjLst/>
                          </dgm:shape>
                          <dgm:constrLst>
                            <dgm:constr type="h" refType="w" fact="0.6"/>
                          </dgm:constrLst>
                        </dgm:layoutNode>
                      </dgm:if>
                      <dgm:else name="Name154"/>
                    </dgm:choose>
                    <dgm:layoutNode name="txAndLines5">
                      <dgm:choose name="Name155">
                        <dgm:if name="Name156" func="var" arg="dir" op="equ" val="norm">
                          <dgm:alg type="lin"/>
                        </dgm:if>
                        <dgm:else name="Name157">
                          <dgm:alg type="lin">
                            <dgm:param type="linDir" val="fromR"/>
                          </dgm:alg>
                        </dgm:else>
                      </dgm:choose>
                      <dgm:shape xmlns:r="http://schemas.openxmlformats.org/officeDocument/2006/relationships" r:blip="">
                        <dgm:adjLst/>
                      </dgm:shape>
                      <dgm:presOf/>
                      <dgm:choose name="Name158">
                        <dgm:if name="Name159" axis="root ch" ptType="all node" func="cnt" op="gte" val="6">
                          <dgm:constrLst>
                            <dgm:constr type="w" for="ch" forName="anchor5" refType="w"/>
                            <dgm:constr type="w" for="ch" forName="backup5" refType="w" fact="-1"/>
                            <dgm:constr type="w" for="ch" forName="preLine5" refType="w" fact="0.11"/>
                            <dgm:constr type="w" for="ch" forName="desTx5" refType="w" fact="0.78"/>
                            <dgm:constr type="w" for="ch" forName="postLine5" refType="w" fact="0.11"/>
                          </dgm:constrLst>
                        </dgm:if>
                        <dgm:else name="Name160">
                          <dgm:constrLst>
                            <dgm:constr type="w" for="ch" forName="anchor5" refType="w" fact="0.89"/>
                            <dgm:constr type="w" for="ch" forName="backup5" refType="w" fact="-0.89"/>
                            <dgm:constr type="w" for="ch" forName="preLine5" refType="w" fact="0.11"/>
                            <dgm:constr type="w" for="ch" forName="desTx5" refType="w" fact="0.78"/>
                          </dgm:constrLst>
                        </dgm:else>
                      </dgm:choose>
                      <dgm:layoutNode name="anchor5" moveWith="desTx5">
                        <dgm:alg type="sp"/>
                        <dgm:shape xmlns:r="http://schemas.openxmlformats.org/officeDocument/2006/relationships" r:blip="">
                          <dgm:adjLst/>
                        </dgm:shape>
                      </dgm:layoutNode>
                      <dgm:layoutNode name="backup5" moveWith="desTx5">
                        <dgm:alg type="sp"/>
                        <dgm:shape xmlns:r="http://schemas.openxmlformats.org/officeDocument/2006/relationships" r:blip="">
                          <dgm:adjLst/>
                        </dgm:shape>
                      </dgm:layoutNode>
                      <dgm:layoutNode name="preLine5" styleLbl="parChTrans1D1" moveWith="desTx5">
                        <dgm:alg type="sp"/>
                        <dgm:shape xmlns:r="http://schemas.openxmlformats.org/officeDocument/2006/relationships" type="line" r:blip="">
                          <dgm:adjLst/>
                        </dgm:shape>
                        <dgm:presOf/>
                      </dgm:layoutNode>
                      <dgm:layoutNode name="desTx5"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61">
                        <dgm:if name="Name162" axis="root ch" ptType="all node" func="cnt" op="gte" val="6">
                          <dgm:layoutNode name="postLine5" styleLbl="parChTrans1D1" moveWith="desTx5">
                            <dgm:alg type="sp"/>
                            <dgm:shape xmlns:r="http://schemas.openxmlformats.org/officeDocument/2006/relationships" type="line" r:blip="">
                              <dgm:adjLst/>
                            </dgm:shape>
                            <dgm:presOf/>
                          </dgm:layoutNode>
                        </dgm:if>
                        <dgm:else name="Name163"/>
                      </dgm:choose>
                    </dgm:layoutNode>
                  </dgm:forEach>
                  <dgm:choose name="Name164">
                    <dgm:if name="Name165" axis="root ch" ptType="all node" func="cnt" op="gte" val="6">
                      <dgm:forEach name="Name166" axis="self" ptType="parTrans">
                        <dgm:layoutNode name="Name167" styleLbl="parChTrans1D1">
                          <dgm:choose name="Name168">
                            <dgm:if name="Name169" func="var" arg="dir" op="equ" val="norm">
                              <dgm:alg type="conn">
                                <dgm:param type="dim" val="1D"/>
                                <dgm:param type="begPts" val="midL"/>
                                <dgm:param type="srcNode" val="parTx6"/>
                                <dgm:param type="endSty" val="noArr"/>
                                <dgm:param type="dstNode" val="anchor5"/>
                              </dgm:alg>
                            </dgm:if>
                            <dgm:else name="Name170">
                              <dgm:alg type="conn">
                                <dgm:param type="dim" val="1D"/>
                                <dgm:param type="begPts" val="midR"/>
                                <dgm:param type="endSty" val="noArr"/>
                                <dgm:param type="srcNode" val="parTx6"/>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71"/>
                  </dgm:choose>
                </dgm:forEach>
              </dgm:layoutNode>
              <dgm:choose name="Name172">
                <dgm:if name="Name173" axis="root ch" ptType="all node" func="cnt" op="gte" val="6">
                  <dgm:layoutNode name="spPost5">
                    <dgm:alg type="sp"/>
                    <dgm:shape xmlns:r="http://schemas.openxmlformats.org/officeDocument/2006/relationships" r:blip="">
                      <dgm:adjLst/>
                    </dgm:shape>
                  </dgm:layoutNode>
                </dgm:if>
                <dgm:else name="Name174"/>
              </dgm:choose>
            </dgm:if>
            <dgm:else name="Name175"/>
          </dgm:choose>
        </dgm:if>
        <dgm:if name="Name176" axis="self" ptType="node" func="pos" op="equ" val="6">
          <dgm:layoutNode name="parTx6"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77">
            <dgm:if name="Name178" axis="ch" ptType="node" func="cnt" op="gte" val="1">
              <dgm:layoutNode name="spPre6">
                <dgm:alg type="sp"/>
                <dgm:shape xmlns:r="http://schemas.openxmlformats.org/officeDocument/2006/relationships" r:blip="">
                  <dgm:adjLst/>
                </dgm:shape>
              </dgm:layoutNode>
              <dgm:layoutNode name="chLin6">
                <dgm:alg type="lin">
                  <dgm:param type="linDir" val="fromT"/>
                </dgm:alg>
                <dgm:shape xmlns:r="http://schemas.openxmlformats.org/officeDocument/2006/relationships" r:blip="">
                  <dgm:adjLst/>
                </dgm:shape>
                <dgm:presOf/>
                <dgm:constrLst>
                  <dgm:constr type="w" for="ch" forName="txAndLines6" refType="w" fact="0.77"/>
                  <dgm:constr type="w" for="ch" forName="top6" refType="w" refFor="ch" refForName="txAndLines6" fact="0.78"/>
                </dgm:constrLst>
                <dgm:forEach name="Name179" axis="ch">
                  <dgm:forEach name="Name180" axis="self" ptType="parTrans">
                    <dgm:layoutNode name="Name181" styleLbl="parChTrans1D1">
                      <dgm:choose name="Name182">
                        <dgm:if name="Name183" func="var" arg="dir" op="equ" val="norm">
                          <dgm:alg type="conn">
                            <dgm:param type="dim" val="1D"/>
                            <dgm:param type="begPts" val="midR"/>
                            <dgm:param type="endSty" val="noArr"/>
                            <dgm:param type="dstNode" val="anchor6"/>
                          </dgm:alg>
                        </dgm:if>
                        <dgm:else name="Name184">
                          <dgm:alg type="conn">
                            <dgm:param type="dim" val="1D"/>
                            <dgm:param type="begPts" val="midL"/>
                            <dgm:param type="endSty" val="noArr"/>
                            <dgm:param type="srcNode" val="parTx6"/>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85" axis="self" ptType="node">
                    <dgm:choose name="Name186">
                      <dgm:if name="Name187" axis="par ch" ptType="node node" func="cnt" op="equ" val="1">
                        <dgm:layoutNode name="top6">
                          <dgm:alg type="sp"/>
                          <dgm:shape xmlns:r="http://schemas.openxmlformats.org/officeDocument/2006/relationships" r:blip="">
                            <dgm:adjLst/>
                          </dgm:shape>
                          <dgm:constrLst>
                            <dgm:constr type="h" refType="w" fact="0.6"/>
                          </dgm:constrLst>
                        </dgm:layoutNode>
                      </dgm:if>
                      <dgm:else name="Name188"/>
                    </dgm:choose>
                    <dgm:layoutNode name="txAndLines6">
                      <dgm:choose name="Name189">
                        <dgm:if name="Name190" func="var" arg="dir" op="equ" val="norm">
                          <dgm:alg type="lin"/>
                        </dgm:if>
                        <dgm:else name="Name191">
                          <dgm:alg type="lin">
                            <dgm:param type="linDir" val="fromR"/>
                          </dgm:alg>
                        </dgm:else>
                      </dgm:choose>
                      <dgm:shape xmlns:r="http://schemas.openxmlformats.org/officeDocument/2006/relationships" r:blip="">
                        <dgm:adjLst/>
                      </dgm:shape>
                      <dgm:presOf/>
                      <dgm:choose name="Name192">
                        <dgm:if name="Name193" axis="root ch" ptType="all node" func="cnt" op="gte" val="7">
                          <dgm:constrLst>
                            <dgm:constr type="w" for="ch" forName="anchor6" refType="w"/>
                            <dgm:constr type="w" for="ch" forName="backup6" refType="w" fact="-1"/>
                            <dgm:constr type="w" for="ch" forName="preLine6" refType="w" fact="0.11"/>
                            <dgm:constr type="w" for="ch" forName="desTx6" refType="w" fact="0.78"/>
                            <dgm:constr type="w" for="ch" forName="postLine6" refType="w" fact="0.11"/>
                          </dgm:constrLst>
                        </dgm:if>
                        <dgm:else name="Name194">
                          <dgm:constrLst>
                            <dgm:constr type="w" for="ch" forName="anchor6" refType="w" fact="0.89"/>
                            <dgm:constr type="w" for="ch" forName="backup6" refType="w" fact="-0.89"/>
                            <dgm:constr type="w" for="ch" forName="preLine6" refType="w" fact="0.11"/>
                            <dgm:constr type="w" for="ch" forName="desTx6" refType="w" fact="0.78"/>
                          </dgm:constrLst>
                        </dgm:else>
                      </dgm:choose>
                      <dgm:layoutNode name="anchor6" moveWith="desTx6">
                        <dgm:alg type="sp"/>
                        <dgm:shape xmlns:r="http://schemas.openxmlformats.org/officeDocument/2006/relationships" r:blip="">
                          <dgm:adjLst/>
                        </dgm:shape>
                      </dgm:layoutNode>
                      <dgm:layoutNode name="backup6" moveWith="desTx6">
                        <dgm:alg type="sp"/>
                        <dgm:shape xmlns:r="http://schemas.openxmlformats.org/officeDocument/2006/relationships" r:blip="">
                          <dgm:adjLst/>
                        </dgm:shape>
                      </dgm:layoutNode>
                      <dgm:layoutNode name="preLine6" styleLbl="parChTrans1D1" moveWith="desTx6">
                        <dgm:alg type="sp"/>
                        <dgm:shape xmlns:r="http://schemas.openxmlformats.org/officeDocument/2006/relationships" type="line" r:blip="">
                          <dgm:adjLst/>
                        </dgm:shape>
                        <dgm:presOf/>
                      </dgm:layoutNode>
                      <dgm:layoutNode name="desTx6"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95">
                        <dgm:if name="Name196" axis="root ch" ptType="all node" func="cnt" op="gte" val="7">
                          <dgm:layoutNode name="postLine6" styleLbl="parChTrans1D1" moveWith="desTx6">
                            <dgm:alg type="sp"/>
                            <dgm:shape xmlns:r="http://schemas.openxmlformats.org/officeDocument/2006/relationships" type="line" r:blip="">
                              <dgm:adjLst/>
                            </dgm:shape>
                            <dgm:presOf/>
                          </dgm:layoutNode>
                        </dgm:if>
                        <dgm:else name="Name197"/>
                      </dgm:choose>
                    </dgm:layoutNode>
                  </dgm:forEach>
                  <dgm:choose name="Name198">
                    <dgm:if name="Name199" axis="root ch" ptType="all node" func="cnt" op="gte" val="7">
                      <dgm:forEach name="Name200" axis="self" ptType="parTrans">
                        <dgm:layoutNode name="Name201" styleLbl="parChTrans1D1">
                          <dgm:choose name="Name202">
                            <dgm:if name="Name203" func="var" arg="dir" op="equ" val="norm">
                              <dgm:alg type="conn">
                                <dgm:param type="dim" val="1D"/>
                                <dgm:param type="begPts" val="midL"/>
                                <dgm:param type="srcNode" val="parTx7"/>
                                <dgm:param type="endSty" val="noArr"/>
                                <dgm:param type="dstNode" val="anchor6"/>
                              </dgm:alg>
                            </dgm:if>
                            <dgm:else name="Name204">
                              <dgm:alg type="conn">
                                <dgm:param type="dim" val="1D"/>
                                <dgm:param type="begPts" val="midR"/>
                                <dgm:param type="endSty" val="noArr"/>
                                <dgm:param type="srcNode" val="parTx7"/>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205"/>
                  </dgm:choose>
                </dgm:forEach>
              </dgm:layoutNode>
              <dgm:choose name="Name206">
                <dgm:if name="Name207" axis="root ch" ptType="all node" func="cnt" op="gte" val="7">
                  <dgm:layoutNode name="spPost6">
                    <dgm:alg type="sp"/>
                    <dgm:shape xmlns:r="http://schemas.openxmlformats.org/officeDocument/2006/relationships" r:blip="">
                      <dgm:adjLst/>
                    </dgm:shape>
                  </dgm:layoutNode>
                </dgm:if>
                <dgm:else name="Name208"/>
              </dgm:choose>
            </dgm:if>
            <dgm:else name="Name209"/>
          </dgm:choose>
        </dgm:if>
        <dgm:if name="Name210" axis="self" ptType="node" func="pos" op="equ" val="7">
          <dgm:layoutNode name="parTx7"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211">
            <dgm:if name="Name212" axis="ch" ptType="node" func="cnt" op="gte" val="1">
              <dgm:layoutNode name="spPre7">
                <dgm:alg type="sp"/>
                <dgm:shape xmlns:r="http://schemas.openxmlformats.org/officeDocument/2006/relationships" r:blip="">
                  <dgm:adjLst/>
                </dgm:shape>
              </dgm:layoutNode>
              <dgm:layoutNode name="chLin7">
                <dgm:alg type="lin">
                  <dgm:param type="linDir" val="fromT"/>
                </dgm:alg>
                <dgm:shape xmlns:r="http://schemas.openxmlformats.org/officeDocument/2006/relationships" r:blip="">
                  <dgm:adjLst/>
                </dgm:shape>
                <dgm:presOf/>
                <dgm:constrLst>
                  <dgm:constr type="w" for="ch" forName="txAndLines7" refType="w" fact="0.77"/>
                  <dgm:constr type="w" for="ch" forName="top7" refType="w" refFor="ch" refForName="txAndLines7" fact="0.78"/>
                </dgm:constrLst>
                <dgm:forEach name="Name213" axis="ch">
                  <dgm:forEach name="Name214" axis="self" ptType="parTrans">
                    <dgm:layoutNode name="Name215" styleLbl="parChTrans1D1">
                      <dgm:choose name="Name216">
                        <dgm:if name="Name217" func="var" arg="dir" op="equ" val="norm">
                          <dgm:alg type="conn">
                            <dgm:param type="dim" val="1D"/>
                            <dgm:param type="begPts" val="midR"/>
                            <dgm:param type="endSty" val="noArr"/>
                            <dgm:param type="dstNode" val="anchor7"/>
                          </dgm:alg>
                        </dgm:if>
                        <dgm:else name="Name218">
                          <dgm:alg type="conn">
                            <dgm:param type="dim" val="1D"/>
                            <dgm:param type="begPts" val="midL"/>
                            <dgm:param type="endSty" val="noArr"/>
                            <dgm:param type="srcNode" val="parTx7"/>
                            <dgm:param type="dstNode" val="anchor7"/>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219" axis="self" ptType="node">
                    <dgm:choose name="Name220">
                      <dgm:if name="Name221" axis="par ch" ptType="node node" func="cnt" op="equ" val="1">
                        <dgm:layoutNode name="top7">
                          <dgm:alg type="sp"/>
                          <dgm:shape xmlns:r="http://schemas.openxmlformats.org/officeDocument/2006/relationships" r:blip="">
                            <dgm:adjLst/>
                          </dgm:shape>
                          <dgm:constrLst>
                            <dgm:constr type="h" refType="w" fact="0.6"/>
                          </dgm:constrLst>
                        </dgm:layoutNode>
                      </dgm:if>
                      <dgm:else name="Name222"/>
                    </dgm:choose>
                    <dgm:layoutNode name="txAndLines7">
                      <dgm:choose name="Name223">
                        <dgm:if name="Name224" func="var" arg="dir" op="equ" val="norm">
                          <dgm:alg type="lin"/>
                        </dgm:if>
                        <dgm:else name="Name225">
                          <dgm:alg type="lin">
                            <dgm:param type="linDir" val="fromR"/>
                          </dgm:alg>
                        </dgm:else>
                      </dgm:choose>
                      <dgm:shape xmlns:r="http://schemas.openxmlformats.org/officeDocument/2006/relationships" r:blip="">
                        <dgm:adjLst/>
                      </dgm:shape>
                      <dgm:presOf/>
                      <dgm:constrLst>
                        <dgm:constr type="w" for="ch" forName="anchor7" refType="w" fact="0.89"/>
                        <dgm:constr type="w" for="ch" forName="backup7" refType="w" fact="-0.89"/>
                        <dgm:constr type="w" for="ch" forName="preLine7" refType="w" fact="0.11"/>
                        <dgm:constr type="w" for="ch" forName="desTx7" refType="w" fact="0.78"/>
                      </dgm:constrLst>
                      <dgm:layoutNode name="anchor7" moveWith="desTx7">
                        <dgm:alg type="sp"/>
                        <dgm:shape xmlns:r="http://schemas.openxmlformats.org/officeDocument/2006/relationships" r:blip="">
                          <dgm:adjLst/>
                        </dgm:shape>
                      </dgm:layoutNode>
                      <dgm:layoutNode name="backup7" moveWith="desTx7">
                        <dgm:alg type="sp"/>
                        <dgm:shape xmlns:r="http://schemas.openxmlformats.org/officeDocument/2006/relationships" r:blip="">
                          <dgm:adjLst/>
                        </dgm:shape>
                      </dgm:layoutNode>
                      <dgm:layoutNode name="preLine7" styleLbl="parChTrans1D1" moveWith="desTx7">
                        <dgm:alg type="sp"/>
                        <dgm:shape xmlns:r="http://schemas.openxmlformats.org/officeDocument/2006/relationships" type="line" r:blip="">
                          <dgm:adjLst/>
                        </dgm:shape>
                        <dgm:presOf/>
                      </dgm:layoutNode>
                      <dgm:layoutNode name="desTx7"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layoutNode>
                  </dgm:forEach>
                </dgm:forEach>
              </dgm:layoutNode>
            </dgm:if>
            <dgm:else name="Name226"/>
          </dgm:choose>
        </dgm:if>
        <dgm:else name="Name227"/>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9/3/layout/SubStepProcess">
  <dgm:title val=""/>
  <dgm:desc val=""/>
  <dgm:catLst>
    <dgm:cat type="process" pri="12250"/>
  </dgm:catLst>
  <dgm:sampData>
    <dgm:dataModel>
      <dgm:ptLst>
        <dgm:pt modelId="0" type="doc"/>
        <dgm:pt modelId="1">
          <dgm:prSet phldr="1"/>
        </dgm:pt>
        <dgm:pt modelId="11">
          <dgm:prSet phldr="1"/>
        </dgm:pt>
        <dgm:pt modelId="12">
          <dgm:prSet phldr="1"/>
        </dgm:pt>
        <dgm:pt modelId="2">
          <dgm:prSet phldr="1"/>
        </dgm:pt>
        <dgm:pt modelId="3">
          <dgm:prSet phldr="1"/>
        </dgm:pt>
      </dgm:ptLst>
      <dgm:cxnLst>
        <dgm:cxn modelId="6" srcId="0" destId="1" srcOrd="0" destOrd="0"/>
        <dgm:cxn modelId="61" srcId="1" destId="11" srcOrd="0" destOrd="0"/>
        <dgm:cxn modelId="62" srcId="1" destId="12" srcOrd="1" destOrd="0"/>
        <dgm:cxn modelId="7" srcId="0" destId="2" srcOrd="0" destOrd="0"/>
        <dgm:cxn modelId="8" srcId="0" destId="3" srcOrd="0" destOrd="0"/>
      </dgm:cxnLst>
      <dgm:bg/>
      <dgm:whole/>
    </dgm:dataModel>
  </dgm:sampData>
  <dgm:styleData>
    <dgm:dataModel>
      <dgm:ptLst>
        <dgm:pt modelId="0" type="doc"/>
        <dgm:pt modelId="1">
          <dgm:prSet phldr="1"/>
        </dgm:pt>
        <dgm:pt modelId="11">
          <dgm:prSet phldr="1"/>
        </dgm:pt>
        <dgm:pt modelId="12">
          <dgm:prSet phldr="1"/>
        </dgm:pt>
        <dgm:pt modelId="2">
          <dgm:prSet phldr="1"/>
        </dgm:pt>
      </dgm:ptLst>
      <dgm:cxnLst>
        <dgm:cxn modelId="4" srcId="0" destId="1" srcOrd="0" destOrd="0"/>
        <dgm:cxn modelId="41" srcId="1" destId="11" srcOrd="0" destOrd="0"/>
        <dgm:cxn modelId="42" srcId="1" destId="12" srcOrd="1" destOrd="0"/>
        <dgm:cxn modelId="5" srcId="0" destId="2" srcOrd="0" destOrd="0"/>
      </dgm:cxnLst>
      <dgm:bg/>
      <dgm:whole/>
    </dgm:dataModel>
  </dgm:styleData>
  <dgm:clrData>
    <dgm:dataModel>
      <dgm:ptLst>
        <dgm:pt modelId="0" type="doc"/>
        <dgm:pt modelId="1">
          <dgm:prSet phldr="1"/>
        </dgm:pt>
        <dgm:pt modelId="11">
          <dgm:prSet phldr="1"/>
        </dgm:pt>
        <dgm:pt modelId="12">
          <dgm:prSet phldr="1"/>
        </dgm:pt>
        <dgm:pt modelId="2">
          <dgm:prSet phldr="1"/>
        </dgm:pt>
        <dgm:pt modelId="3">
          <dgm:prSet phldr="1"/>
        </dgm:pt>
        <dgm:pt modelId="4">
          <dgm:prSet phldr="1"/>
        </dgm:pt>
      </dgm:ptLst>
      <dgm:cxnLst>
        <dgm:cxn modelId="8" srcId="0" destId="1" srcOrd="0" destOrd="0"/>
        <dgm:cxn modelId="81" srcId="1" destId="11" srcOrd="0" destOrd="0"/>
        <dgm:cxn modelId="82" srcId="1" destId="12" srcOrd="1" destOrd="0"/>
        <dgm:cxn modelId="9" srcId="0" destId="2" srcOrd="0" destOrd="0"/>
        <dgm:cxn modelId="10" srcId="0" destId="3" srcOrd="0" destOrd="0"/>
        <dgm:cxn modelId="11" srcId="0" destId="4" srcOrd="0" destOrd="0"/>
      </dgm:cxnLst>
      <dgm:bg/>
      <dgm:whole/>
    </dgm:dataModel>
  </dgm:clrData>
  <dgm:layoutNode name="Name0">
    <dgm:varLst>
      <dgm:chMax val="7"/>
      <dgm:dir/>
      <dgm:animOne val="branch"/>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parTx1" refType="w"/>
      <dgm:constr type="w" for="ch" forName="chLin1" refType="w" refFor="ch" refForName="parTx1" fact="1.38"/>
      <dgm:constr type="h" for="ch" forName="chLin1" refType="h"/>
      <dgm:constr type="w" for="ch" forName="spPre1" refType="w" fact="0.27"/>
      <dgm:constr type="w" for="ch" forName="spPost1" refType="w" fact="0.27"/>
      <dgm:constr type="h" for="ch" forName="spPre1" refType="h"/>
      <dgm:constr type="h" for="ch" forName="spPost1" refType="h"/>
      <dgm:constr type="primFontSz" for="ch" forName="parTx1" val="65"/>
      <dgm:constr type="primFontSz" for="des" forName="desTx1" refType="primFontSz" refFor="ch" refForName="parTx1" fact="0.78"/>
      <dgm:constr type="primFontSz" for="des" forName="desTx1" op="equ"/>
      <dgm:constr type="w" for="ch" forName="parTx2" refType="w"/>
      <dgm:constr type="w" for="ch" forName="chLin2" refType="w" refFor="ch" refForName="parTx2" fact="1.38"/>
      <dgm:constr type="h" for="ch" forName="chLin2" refType="h"/>
      <dgm:constr type="w" for="ch" forName="spPre2" refType="w" fact="0.54"/>
      <dgm:constr type="w" for="ch" forName="spPost2" refType="w" fact="0.54"/>
      <dgm:constr type="h" for="ch" forName="spPre2" refType="h"/>
      <dgm:constr type="h" for="ch" forName="spPost2" refType="h"/>
      <dgm:constr type="primFontSz" for="ch" forName="parTx2" refType="primFontSz" refFor="ch" refForName="parTx1" op="equ"/>
      <dgm:constr type="primFontSz" for="des" forName="desTx2" refType="primFontSz" refFor="des" refForName="desTx1" op="equ"/>
      <dgm:constr type="w" for="ch" forName="parTx3" refType="w"/>
      <dgm:constr type="w" for="ch" forName="chLin3" refType="w" refFor="ch" refForName="parTx3" fact="1.38"/>
      <dgm:constr type="h" for="ch" forName="chLin3" refType="h"/>
      <dgm:constr type="w" for="ch" forName="spPre3" refType="w" fact="0.54"/>
      <dgm:constr type="w" for="ch" forName="spPost3" refType="w" fact="0.54"/>
      <dgm:constr type="h" for="ch" forName="spPre3" refType="h"/>
      <dgm:constr type="h" for="ch" forName="spPost3" refType="h"/>
      <dgm:constr type="primFontSz" for="ch" forName="parTx3" refType="primFontSz" refFor="ch" refForName="parTx1" op="equ"/>
      <dgm:constr type="primFontSz" for="des" forName="desTx3" refType="primFontSz" refFor="des" refForName="desTx1" op="equ"/>
      <dgm:constr type="w" for="ch" forName="parTx4" refType="w"/>
      <dgm:constr type="w" for="ch" forName="chLin4" refType="w" refFor="ch" refForName="parTx4" fact="1.38"/>
      <dgm:constr type="h" for="ch" forName="chLin4" refType="h"/>
      <dgm:constr type="w" for="ch" forName="spPre4" refType="w" fact="0.54"/>
      <dgm:constr type="w" for="ch" forName="spPost4" refType="w" fact="0.54"/>
      <dgm:constr type="h" for="ch" forName="spPre4" refType="h"/>
      <dgm:constr type="h" for="ch" forName="spPost4" refType="h"/>
      <dgm:constr type="primFontSz" for="ch" forName="parTx4" refType="primFontSz" refFor="ch" refForName="parTx1" op="equ"/>
      <dgm:constr type="primFontSz" for="des" forName="desTx4" refType="primFontSz" refFor="des" refForName="desTx1" op="equ"/>
      <dgm:constr type="w" for="ch" forName="parTx5" refType="w"/>
      <dgm:constr type="w" for="ch" forName="chLin5" refType="w" refFor="ch" refForName="parTx5" fact="1.38"/>
      <dgm:constr type="h" for="ch" forName="chLin5" refType="h"/>
      <dgm:constr type="w" for="ch" forName="spPre5" refType="w" fact="0.54"/>
      <dgm:constr type="w" for="ch" forName="spPost5" refType="w" fact="0.54"/>
      <dgm:constr type="h" for="ch" forName="spPre5" refType="h"/>
      <dgm:constr type="h" for="ch" forName="spPost5" refType="h"/>
      <dgm:constr type="primFontSz" for="ch" forName="parTx5" refType="primFontSz" refFor="ch" refForName="parTx1" op="equ"/>
      <dgm:constr type="primFontSz" for="des" forName="desTx5" refType="primFontSz" refFor="des" refForName="desTx1" op="equ"/>
      <dgm:constr type="w" for="ch" forName="parTx6" refType="w"/>
      <dgm:constr type="w" for="ch" forName="chLin6" refType="w" refFor="ch" refForName="parTx6" fact="1.38"/>
      <dgm:constr type="h" for="ch" forName="chLin6" refType="h"/>
      <dgm:constr type="w" for="ch" forName="spPre6" refType="w" fact="0.54"/>
      <dgm:constr type="w" for="ch" forName="spPost6" refType="w" fact="0.54"/>
      <dgm:constr type="h" for="ch" forName="spPre6" refType="h"/>
      <dgm:constr type="h" for="ch" forName="spPost6" refType="h"/>
      <dgm:constr type="primFontSz" for="ch" forName="parTx6" refType="primFontSz" refFor="ch" refForName="parTx1" op="equ"/>
      <dgm:constr type="primFontSz" for="des" forName="desTx6" refType="primFontSz" refFor="des" refForName="desTx1" op="equ"/>
      <dgm:constr type="w" for="ch" forName="parTx7" refType="w"/>
      <dgm:constr type="w" for="ch" forName="chLin7" refType="w" refFor="ch" refForName="parTx7" fact="1.38"/>
      <dgm:constr type="h" for="ch" forName="chLin7" refType="h"/>
      <dgm:constr type="w" for="ch" forName="spPre7" refType="w" fact="0.54"/>
      <dgm:constr type="w" for="ch" forName="spPost7" refType="w" fact="0.54"/>
      <dgm:constr type="h" for="ch" forName="spPre7" refType="h"/>
      <dgm:constr type="h" for="ch" forName="spPost7" refType="h"/>
      <dgm:constr type="primFontSz" for="ch" forName="parTx7" refType="primFontSz" refFor="ch" refForName="parTx1" op="equ"/>
      <dgm:constr type="primFontSz" for="des" forName="desTx7" refType="primFontSz" refFor="des" refForName="desTx1" op="equ"/>
    </dgm:constrLst>
    <dgm:forEach name="Name4" axis="ch" ptType="node">
      <dgm:choose name="Name5">
        <dgm:if name="Name6" axis="self" ptType="node" func="pos" op="equ" val="1">
          <dgm:layoutNode name="parTx1"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
            <dgm:if name="Name8" axis="ch" ptType="node" func="cnt" op="gte" val="1">
              <dgm:layoutNode name="spPre1">
                <dgm:alg type="sp"/>
                <dgm:shape xmlns:r="http://schemas.openxmlformats.org/officeDocument/2006/relationships" r:blip="">
                  <dgm:adjLst/>
                </dgm:shape>
              </dgm:layoutNode>
              <dgm:layoutNode name="chLin1">
                <dgm:alg type="lin">
                  <dgm:param type="linDir" val="fromT"/>
                </dgm:alg>
                <dgm:shape xmlns:r="http://schemas.openxmlformats.org/officeDocument/2006/relationships" r:blip="">
                  <dgm:adjLst/>
                </dgm:shape>
                <dgm:presOf/>
                <dgm:constrLst>
                  <dgm:constr type="w" for="ch" forName="txAndLines1" refType="w" fact="0.77"/>
                  <dgm:constr type="w" for="ch" forName="top1" refType="w" refFor="ch" refForName="txAndLines1" fact="0.78"/>
                </dgm:constrLst>
                <dgm:forEach name="Name9" axis="ch">
                  <dgm:forEach name="Name10" axis="self" ptType="parTrans">
                    <dgm:layoutNode name="Name11" styleLbl="parChTrans1D1">
                      <dgm:choose name="Name12">
                        <dgm:if name="Name13" func="var" arg="dir" op="equ" val="norm">
                          <dgm:alg type="conn">
                            <dgm:param type="dim" val="1D"/>
                            <dgm:param type="begPts" val="midR"/>
                            <dgm:param type="endSty" val="noArr"/>
                            <dgm:param type="dstNode" val="anchor1"/>
                          </dgm:alg>
                        </dgm:if>
                        <dgm:else name="Name14">
                          <dgm:alg type="conn">
                            <dgm:param type="dim" val="1D"/>
                            <dgm:param type="begPts" val="midL"/>
                            <dgm:param type="endSty" val="noArr"/>
                            <dgm:param type="srcNode" val="parTx1"/>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 axis="self" ptType="node">
                    <dgm:choose name="Name16">
                      <dgm:if name="Name17" axis="par ch" ptType="node node" func="cnt" op="equ" val="1">
                        <dgm:layoutNode name="top1">
                          <dgm:alg type="sp"/>
                          <dgm:shape xmlns:r="http://schemas.openxmlformats.org/officeDocument/2006/relationships" r:blip="">
                            <dgm:adjLst/>
                          </dgm:shape>
                          <dgm:constrLst>
                            <dgm:constr type="h" refType="w" fact="0.6"/>
                          </dgm:constrLst>
                        </dgm:layoutNode>
                      </dgm:if>
                      <dgm:else name="Name18"/>
                    </dgm:choose>
                    <dgm:layoutNode name="txAndLines1">
                      <dgm:choose name="Name19">
                        <dgm:if name="Name20" func="var" arg="dir" op="equ" val="norm">
                          <dgm:alg type="lin"/>
                        </dgm:if>
                        <dgm:else name="Name21">
                          <dgm:alg type="lin">
                            <dgm:param type="linDir" val="fromR"/>
                          </dgm:alg>
                        </dgm:else>
                      </dgm:choose>
                      <dgm:shape xmlns:r="http://schemas.openxmlformats.org/officeDocument/2006/relationships" r:blip="">
                        <dgm:adjLst/>
                      </dgm:shape>
                      <dgm:presOf/>
                      <dgm:choose name="Name22">
                        <dgm:if name="Name23" axis="root ch" ptType="all node" func="cnt" op="gte" val="2">
                          <dgm:constrLst>
                            <dgm:constr type="w" for="ch" forName="anchor1" refType="w"/>
                            <dgm:constr type="w" for="ch" forName="backup1" refType="w" fact="-1"/>
                            <dgm:constr type="w" for="ch" forName="preLine1" refType="w" fact="0.11"/>
                            <dgm:constr type="w" for="ch" forName="desTx1" refType="w" fact="0.78"/>
                            <dgm:constr type="w" for="ch" forName="postLine1" refType="w" fact="0.11"/>
                          </dgm:constrLst>
                        </dgm:if>
                        <dgm:else name="Name24">
                          <dgm:constrLst>
                            <dgm:constr type="w" for="ch" forName="anchor1" refType="w" fact="0.89"/>
                            <dgm:constr type="w" for="ch" forName="backup1" refType="w" fact="-0.89"/>
                            <dgm:constr type="w" for="ch" forName="preLine1" refType="w" fact="0.11"/>
                            <dgm:constr type="w" for="ch" forName="desTx1" refType="w" fact="0.78"/>
                          </dgm:constrLst>
                        </dgm:else>
                      </dgm:choose>
                      <dgm:layoutNode name="anchor1" moveWith="desTx1">
                        <dgm:alg type="sp"/>
                        <dgm:shape xmlns:r="http://schemas.openxmlformats.org/officeDocument/2006/relationships" r:blip="">
                          <dgm:adjLst/>
                        </dgm:shape>
                      </dgm:layoutNode>
                      <dgm:layoutNode name="backup1" moveWith="desTx1">
                        <dgm:alg type="sp"/>
                        <dgm:shape xmlns:r="http://schemas.openxmlformats.org/officeDocument/2006/relationships" r:blip="">
                          <dgm:adjLst/>
                        </dgm:shape>
                      </dgm:layoutNode>
                      <dgm:layoutNode name="preLine1" styleLbl="parChTrans1D1" moveWith="desTx1">
                        <dgm:alg type="sp"/>
                        <dgm:shape xmlns:r="http://schemas.openxmlformats.org/officeDocument/2006/relationships" type="line" r:blip="">
                          <dgm:adjLst/>
                        </dgm:shape>
                        <dgm:presOf/>
                      </dgm:layoutNode>
                      <dgm:layoutNode name="desTx1"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25">
                        <dgm:if name="Name26" axis="root ch" ptType="all node" func="cnt" op="gte" val="2">
                          <dgm:layoutNode name="postLine1" styleLbl="parChTrans1D1" moveWith="desTx1">
                            <dgm:alg type="sp"/>
                            <dgm:shape xmlns:r="http://schemas.openxmlformats.org/officeDocument/2006/relationships" type="line" r:blip="">
                              <dgm:adjLst/>
                            </dgm:shape>
                            <dgm:presOf/>
                          </dgm:layoutNode>
                        </dgm:if>
                        <dgm:else name="Name27"/>
                      </dgm:choose>
                    </dgm:layoutNode>
                  </dgm:forEach>
                  <dgm:choose name="Name28">
                    <dgm:if name="Name29" axis="root ch" ptType="all node" func="cnt" op="gte" val="2">
                      <dgm:forEach name="Name30" axis="self" ptType="parTrans">
                        <dgm:layoutNode name="Name31" styleLbl="parChTrans1D1">
                          <dgm:choose name="Name32">
                            <dgm:if name="Name33" func="var" arg="dir" op="equ" val="norm">
                              <dgm:alg type="conn">
                                <dgm:param type="dim" val="1D"/>
                                <dgm:param type="begPts" val="midL"/>
                                <dgm:param type="srcNode" val="parTx2"/>
                                <dgm:param type="endSty" val="noArr"/>
                                <dgm:param type="dstNode" val="anchor1"/>
                              </dgm:alg>
                            </dgm:if>
                            <dgm:else name="Name34">
                              <dgm:alg type="conn">
                                <dgm:param type="dim" val="1D"/>
                                <dgm:param type="begPts" val="midR"/>
                                <dgm:param type="endSty" val="noArr"/>
                                <dgm:param type="srcNode" val="parTx2"/>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35"/>
                  </dgm:choose>
                </dgm:forEach>
              </dgm:layoutNode>
              <dgm:choose name="Name36">
                <dgm:if name="Name37" axis="root ch" ptType="all node" func="cnt" op="gte" val="2">
                  <dgm:layoutNode name="spPost1">
                    <dgm:alg type="sp"/>
                    <dgm:shape xmlns:r="http://schemas.openxmlformats.org/officeDocument/2006/relationships" r:blip="">
                      <dgm:adjLst/>
                    </dgm:shape>
                  </dgm:layoutNode>
                </dgm:if>
                <dgm:else name="Name38"/>
              </dgm:choose>
            </dgm:if>
            <dgm:else name="Name39"/>
          </dgm:choose>
        </dgm:if>
        <dgm:if name="Name40" axis="self" ptType="node" func="pos" op="equ" val="2">
          <dgm:layoutNode name="parTx2"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41">
            <dgm:if name="Name42" axis="ch" ptType="node" func="cnt" op="gte" val="1">
              <dgm:layoutNode name="spPre2">
                <dgm:alg type="sp"/>
                <dgm:shape xmlns:r="http://schemas.openxmlformats.org/officeDocument/2006/relationships" r:blip="">
                  <dgm:adjLst/>
                </dgm:shape>
              </dgm:layoutNode>
              <dgm:layoutNode name="chLin2">
                <dgm:alg type="lin">
                  <dgm:param type="linDir" val="fromT"/>
                </dgm:alg>
                <dgm:shape xmlns:r="http://schemas.openxmlformats.org/officeDocument/2006/relationships" r:blip="">
                  <dgm:adjLst/>
                </dgm:shape>
                <dgm:presOf/>
                <dgm:constrLst>
                  <dgm:constr type="w" for="ch" forName="txAndLines2" refType="w" fact="0.77"/>
                  <dgm:constr type="w" for="ch" forName="top2" refType="w" refFor="ch" refForName="txAndLines2" fact="0.78"/>
                </dgm:constrLst>
                <dgm:forEach name="Name43" axis="ch">
                  <dgm:forEach name="Name44" axis="self" ptType="parTrans">
                    <dgm:layoutNode name="Name45" styleLbl="parChTrans1D1">
                      <dgm:choose name="Name46">
                        <dgm:if name="Name47" func="var" arg="dir" op="equ" val="norm">
                          <dgm:alg type="conn">
                            <dgm:param type="dim" val="1D"/>
                            <dgm:param type="begPts" val="midR"/>
                            <dgm:param type="endSty" val="noArr"/>
                            <dgm:param type="dstNode" val="anchor2"/>
                          </dgm:alg>
                        </dgm:if>
                        <dgm:else name="Name48">
                          <dgm:alg type="conn">
                            <dgm:param type="dim" val="1D"/>
                            <dgm:param type="begPts" val="midL"/>
                            <dgm:param type="endSty" val="noArr"/>
                            <dgm:param type="srcNode" val="parTx2"/>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49" axis="self" ptType="node">
                    <dgm:choose name="Name50">
                      <dgm:if name="Name51" axis="par ch" ptType="node node" func="cnt" op="equ" val="1">
                        <dgm:layoutNode name="top2">
                          <dgm:alg type="sp"/>
                          <dgm:shape xmlns:r="http://schemas.openxmlformats.org/officeDocument/2006/relationships" r:blip="">
                            <dgm:adjLst/>
                          </dgm:shape>
                          <dgm:constrLst>
                            <dgm:constr type="h" refType="w" fact="0.6"/>
                          </dgm:constrLst>
                        </dgm:layoutNode>
                      </dgm:if>
                      <dgm:else name="Name52"/>
                    </dgm:choose>
                    <dgm:layoutNode name="txAndLines2">
                      <dgm:choose name="Name53">
                        <dgm:if name="Name54" func="var" arg="dir" op="equ" val="norm">
                          <dgm:alg type="lin"/>
                        </dgm:if>
                        <dgm:else name="Name55">
                          <dgm:alg type="lin">
                            <dgm:param type="linDir" val="fromR"/>
                          </dgm:alg>
                        </dgm:else>
                      </dgm:choose>
                      <dgm:shape xmlns:r="http://schemas.openxmlformats.org/officeDocument/2006/relationships" r:blip="">
                        <dgm:adjLst/>
                      </dgm:shape>
                      <dgm:presOf/>
                      <dgm:choose name="Name56">
                        <dgm:if name="Name57" axis="root ch" ptType="all node" func="cnt" op="gte" val="3">
                          <dgm:constrLst>
                            <dgm:constr type="w" for="ch" forName="anchor2" refType="w"/>
                            <dgm:constr type="w" for="ch" forName="backup2" refType="w" fact="-1"/>
                            <dgm:constr type="w" for="ch" forName="preLine2" refType="w" fact="0.11"/>
                            <dgm:constr type="w" for="ch" forName="desTx2" refType="w" fact="0.78"/>
                            <dgm:constr type="w" for="ch" forName="postLine2" refType="w" fact="0.11"/>
                          </dgm:constrLst>
                        </dgm:if>
                        <dgm:else name="Name58">
                          <dgm:constrLst>
                            <dgm:constr type="w" for="ch" forName="anchor2" refType="w" fact="0.89"/>
                            <dgm:constr type="w" for="ch" forName="backup2" refType="w" fact="-0.89"/>
                            <dgm:constr type="w" for="ch" forName="preLine2" refType="w" fact="0.11"/>
                            <dgm:constr type="w" for="ch" forName="desTx2" refType="w" fact="0.78"/>
                          </dgm:constrLst>
                        </dgm:else>
                      </dgm:choose>
                      <dgm:layoutNode name="anchor2" moveWith="desTx2">
                        <dgm:alg type="sp"/>
                        <dgm:shape xmlns:r="http://schemas.openxmlformats.org/officeDocument/2006/relationships" r:blip="">
                          <dgm:adjLst/>
                        </dgm:shape>
                      </dgm:layoutNode>
                      <dgm:layoutNode name="backup2" moveWith="desTx2">
                        <dgm:alg type="sp"/>
                        <dgm:shape xmlns:r="http://schemas.openxmlformats.org/officeDocument/2006/relationships" r:blip="">
                          <dgm:adjLst/>
                        </dgm:shape>
                      </dgm:layoutNode>
                      <dgm:layoutNode name="preLine2" styleLbl="parChTrans1D1" moveWith="desTx2">
                        <dgm:alg type="sp"/>
                        <dgm:shape xmlns:r="http://schemas.openxmlformats.org/officeDocument/2006/relationships" type="line" r:blip="">
                          <dgm:adjLst/>
                        </dgm:shape>
                        <dgm:presOf/>
                      </dgm:layoutNode>
                      <dgm:layoutNode name="desTx2"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59">
                        <dgm:if name="Name60" axis="root ch" ptType="all node" func="cnt" op="gte" val="3">
                          <dgm:layoutNode name="postLine2" styleLbl="parChTrans1D1" moveWith="desTx2">
                            <dgm:alg type="sp"/>
                            <dgm:shape xmlns:r="http://schemas.openxmlformats.org/officeDocument/2006/relationships" type="line" r:blip="">
                              <dgm:adjLst/>
                            </dgm:shape>
                            <dgm:presOf/>
                          </dgm:layoutNode>
                        </dgm:if>
                        <dgm:else name="Name61"/>
                      </dgm:choose>
                    </dgm:layoutNode>
                  </dgm:forEach>
                  <dgm:choose name="Name62">
                    <dgm:if name="Name63" axis="root ch" ptType="all node" func="cnt" op="gte" val="3">
                      <dgm:forEach name="Name64" axis="self" ptType="parTrans">
                        <dgm:layoutNode name="Name65" styleLbl="parChTrans1D1">
                          <dgm:choose name="Name66">
                            <dgm:if name="Name67" func="var" arg="dir" op="equ" val="norm">
                              <dgm:alg type="conn">
                                <dgm:param type="dim" val="1D"/>
                                <dgm:param type="begPts" val="midL"/>
                                <dgm:param type="srcNode" val="parTx3"/>
                                <dgm:param type="endSty" val="noArr"/>
                                <dgm:param type="dstNode" val="anchor2"/>
                              </dgm:alg>
                            </dgm:if>
                            <dgm:else name="Name68">
                              <dgm:alg type="conn">
                                <dgm:param type="dim" val="1D"/>
                                <dgm:param type="begPts" val="midR"/>
                                <dgm:param type="endSty" val="noArr"/>
                                <dgm:param type="srcNode" val="parTx3"/>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69"/>
                  </dgm:choose>
                </dgm:forEach>
              </dgm:layoutNode>
              <dgm:choose name="Name70">
                <dgm:if name="Name71" axis="root ch" ptType="all node" func="cnt" op="gte" val="3">
                  <dgm:layoutNode name="spPost2">
                    <dgm:alg type="sp"/>
                    <dgm:shape xmlns:r="http://schemas.openxmlformats.org/officeDocument/2006/relationships" r:blip="">
                      <dgm:adjLst/>
                    </dgm:shape>
                  </dgm:layoutNode>
                </dgm:if>
                <dgm:else name="Name72"/>
              </dgm:choose>
            </dgm:if>
            <dgm:else name="Name73"/>
          </dgm:choose>
        </dgm:if>
        <dgm:if name="Name74" axis="self" ptType="node" func="pos" op="equ" val="3">
          <dgm:layoutNode name="parTx3"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5">
            <dgm:if name="Name76" axis="ch" ptType="node" func="cnt" op="gte" val="1">
              <dgm:layoutNode name="spPre3">
                <dgm:alg type="sp"/>
                <dgm:shape xmlns:r="http://schemas.openxmlformats.org/officeDocument/2006/relationships" r:blip="">
                  <dgm:adjLst/>
                </dgm:shape>
              </dgm:layoutNode>
              <dgm:layoutNode name="chLin3">
                <dgm:alg type="lin">
                  <dgm:param type="linDir" val="fromT"/>
                </dgm:alg>
                <dgm:shape xmlns:r="http://schemas.openxmlformats.org/officeDocument/2006/relationships" r:blip="">
                  <dgm:adjLst/>
                </dgm:shape>
                <dgm:presOf/>
                <dgm:constrLst>
                  <dgm:constr type="w" for="ch" forName="txAndLines3" refType="w" fact="0.77"/>
                  <dgm:constr type="w" for="ch" forName="top3" refType="w" refFor="ch" refForName="txAndLines3" fact="0.78"/>
                </dgm:constrLst>
                <dgm:forEach name="Name77" axis="ch">
                  <dgm:forEach name="Name78" axis="self" ptType="parTrans">
                    <dgm:layoutNode name="Name79" styleLbl="parChTrans1D1">
                      <dgm:choose name="Name80">
                        <dgm:if name="Name81" func="var" arg="dir" op="equ" val="norm">
                          <dgm:alg type="conn">
                            <dgm:param type="dim" val="1D"/>
                            <dgm:param type="begPts" val="midR"/>
                            <dgm:param type="endSty" val="noArr"/>
                            <dgm:param type="dstNode" val="anchor3"/>
                          </dgm:alg>
                        </dgm:if>
                        <dgm:else name="Name82">
                          <dgm:alg type="conn">
                            <dgm:param type="dim" val="1D"/>
                            <dgm:param type="begPts" val="midL"/>
                            <dgm:param type="endSty" val="noArr"/>
                            <dgm:param type="srcNode" val="parTx3"/>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83" axis="self" ptType="node">
                    <dgm:choose name="Name84">
                      <dgm:if name="Name85" axis="par ch" ptType="node node" func="cnt" op="equ" val="1">
                        <dgm:layoutNode name="top3">
                          <dgm:alg type="sp"/>
                          <dgm:shape xmlns:r="http://schemas.openxmlformats.org/officeDocument/2006/relationships" r:blip="">
                            <dgm:adjLst/>
                          </dgm:shape>
                          <dgm:constrLst>
                            <dgm:constr type="h" refType="w" fact="0.6"/>
                          </dgm:constrLst>
                        </dgm:layoutNode>
                      </dgm:if>
                      <dgm:else name="Name86"/>
                    </dgm:choose>
                    <dgm:layoutNode name="txAndLines3">
                      <dgm:choose name="Name87">
                        <dgm:if name="Name88" func="var" arg="dir" op="equ" val="norm">
                          <dgm:alg type="lin"/>
                        </dgm:if>
                        <dgm:else name="Name89">
                          <dgm:alg type="lin">
                            <dgm:param type="linDir" val="fromR"/>
                          </dgm:alg>
                        </dgm:else>
                      </dgm:choose>
                      <dgm:shape xmlns:r="http://schemas.openxmlformats.org/officeDocument/2006/relationships" r:blip="">
                        <dgm:adjLst/>
                      </dgm:shape>
                      <dgm:presOf/>
                      <dgm:choose name="Name90">
                        <dgm:if name="Name91" axis="root ch" ptType="all node" func="cnt" op="gte" val="4">
                          <dgm:constrLst>
                            <dgm:constr type="w" for="ch" forName="anchor3" refType="w"/>
                            <dgm:constr type="w" for="ch" forName="backup3" refType="w" fact="-1"/>
                            <dgm:constr type="w" for="ch" forName="preLine3" refType="w" fact="0.11"/>
                            <dgm:constr type="w" for="ch" forName="desTx3" refType="w" fact="0.78"/>
                            <dgm:constr type="w" for="ch" forName="postLine3" refType="w" fact="0.11"/>
                          </dgm:constrLst>
                        </dgm:if>
                        <dgm:else name="Name92">
                          <dgm:constrLst>
                            <dgm:constr type="w" for="ch" forName="anchor3" refType="w" fact="0.89"/>
                            <dgm:constr type="w" for="ch" forName="backup3" refType="w" fact="-0.89"/>
                            <dgm:constr type="w" for="ch" forName="preLine3" refType="w" fact="0.11"/>
                            <dgm:constr type="w" for="ch" forName="desTx3" refType="w" fact="0.78"/>
                          </dgm:constrLst>
                        </dgm:else>
                      </dgm:choose>
                      <dgm:layoutNode name="anchor3" moveWith="desTx3">
                        <dgm:alg type="sp"/>
                        <dgm:shape xmlns:r="http://schemas.openxmlformats.org/officeDocument/2006/relationships" r:blip="">
                          <dgm:adjLst/>
                        </dgm:shape>
                      </dgm:layoutNode>
                      <dgm:layoutNode name="backup3" moveWith="desTx3">
                        <dgm:alg type="sp"/>
                        <dgm:shape xmlns:r="http://schemas.openxmlformats.org/officeDocument/2006/relationships" r:blip="">
                          <dgm:adjLst/>
                        </dgm:shape>
                      </dgm:layoutNode>
                      <dgm:layoutNode name="preLine3" styleLbl="parChTrans1D1" moveWith="desTx3">
                        <dgm:alg type="sp"/>
                        <dgm:shape xmlns:r="http://schemas.openxmlformats.org/officeDocument/2006/relationships" type="line" r:blip="">
                          <dgm:adjLst/>
                        </dgm:shape>
                        <dgm:presOf/>
                      </dgm:layoutNode>
                      <dgm:layoutNode name="desTx3"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93">
                        <dgm:if name="Name94" axis="root ch" ptType="all node" func="cnt" op="gte" val="4">
                          <dgm:layoutNode name="postLine3" styleLbl="parChTrans1D1" moveWith="desTx3">
                            <dgm:alg type="sp"/>
                            <dgm:shape xmlns:r="http://schemas.openxmlformats.org/officeDocument/2006/relationships" type="line" r:blip="">
                              <dgm:adjLst/>
                            </dgm:shape>
                            <dgm:presOf/>
                          </dgm:layoutNode>
                        </dgm:if>
                        <dgm:else name="Name95"/>
                      </dgm:choose>
                    </dgm:layoutNode>
                  </dgm:forEach>
                  <dgm:choose name="Name96">
                    <dgm:if name="Name97" axis="root ch" ptType="all node" func="cnt" op="gte" val="4">
                      <dgm:forEach name="Name98" axis="self" ptType="parTrans">
                        <dgm:layoutNode name="Name99" styleLbl="parChTrans1D1">
                          <dgm:choose name="Name100">
                            <dgm:if name="Name101" func="var" arg="dir" op="equ" val="norm">
                              <dgm:alg type="conn">
                                <dgm:param type="dim" val="1D"/>
                                <dgm:param type="begPts" val="midL"/>
                                <dgm:param type="srcNode" val="parTx4"/>
                                <dgm:param type="endSty" val="noArr"/>
                                <dgm:param type="dstNode" val="anchor3"/>
                              </dgm:alg>
                            </dgm:if>
                            <dgm:else name="Name102">
                              <dgm:alg type="conn">
                                <dgm:param type="dim" val="1D"/>
                                <dgm:param type="begPts" val="midR"/>
                                <dgm:param type="endSty" val="noArr"/>
                                <dgm:param type="srcNode" val="parTx4"/>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03"/>
                  </dgm:choose>
                </dgm:forEach>
              </dgm:layoutNode>
              <dgm:choose name="Name104">
                <dgm:if name="Name105" axis="root ch" ptType="all node" func="cnt" op="gte" val="4">
                  <dgm:layoutNode name="spPost3">
                    <dgm:alg type="sp"/>
                    <dgm:shape xmlns:r="http://schemas.openxmlformats.org/officeDocument/2006/relationships" r:blip="">
                      <dgm:adjLst/>
                    </dgm:shape>
                  </dgm:layoutNode>
                </dgm:if>
                <dgm:else name="Name106"/>
              </dgm:choose>
            </dgm:if>
            <dgm:else name="Name107"/>
          </dgm:choose>
        </dgm:if>
        <dgm:if name="Name108" axis="self" ptType="node" func="pos" op="equ" val="4">
          <dgm:layoutNode name="parTx4"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09">
            <dgm:if name="Name110" axis="ch" ptType="node" func="cnt" op="gte" val="1">
              <dgm:layoutNode name="spPre4">
                <dgm:alg type="sp"/>
                <dgm:shape xmlns:r="http://schemas.openxmlformats.org/officeDocument/2006/relationships" r:blip="">
                  <dgm:adjLst/>
                </dgm:shape>
              </dgm:layoutNode>
              <dgm:layoutNode name="chLin4">
                <dgm:alg type="lin">
                  <dgm:param type="linDir" val="fromT"/>
                </dgm:alg>
                <dgm:shape xmlns:r="http://schemas.openxmlformats.org/officeDocument/2006/relationships" r:blip="">
                  <dgm:adjLst/>
                </dgm:shape>
                <dgm:presOf/>
                <dgm:constrLst>
                  <dgm:constr type="w" for="ch" forName="txAndLines4" refType="w" fact="0.77"/>
                  <dgm:constr type="w" for="ch" forName="top4" refType="w" refFor="ch" refForName="txAndLines4" fact="0.78"/>
                </dgm:constrLst>
                <dgm:forEach name="Name111" axis="ch">
                  <dgm:forEach name="Name112" axis="self" ptType="parTrans">
                    <dgm:layoutNode name="Name113" styleLbl="parChTrans1D1">
                      <dgm:choose name="Name114">
                        <dgm:if name="Name115" func="var" arg="dir" op="equ" val="norm">
                          <dgm:alg type="conn">
                            <dgm:param type="dim" val="1D"/>
                            <dgm:param type="begPts" val="midR"/>
                            <dgm:param type="endSty" val="noArr"/>
                            <dgm:param type="dstNode" val="anchor4"/>
                          </dgm:alg>
                        </dgm:if>
                        <dgm:else name="Name116">
                          <dgm:alg type="conn">
                            <dgm:param type="dim" val="1D"/>
                            <dgm:param type="begPts" val="midL"/>
                            <dgm:param type="endSty" val="noArr"/>
                            <dgm:param type="srcNode" val="parTx4"/>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17" axis="self" ptType="node">
                    <dgm:choose name="Name118">
                      <dgm:if name="Name119" axis="par ch" ptType="node node" func="cnt" op="equ" val="1">
                        <dgm:layoutNode name="top4">
                          <dgm:alg type="sp"/>
                          <dgm:shape xmlns:r="http://schemas.openxmlformats.org/officeDocument/2006/relationships" r:blip="">
                            <dgm:adjLst/>
                          </dgm:shape>
                          <dgm:constrLst>
                            <dgm:constr type="h" refType="w" fact="0.6"/>
                          </dgm:constrLst>
                        </dgm:layoutNode>
                      </dgm:if>
                      <dgm:else name="Name120"/>
                    </dgm:choose>
                    <dgm:layoutNode name="txAndLines4">
                      <dgm:choose name="Name121">
                        <dgm:if name="Name122" func="var" arg="dir" op="equ" val="norm">
                          <dgm:alg type="lin"/>
                        </dgm:if>
                        <dgm:else name="Name123">
                          <dgm:alg type="lin">
                            <dgm:param type="linDir" val="fromR"/>
                          </dgm:alg>
                        </dgm:else>
                      </dgm:choose>
                      <dgm:shape xmlns:r="http://schemas.openxmlformats.org/officeDocument/2006/relationships" r:blip="">
                        <dgm:adjLst/>
                      </dgm:shape>
                      <dgm:presOf/>
                      <dgm:choose name="Name124">
                        <dgm:if name="Name125" axis="root ch" ptType="all node" func="cnt" op="gte" val="5">
                          <dgm:constrLst>
                            <dgm:constr type="w" for="ch" forName="anchor4" refType="w"/>
                            <dgm:constr type="w" for="ch" forName="backup4" refType="w" fact="-1"/>
                            <dgm:constr type="w" for="ch" forName="preLine4" refType="w" fact="0.11"/>
                            <dgm:constr type="w" for="ch" forName="desTx4" refType="w" fact="0.78"/>
                            <dgm:constr type="w" for="ch" forName="postLine4" refType="w" fact="0.11"/>
                          </dgm:constrLst>
                        </dgm:if>
                        <dgm:else name="Name126">
                          <dgm:constrLst>
                            <dgm:constr type="w" for="ch" forName="anchor4" refType="w" fact="0.89"/>
                            <dgm:constr type="w" for="ch" forName="backup4" refType="w" fact="-0.89"/>
                            <dgm:constr type="w" for="ch" forName="preLine4" refType="w" fact="0.11"/>
                            <dgm:constr type="w" for="ch" forName="desTx4" refType="w" fact="0.78"/>
                          </dgm:constrLst>
                        </dgm:else>
                      </dgm:choose>
                      <dgm:layoutNode name="anchor4" moveWith="desTx4">
                        <dgm:alg type="sp"/>
                        <dgm:shape xmlns:r="http://schemas.openxmlformats.org/officeDocument/2006/relationships" r:blip="">
                          <dgm:adjLst/>
                        </dgm:shape>
                      </dgm:layoutNode>
                      <dgm:layoutNode name="backup4" moveWith="desTx4">
                        <dgm:alg type="sp"/>
                        <dgm:shape xmlns:r="http://schemas.openxmlformats.org/officeDocument/2006/relationships" r:blip="">
                          <dgm:adjLst/>
                        </dgm:shape>
                      </dgm:layoutNode>
                      <dgm:layoutNode name="preLine4" styleLbl="parChTrans1D1" moveWith="desTx4">
                        <dgm:alg type="sp"/>
                        <dgm:shape xmlns:r="http://schemas.openxmlformats.org/officeDocument/2006/relationships" type="line" r:blip="">
                          <dgm:adjLst/>
                        </dgm:shape>
                        <dgm:presOf/>
                      </dgm:layoutNode>
                      <dgm:layoutNode name="desTx4"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27">
                        <dgm:if name="Name128" axis="root ch" ptType="all node" func="cnt" op="gte" val="5">
                          <dgm:layoutNode name="postLine4" styleLbl="parChTrans1D1" moveWith="desTx4">
                            <dgm:alg type="sp"/>
                            <dgm:shape xmlns:r="http://schemas.openxmlformats.org/officeDocument/2006/relationships" type="line" r:blip="">
                              <dgm:adjLst/>
                            </dgm:shape>
                            <dgm:presOf/>
                          </dgm:layoutNode>
                        </dgm:if>
                        <dgm:else name="Name129"/>
                      </dgm:choose>
                    </dgm:layoutNode>
                  </dgm:forEach>
                  <dgm:choose name="Name130">
                    <dgm:if name="Name131" axis="root ch" ptType="all node" func="cnt" op="gte" val="5">
                      <dgm:forEach name="Name132" axis="self" ptType="parTrans">
                        <dgm:layoutNode name="Name133" styleLbl="parChTrans1D1">
                          <dgm:choose name="Name134">
                            <dgm:if name="Name135" func="var" arg="dir" op="equ" val="norm">
                              <dgm:alg type="conn">
                                <dgm:param type="dim" val="1D"/>
                                <dgm:param type="begPts" val="midL"/>
                                <dgm:param type="srcNode" val="parTx5"/>
                                <dgm:param type="endSty" val="noArr"/>
                                <dgm:param type="dstNode" val="anchor4"/>
                              </dgm:alg>
                            </dgm:if>
                            <dgm:else name="Name136">
                              <dgm:alg type="conn">
                                <dgm:param type="dim" val="1D"/>
                                <dgm:param type="begPts" val="midR"/>
                                <dgm:param type="endSty" val="noArr"/>
                                <dgm:param type="srcNode" val="parTx5"/>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37"/>
                  </dgm:choose>
                </dgm:forEach>
              </dgm:layoutNode>
              <dgm:choose name="Name138">
                <dgm:if name="Name139" axis="root ch" ptType="all node" func="cnt" op="gte" val="5">
                  <dgm:layoutNode name="spPost4">
                    <dgm:alg type="sp"/>
                    <dgm:shape xmlns:r="http://schemas.openxmlformats.org/officeDocument/2006/relationships" r:blip="">
                      <dgm:adjLst/>
                    </dgm:shape>
                  </dgm:layoutNode>
                </dgm:if>
                <dgm:else name="Name140"/>
              </dgm:choose>
            </dgm:if>
            <dgm:else name="Name141"/>
          </dgm:choose>
        </dgm:if>
        <dgm:if name="Name142" axis="self" ptType="node" func="pos" op="equ" val="5">
          <dgm:layoutNode name="parTx5"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43">
            <dgm:if name="Name144" axis="ch" ptType="node" func="cnt" op="gte" val="1">
              <dgm:layoutNode name="spPre5">
                <dgm:alg type="sp"/>
                <dgm:shape xmlns:r="http://schemas.openxmlformats.org/officeDocument/2006/relationships" r:blip="">
                  <dgm:adjLst/>
                </dgm:shape>
              </dgm:layoutNode>
              <dgm:layoutNode name="chLin5">
                <dgm:alg type="lin">
                  <dgm:param type="linDir" val="fromT"/>
                </dgm:alg>
                <dgm:shape xmlns:r="http://schemas.openxmlformats.org/officeDocument/2006/relationships" r:blip="">
                  <dgm:adjLst/>
                </dgm:shape>
                <dgm:presOf/>
                <dgm:constrLst>
                  <dgm:constr type="w" for="ch" forName="txAndLines5" refType="w" fact="0.77"/>
                  <dgm:constr type="w" for="ch" forName="top5" refType="w" refFor="ch" refForName="txAndLines5" fact="0.78"/>
                </dgm:constrLst>
                <dgm:forEach name="Name145" axis="ch">
                  <dgm:forEach name="Name146" axis="self" ptType="parTrans">
                    <dgm:layoutNode name="Name147" styleLbl="parChTrans1D1">
                      <dgm:choose name="Name148">
                        <dgm:if name="Name149" func="var" arg="dir" op="equ" val="norm">
                          <dgm:alg type="conn">
                            <dgm:param type="dim" val="1D"/>
                            <dgm:param type="begPts" val="midR"/>
                            <dgm:param type="endSty" val="noArr"/>
                            <dgm:param type="dstNode" val="anchor5"/>
                          </dgm:alg>
                        </dgm:if>
                        <dgm:else name="Name150">
                          <dgm:alg type="conn">
                            <dgm:param type="dim" val="1D"/>
                            <dgm:param type="begPts" val="midL"/>
                            <dgm:param type="endSty" val="noArr"/>
                            <dgm:param type="srcNode" val="parTx5"/>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1" axis="self" ptType="node">
                    <dgm:choose name="Name152">
                      <dgm:if name="Name153" axis="par ch" ptType="node node" func="cnt" op="equ" val="1">
                        <dgm:layoutNode name="top5">
                          <dgm:alg type="sp"/>
                          <dgm:shape xmlns:r="http://schemas.openxmlformats.org/officeDocument/2006/relationships" r:blip="">
                            <dgm:adjLst/>
                          </dgm:shape>
                          <dgm:constrLst>
                            <dgm:constr type="h" refType="w" fact="0.6"/>
                          </dgm:constrLst>
                        </dgm:layoutNode>
                      </dgm:if>
                      <dgm:else name="Name154"/>
                    </dgm:choose>
                    <dgm:layoutNode name="txAndLines5">
                      <dgm:choose name="Name155">
                        <dgm:if name="Name156" func="var" arg="dir" op="equ" val="norm">
                          <dgm:alg type="lin"/>
                        </dgm:if>
                        <dgm:else name="Name157">
                          <dgm:alg type="lin">
                            <dgm:param type="linDir" val="fromR"/>
                          </dgm:alg>
                        </dgm:else>
                      </dgm:choose>
                      <dgm:shape xmlns:r="http://schemas.openxmlformats.org/officeDocument/2006/relationships" r:blip="">
                        <dgm:adjLst/>
                      </dgm:shape>
                      <dgm:presOf/>
                      <dgm:choose name="Name158">
                        <dgm:if name="Name159" axis="root ch" ptType="all node" func="cnt" op="gte" val="6">
                          <dgm:constrLst>
                            <dgm:constr type="w" for="ch" forName="anchor5" refType="w"/>
                            <dgm:constr type="w" for="ch" forName="backup5" refType="w" fact="-1"/>
                            <dgm:constr type="w" for="ch" forName="preLine5" refType="w" fact="0.11"/>
                            <dgm:constr type="w" for="ch" forName="desTx5" refType="w" fact="0.78"/>
                            <dgm:constr type="w" for="ch" forName="postLine5" refType="w" fact="0.11"/>
                          </dgm:constrLst>
                        </dgm:if>
                        <dgm:else name="Name160">
                          <dgm:constrLst>
                            <dgm:constr type="w" for="ch" forName="anchor5" refType="w" fact="0.89"/>
                            <dgm:constr type="w" for="ch" forName="backup5" refType="w" fact="-0.89"/>
                            <dgm:constr type="w" for="ch" forName="preLine5" refType="w" fact="0.11"/>
                            <dgm:constr type="w" for="ch" forName="desTx5" refType="w" fact="0.78"/>
                          </dgm:constrLst>
                        </dgm:else>
                      </dgm:choose>
                      <dgm:layoutNode name="anchor5" moveWith="desTx5">
                        <dgm:alg type="sp"/>
                        <dgm:shape xmlns:r="http://schemas.openxmlformats.org/officeDocument/2006/relationships" r:blip="">
                          <dgm:adjLst/>
                        </dgm:shape>
                      </dgm:layoutNode>
                      <dgm:layoutNode name="backup5" moveWith="desTx5">
                        <dgm:alg type="sp"/>
                        <dgm:shape xmlns:r="http://schemas.openxmlformats.org/officeDocument/2006/relationships" r:blip="">
                          <dgm:adjLst/>
                        </dgm:shape>
                      </dgm:layoutNode>
                      <dgm:layoutNode name="preLine5" styleLbl="parChTrans1D1" moveWith="desTx5">
                        <dgm:alg type="sp"/>
                        <dgm:shape xmlns:r="http://schemas.openxmlformats.org/officeDocument/2006/relationships" type="line" r:blip="">
                          <dgm:adjLst/>
                        </dgm:shape>
                        <dgm:presOf/>
                      </dgm:layoutNode>
                      <dgm:layoutNode name="desTx5"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61">
                        <dgm:if name="Name162" axis="root ch" ptType="all node" func="cnt" op="gte" val="6">
                          <dgm:layoutNode name="postLine5" styleLbl="parChTrans1D1" moveWith="desTx5">
                            <dgm:alg type="sp"/>
                            <dgm:shape xmlns:r="http://schemas.openxmlformats.org/officeDocument/2006/relationships" type="line" r:blip="">
                              <dgm:adjLst/>
                            </dgm:shape>
                            <dgm:presOf/>
                          </dgm:layoutNode>
                        </dgm:if>
                        <dgm:else name="Name163"/>
                      </dgm:choose>
                    </dgm:layoutNode>
                  </dgm:forEach>
                  <dgm:choose name="Name164">
                    <dgm:if name="Name165" axis="root ch" ptType="all node" func="cnt" op="gte" val="6">
                      <dgm:forEach name="Name166" axis="self" ptType="parTrans">
                        <dgm:layoutNode name="Name167" styleLbl="parChTrans1D1">
                          <dgm:choose name="Name168">
                            <dgm:if name="Name169" func="var" arg="dir" op="equ" val="norm">
                              <dgm:alg type="conn">
                                <dgm:param type="dim" val="1D"/>
                                <dgm:param type="begPts" val="midL"/>
                                <dgm:param type="srcNode" val="parTx6"/>
                                <dgm:param type="endSty" val="noArr"/>
                                <dgm:param type="dstNode" val="anchor5"/>
                              </dgm:alg>
                            </dgm:if>
                            <dgm:else name="Name170">
                              <dgm:alg type="conn">
                                <dgm:param type="dim" val="1D"/>
                                <dgm:param type="begPts" val="midR"/>
                                <dgm:param type="endSty" val="noArr"/>
                                <dgm:param type="srcNode" val="parTx6"/>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71"/>
                  </dgm:choose>
                </dgm:forEach>
              </dgm:layoutNode>
              <dgm:choose name="Name172">
                <dgm:if name="Name173" axis="root ch" ptType="all node" func="cnt" op="gte" val="6">
                  <dgm:layoutNode name="spPost5">
                    <dgm:alg type="sp"/>
                    <dgm:shape xmlns:r="http://schemas.openxmlformats.org/officeDocument/2006/relationships" r:blip="">
                      <dgm:adjLst/>
                    </dgm:shape>
                  </dgm:layoutNode>
                </dgm:if>
                <dgm:else name="Name174"/>
              </dgm:choose>
            </dgm:if>
            <dgm:else name="Name175"/>
          </dgm:choose>
        </dgm:if>
        <dgm:if name="Name176" axis="self" ptType="node" func="pos" op="equ" val="6">
          <dgm:layoutNode name="parTx6"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77">
            <dgm:if name="Name178" axis="ch" ptType="node" func="cnt" op="gte" val="1">
              <dgm:layoutNode name="spPre6">
                <dgm:alg type="sp"/>
                <dgm:shape xmlns:r="http://schemas.openxmlformats.org/officeDocument/2006/relationships" r:blip="">
                  <dgm:adjLst/>
                </dgm:shape>
              </dgm:layoutNode>
              <dgm:layoutNode name="chLin6">
                <dgm:alg type="lin">
                  <dgm:param type="linDir" val="fromT"/>
                </dgm:alg>
                <dgm:shape xmlns:r="http://schemas.openxmlformats.org/officeDocument/2006/relationships" r:blip="">
                  <dgm:adjLst/>
                </dgm:shape>
                <dgm:presOf/>
                <dgm:constrLst>
                  <dgm:constr type="w" for="ch" forName="txAndLines6" refType="w" fact="0.77"/>
                  <dgm:constr type="w" for="ch" forName="top6" refType="w" refFor="ch" refForName="txAndLines6" fact="0.78"/>
                </dgm:constrLst>
                <dgm:forEach name="Name179" axis="ch">
                  <dgm:forEach name="Name180" axis="self" ptType="parTrans">
                    <dgm:layoutNode name="Name181" styleLbl="parChTrans1D1">
                      <dgm:choose name="Name182">
                        <dgm:if name="Name183" func="var" arg="dir" op="equ" val="norm">
                          <dgm:alg type="conn">
                            <dgm:param type="dim" val="1D"/>
                            <dgm:param type="begPts" val="midR"/>
                            <dgm:param type="endSty" val="noArr"/>
                            <dgm:param type="dstNode" val="anchor6"/>
                          </dgm:alg>
                        </dgm:if>
                        <dgm:else name="Name184">
                          <dgm:alg type="conn">
                            <dgm:param type="dim" val="1D"/>
                            <dgm:param type="begPts" val="midL"/>
                            <dgm:param type="endSty" val="noArr"/>
                            <dgm:param type="srcNode" val="parTx6"/>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85" axis="self" ptType="node">
                    <dgm:choose name="Name186">
                      <dgm:if name="Name187" axis="par ch" ptType="node node" func="cnt" op="equ" val="1">
                        <dgm:layoutNode name="top6">
                          <dgm:alg type="sp"/>
                          <dgm:shape xmlns:r="http://schemas.openxmlformats.org/officeDocument/2006/relationships" r:blip="">
                            <dgm:adjLst/>
                          </dgm:shape>
                          <dgm:constrLst>
                            <dgm:constr type="h" refType="w" fact="0.6"/>
                          </dgm:constrLst>
                        </dgm:layoutNode>
                      </dgm:if>
                      <dgm:else name="Name188"/>
                    </dgm:choose>
                    <dgm:layoutNode name="txAndLines6">
                      <dgm:choose name="Name189">
                        <dgm:if name="Name190" func="var" arg="dir" op="equ" val="norm">
                          <dgm:alg type="lin"/>
                        </dgm:if>
                        <dgm:else name="Name191">
                          <dgm:alg type="lin">
                            <dgm:param type="linDir" val="fromR"/>
                          </dgm:alg>
                        </dgm:else>
                      </dgm:choose>
                      <dgm:shape xmlns:r="http://schemas.openxmlformats.org/officeDocument/2006/relationships" r:blip="">
                        <dgm:adjLst/>
                      </dgm:shape>
                      <dgm:presOf/>
                      <dgm:choose name="Name192">
                        <dgm:if name="Name193" axis="root ch" ptType="all node" func="cnt" op="gte" val="7">
                          <dgm:constrLst>
                            <dgm:constr type="w" for="ch" forName="anchor6" refType="w"/>
                            <dgm:constr type="w" for="ch" forName="backup6" refType="w" fact="-1"/>
                            <dgm:constr type="w" for="ch" forName="preLine6" refType="w" fact="0.11"/>
                            <dgm:constr type="w" for="ch" forName="desTx6" refType="w" fact="0.78"/>
                            <dgm:constr type="w" for="ch" forName="postLine6" refType="w" fact="0.11"/>
                          </dgm:constrLst>
                        </dgm:if>
                        <dgm:else name="Name194">
                          <dgm:constrLst>
                            <dgm:constr type="w" for="ch" forName="anchor6" refType="w" fact="0.89"/>
                            <dgm:constr type="w" for="ch" forName="backup6" refType="w" fact="-0.89"/>
                            <dgm:constr type="w" for="ch" forName="preLine6" refType="w" fact="0.11"/>
                            <dgm:constr type="w" for="ch" forName="desTx6" refType="w" fact="0.78"/>
                          </dgm:constrLst>
                        </dgm:else>
                      </dgm:choose>
                      <dgm:layoutNode name="anchor6" moveWith="desTx6">
                        <dgm:alg type="sp"/>
                        <dgm:shape xmlns:r="http://schemas.openxmlformats.org/officeDocument/2006/relationships" r:blip="">
                          <dgm:adjLst/>
                        </dgm:shape>
                      </dgm:layoutNode>
                      <dgm:layoutNode name="backup6" moveWith="desTx6">
                        <dgm:alg type="sp"/>
                        <dgm:shape xmlns:r="http://schemas.openxmlformats.org/officeDocument/2006/relationships" r:blip="">
                          <dgm:adjLst/>
                        </dgm:shape>
                      </dgm:layoutNode>
                      <dgm:layoutNode name="preLine6" styleLbl="parChTrans1D1" moveWith="desTx6">
                        <dgm:alg type="sp"/>
                        <dgm:shape xmlns:r="http://schemas.openxmlformats.org/officeDocument/2006/relationships" type="line" r:blip="">
                          <dgm:adjLst/>
                        </dgm:shape>
                        <dgm:presOf/>
                      </dgm:layoutNode>
                      <dgm:layoutNode name="desTx6"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95">
                        <dgm:if name="Name196" axis="root ch" ptType="all node" func="cnt" op="gte" val="7">
                          <dgm:layoutNode name="postLine6" styleLbl="parChTrans1D1" moveWith="desTx6">
                            <dgm:alg type="sp"/>
                            <dgm:shape xmlns:r="http://schemas.openxmlformats.org/officeDocument/2006/relationships" type="line" r:blip="">
                              <dgm:adjLst/>
                            </dgm:shape>
                            <dgm:presOf/>
                          </dgm:layoutNode>
                        </dgm:if>
                        <dgm:else name="Name197"/>
                      </dgm:choose>
                    </dgm:layoutNode>
                  </dgm:forEach>
                  <dgm:choose name="Name198">
                    <dgm:if name="Name199" axis="root ch" ptType="all node" func="cnt" op="gte" val="7">
                      <dgm:forEach name="Name200" axis="self" ptType="parTrans">
                        <dgm:layoutNode name="Name201" styleLbl="parChTrans1D1">
                          <dgm:choose name="Name202">
                            <dgm:if name="Name203" func="var" arg="dir" op="equ" val="norm">
                              <dgm:alg type="conn">
                                <dgm:param type="dim" val="1D"/>
                                <dgm:param type="begPts" val="midL"/>
                                <dgm:param type="srcNode" val="parTx7"/>
                                <dgm:param type="endSty" val="noArr"/>
                                <dgm:param type="dstNode" val="anchor6"/>
                              </dgm:alg>
                            </dgm:if>
                            <dgm:else name="Name204">
                              <dgm:alg type="conn">
                                <dgm:param type="dim" val="1D"/>
                                <dgm:param type="begPts" val="midR"/>
                                <dgm:param type="endSty" val="noArr"/>
                                <dgm:param type="srcNode" val="parTx7"/>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205"/>
                  </dgm:choose>
                </dgm:forEach>
              </dgm:layoutNode>
              <dgm:choose name="Name206">
                <dgm:if name="Name207" axis="root ch" ptType="all node" func="cnt" op="gte" val="7">
                  <dgm:layoutNode name="spPost6">
                    <dgm:alg type="sp"/>
                    <dgm:shape xmlns:r="http://schemas.openxmlformats.org/officeDocument/2006/relationships" r:blip="">
                      <dgm:adjLst/>
                    </dgm:shape>
                  </dgm:layoutNode>
                </dgm:if>
                <dgm:else name="Name208"/>
              </dgm:choose>
            </dgm:if>
            <dgm:else name="Name209"/>
          </dgm:choose>
        </dgm:if>
        <dgm:if name="Name210" axis="self" ptType="node" func="pos" op="equ" val="7">
          <dgm:layoutNode name="parTx7"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211">
            <dgm:if name="Name212" axis="ch" ptType="node" func="cnt" op="gte" val="1">
              <dgm:layoutNode name="spPre7">
                <dgm:alg type="sp"/>
                <dgm:shape xmlns:r="http://schemas.openxmlformats.org/officeDocument/2006/relationships" r:blip="">
                  <dgm:adjLst/>
                </dgm:shape>
              </dgm:layoutNode>
              <dgm:layoutNode name="chLin7">
                <dgm:alg type="lin">
                  <dgm:param type="linDir" val="fromT"/>
                </dgm:alg>
                <dgm:shape xmlns:r="http://schemas.openxmlformats.org/officeDocument/2006/relationships" r:blip="">
                  <dgm:adjLst/>
                </dgm:shape>
                <dgm:presOf/>
                <dgm:constrLst>
                  <dgm:constr type="w" for="ch" forName="txAndLines7" refType="w" fact="0.77"/>
                  <dgm:constr type="w" for="ch" forName="top7" refType="w" refFor="ch" refForName="txAndLines7" fact="0.78"/>
                </dgm:constrLst>
                <dgm:forEach name="Name213" axis="ch">
                  <dgm:forEach name="Name214" axis="self" ptType="parTrans">
                    <dgm:layoutNode name="Name215" styleLbl="parChTrans1D1">
                      <dgm:choose name="Name216">
                        <dgm:if name="Name217" func="var" arg="dir" op="equ" val="norm">
                          <dgm:alg type="conn">
                            <dgm:param type="dim" val="1D"/>
                            <dgm:param type="begPts" val="midR"/>
                            <dgm:param type="endSty" val="noArr"/>
                            <dgm:param type="dstNode" val="anchor7"/>
                          </dgm:alg>
                        </dgm:if>
                        <dgm:else name="Name218">
                          <dgm:alg type="conn">
                            <dgm:param type="dim" val="1D"/>
                            <dgm:param type="begPts" val="midL"/>
                            <dgm:param type="endSty" val="noArr"/>
                            <dgm:param type="srcNode" val="parTx7"/>
                            <dgm:param type="dstNode" val="anchor7"/>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219" axis="self" ptType="node">
                    <dgm:choose name="Name220">
                      <dgm:if name="Name221" axis="par ch" ptType="node node" func="cnt" op="equ" val="1">
                        <dgm:layoutNode name="top7">
                          <dgm:alg type="sp"/>
                          <dgm:shape xmlns:r="http://schemas.openxmlformats.org/officeDocument/2006/relationships" r:blip="">
                            <dgm:adjLst/>
                          </dgm:shape>
                          <dgm:constrLst>
                            <dgm:constr type="h" refType="w" fact="0.6"/>
                          </dgm:constrLst>
                        </dgm:layoutNode>
                      </dgm:if>
                      <dgm:else name="Name222"/>
                    </dgm:choose>
                    <dgm:layoutNode name="txAndLines7">
                      <dgm:choose name="Name223">
                        <dgm:if name="Name224" func="var" arg="dir" op="equ" val="norm">
                          <dgm:alg type="lin"/>
                        </dgm:if>
                        <dgm:else name="Name225">
                          <dgm:alg type="lin">
                            <dgm:param type="linDir" val="fromR"/>
                          </dgm:alg>
                        </dgm:else>
                      </dgm:choose>
                      <dgm:shape xmlns:r="http://schemas.openxmlformats.org/officeDocument/2006/relationships" r:blip="">
                        <dgm:adjLst/>
                      </dgm:shape>
                      <dgm:presOf/>
                      <dgm:constrLst>
                        <dgm:constr type="w" for="ch" forName="anchor7" refType="w" fact="0.89"/>
                        <dgm:constr type="w" for="ch" forName="backup7" refType="w" fact="-0.89"/>
                        <dgm:constr type="w" for="ch" forName="preLine7" refType="w" fact="0.11"/>
                        <dgm:constr type="w" for="ch" forName="desTx7" refType="w" fact="0.78"/>
                      </dgm:constrLst>
                      <dgm:layoutNode name="anchor7" moveWith="desTx7">
                        <dgm:alg type="sp"/>
                        <dgm:shape xmlns:r="http://schemas.openxmlformats.org/officeDocument/2006/relationships" r:blip="">
                          <dgm:adjLst/>
                        </dgm:shape>
                      </dgm:layoutNode>
                      <dgm:layoutNode name="backup7" moveWith="desTx7">
                        <dgm:alg type="sp"/>
                        <dgm:shape xmlns:r="http://schemas.openxmlformats.org/officeDocument/2006/relationships" r:blip="">
                          <dgm:adjLst/>
                        </dgm:shape>
                      </dgm:layoutNode>
                      <dgm:layoutNode name="preLine7" styleLbl="parChTrans1D1" moveWith="desTx7">
                        <dgm:alg type="sp"/>
                        <dgm:shape xmlns:r="http://schemas.openxmlformats.org/officeDocument/2006/relationships" type="line" r:blip="">
                          <dgm:adjLst/>
                        </dgm:shape>
                        <dgm:presOf/>
                      </dgm:layoutNode>
                      <dgm:layoutNode name="desTx7"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layoutNode>
                  </dgm:forEach>
                </dgm:forEach>
              </dgm:layoutNode>
            </dgm:if>
            <dgm:else name="Name226"/>
          </dgm:choose>
        </dgm:if>
        <dgm:else name="Name227"/>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6.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4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B9DCA8D-2C57-4170-AFEB-4C3B7448DCC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680210" cy="6858000"/>
          </a:xfrm>
          <a:prstGeom prst="rect">
            <a:avLst/>
          </a:prstGeom>
        </p:spPr>
      </p:pic>
      <p:sp>
        <p:nvSpPr>
          <p:cNvPr id="22" name="Text Placeholder 20">
            <a:extLst>
              <a:ext uri="{FF2B5EF4-FFF2-40B4-BE49-F238E27FC236}">
                <a16:creationId xmlns:a16="http://schemas.microsoft.com/office/drawing/2014/main" id="{136923FD-F262-49F3-9841-59AECCA30319}"/>
              </a:ext>
            </a:extLst>
          </p:cNvPr>
          <p:cNvSpPr>
            <a:spLocks noGrp="1"/>
          </p:cNvSpPr>
          <p:nvPr>
            <p:ph type="body" sz="quarter" idx="11" hasCustomPrompt="1"/>
          </p:nvPr>
        </p:nvSpPr>
        <p:spPr>
          <a:xfrm>
            <a:off x="1920875" y="4642657"/>
            <a:ext cx="9242425" cy="465859"/>
          </a:xfrm>
        </p:spPr>
        <p:txBody>
          <a:bodyPr/>
          <a:lstStyle>
            <a:lvl1pPr marL="0" indent="0">
              <a:buNone/>
              <a:defRPr>
                <a:solidFill>
                  <a:srgbClr val="00529B"/>
                </a:solidFill>
                <a:latin typeface="Arial" panose="020B0604020202020204" pitchFamily="34" charset="0"/>
                <a:cs typeface="Arial" panose="020B0604020202020204" pitchFamily="34" charset="0"/>
              </a:defRPr>
            </a:lvl1pPr>
          </a:lstStyle>
          <a:p>
            <a:pPr lvl="0"/>
            <a:r>
              <a:rPr lang="en-US" dirty="0"/>
              <a:t>*Department Name or Subhead</a:t>
            </a:r>
          </a:p>
        </p:txBody>
      </p:sp>
      <p:sp>
        <p:nvSpPr>
          <p:cNvPr id="23" name="Text Placeholder 20">
            <a:extLst>
              <a:ext uri="{FF2B5EF4-FFF2-40B4-BE49-F238E27FC236}">
                <a16:creationId xmlns:a16="http://schemas.microsoft.com/office/drawing/2014/main" id="{AF98C89B-911B-4934-AB24-ED977A421AF4}"/>
              </a:ext>
            </a:extLst>
          </p:cNvPr>
          <p:cNvSpPr>
            <a:spLocks noGrp="1"/>
          </p:cNvSpPr>
          <p:nvPr>
            <p:ph type="body" sz="quarter" idx="12" hasCustomPrompt="1"/>
          </p:nvPr>
        </p:nvSpPr>
        <p:spPr>
          <a:xfrm>
            <a:off x="1920875" y="2409132"/>
            <a:ext cx="9242425" cy="2039736"/>
          </a:xfrm>
        </p:spPr>
        <p:txBody>
          <a:bodyPr>
            <a:noAutofit/>
          </a:bodyPr>
          <a:lstStyle>
            <a:lvl1pPr marL="0" indent="0">
              <a:buNone/>
              <a:defRPr sz="8000">
                <a:solidFill>
                  <a:srgbClr val="002F65"/>
                </a:solidFill>
                <a:latin typeface="Arial Black" panose="020B0A04020102020204" pitchFamily="34" charset="0"/>
                <a:cs typeface="Arial" panose="020B0604020202020204" pitchFamily="34" charset="0"/>
              </a:defRPr>
            </a:lvl1pPr>
          </a:lstStyle>
          <a:p>
            <a:pPr lvl="0"/>
            <a:r>
              <a:rPr lang="en-US" dirty="0"/>
              <a:t>TITLE OF PRESENTATION</a:t>
            </a:r>
          </a:p>
        </p:txBody>
      </p:sp>
      <p:pic>
        <p:nvPicPr>
          <p:cNvPr id="3" name="Picture 2">
            <a:extLst>
              <a:ext uri="{FF2B5EF4-FFF2-40B4-BE49-F238E27FC236}">
                <a16:creationId xmlns:a16="http://schemas.microsoft.com/office/drawing/2014/main" id="{F14A814A-698A-44F2-9C84-B7D3AF189AE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920875" y="1515825"/>
            <a:ext cx="1138209" cy="699518"/>
          </a:xfrm>
          <a:prstGeom prst="rect">
            <a:avLst/>
          </a:prstGeom>
        </p:spPr>
      </p:pic>
    </p:spTree>
    <p:extLst>
      <p:ext uri="{BB962C8B-B14F-4D97-AF65-F5344CB8AC3E}">
        <p14:creationId xmlns:p14="http://schemas.microsoft.com/office/powerpoint/2010/main" val="2546180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23246-1EFD-43DF-A6DB-1C008E655AD1}"/>
              </a:ext>
            </a:extLst>
          </p:cNvPr>
          <p:cNvSpPr>
            <a:spLocks noGrp="1"/>
          </p:cNvSpPr>
          <p:nvPr>
            <p:ph type="title" hasCustomPrompt="1"/>
          </p:nvPr>
        </p:nvSpPr>
        <p:spPr>
          <a:xfrm>
            <a:off x="838200" y="972107"/>
            <a:ext cx="10515600" cy="1325563"/>
          </a:xfrm>
          <a:prstGeom prst="rect">
            <a:avLst/>
          </a:prstGeom>
        </p:spPr>
        <p:txBody>
          <a:bodyPr/>
          <a:lstStyle>
            <a:lvl1pPr>
              <a:defRPr>
                <a:solidFill>
                  <a:srgbClr val="002F65"/>
                </a:solidFill>
                <a:latin typeface="Arial Black" panose="020B0A04020102020204" pitchFamily="34" charset="0"/>
              </a:defRPr>
            </a:lvl1pPr>
          </a:lstStyle>
          <a:p>
            <a:r>
              <a:rPr lang="en-US" dirty="0"/>
              <a:t>TITLE OF CONTENT</a:t>
            </a:r>
          </a:p>
        </p:txBody>
      </p:sp>
      <p:sp>
        <p:nvSpPr>
          <p:cNvPr id="3" name="Content Placeholder 2">
            <a:extLst>
              <a:ext uri="{FF2B5EF4-FFF2-40B4-BE49-F238E27FC236}">
                <a16:creationId xmlns:a16="http://schemas.microsoft.com/office/drawing/2014/main" id="{5C35CEBC-8A04-47C7-BAF7-5927D5A94D55}"/>
              </a:ext>
            </a:extLst>
          </p:cNvPr>
          <p:cNvSpPr>
            <a:spLocks noGrp="1"/>
          </p:cNvSpPr>
          <p:nvPr>
            <p:ph idx="1" hasCustomPrompt="1"/>
          </p:nvPr>
        </p:nvSpPr>
        <p:spPr>
          <a:xfrm>
            <a:off x="838200" y="2432607"/>
            <a:ext cx="10515600" cy="2654782"/>
          </a:xfrm>
          <a:prstGeom prst="rect">
            <a:avLst/>
          </a:prstGeom>
        </p:spPr>
        <p:txBody>
          <a:bodyPr/>
          <a:lstStyle>
            <a:lvl1pPr marL="0" indent="0">
              <a:buNone/>
              <a:defRPr>
                <a:solidFill>
                  <a:srgbClr val="002F65"/>
                </a:solidFill>
              </a:defRPr>
            </a:lvl1pPr>
          </a:lstStyle>
          <a:p>
            <a:pPr lvl="0"/>
            <a:r>
              <a:rPr lang="en-US" dirty="0"/>
              <a:t>Content slide</a:t>
            </a:r>
          </a:p>
        </p:txBody>
      </p:sp>
      <p:cxnSp>
        <p:nvCxnSpPr>
          <p:cNvPr id="7" name="Straight Connector 6">
            <a:extLst>
              <a:ext uri="{FF2B5EF4-FFF2-40B4-BE49-F238E27FC236}">
                <a16:creationId xmlns:a16="http://schemas.microsoft.com/office/drawing/2014/main" id="{9A8DE43B-4B97-4FD3-8E19-2F8618869E93}"/>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12333875-8998-4FC9-AFF2-67686E07BF18}"/>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2" name="Picture 11">
            <a:extLst>
              <a:ext uri="{FF2B5EF4-FFF2-40B4-BE49-F238E27FC236}">
                <a16:creationId xmlns:a16="http://schemas.microsoft.com/office/drawing/2014/main" id="{9202A716-2E49-43C2-937E-D83C049C304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4249554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854FB-C48F-4E8B-8FDE-075003939272}"/>
              </a:ext>
            </a:extLst>
          </p:cNvPr>
          <p:cNvSpPr>
            <a:spLocks noGrp="1"/>
          </p:cNvSpPr>
          <p:nvPr>
            <p:ph type="title"/>
          </p:nvPr>
        </p:nvSpPr>
        <p:spPr>
          <a:xfrm>
            <a:off x="831850" y="1112536"/>
            <a:ext cx="10515600" cy="2852737"/>
          </a:xfrm>
          <a:prstGeom prst="rect">
            <a:avLst/>
          </a:prstGeom>
        </p:spPr>
        <p:txBody>
          <a:bodyPr anchor="ctr" anchorCtr="0"/>
          <a:lstStyle>
            <a:lvl1pPr>
              <a:defRPr sz="6000">
                <a:solidFill>
                  <a:srgbClr val="002F65"/>
                </a:solidFill>
                <a:latin typeface="Arial Black" panose="020B0A04020102020204" pitchFamily="34" charset="0"/>
                <a:cs typeface="Arial" panose="020B0604020202020204"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EF4C4520-B81A-4059-BCA9-02E14FD52774}"/>
              </a:ext>
            </a:extLst>
          </p:cNvPr>
          <p:cNvSpPr>
            <a:spLocks noGrp="1"/>
          </p:cNvSpPr>
          <p:nvPr>
            <p:ph type="body" idx="1"/>
          </p:nvPr>
        </p:nvSpPr>
        <p:spPr>
          <a:xfrm>
            <a:off x="831850" y="3992261"/>
            <a:ext cx="10515600" cy="1500187"/>
          </a:xfrm>
          <a:prstGeom prst="rect">
            <a:avLst/>
          </a:prstGeom>
        </p:spPr>
        <p:txBody>
          <a:bodyPr/>
          <a:lstStyle>
            <a:lvl1pPr marL="0" indent="0">
              <a:buNone/>
              <a:defRPr sz="2400">
                <a:solidFill>
                  <a:srgbClr val="00529B"/>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cxnSp>
        <p:nvCxnSpPr>
          <p:cNvPr id="7" name="Straight Connector 6">
            <a:extLst>
              <a:ext uri="{FF2B5EF4-FFF2-40B4-BE49-F238E27FC236}">
                <a16:creationId xmlns:a16="http://schemas.microsoft.com/office/drawing/2014/main" id="{ACF75A39-8611-4CE2-8AA9-6E2977E05146}"/>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BBC12E12-02F8-48E1-AFD2-283FFCAF25B0}"/>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9" name="Picture 8">
            <a:extLst>
              <a:ext uri="{FF2B5EF4-FFF2-40B4-BE49-F238E27FC236}">
                <a16:creationId xmlns:a16="http://schemas.microsoft.com/office/drawing/2014/main" id="{94BA3F3D-D506-4D99-9C16-4F8A580B642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25208855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E4ADE-43C6-4AA8-AA3C-1B530A58820B}"/>
              </a:ext>
            </a:extLst>
          </p:cNvPr>
          <p:cNvSpPr>
            <a:spLocks noGrp="1"/>
          </p:cNvSpPr>
          <p:nvPr>
            <p:ph type="title"/>
          </p:nvPr>
        </p:nvSpPr>
        <p:spPr>
          <a:xfrm>
            <a:off x="838200" y="710497"/>
            <a:ext cx="10515600" cy="980191"/>
          </a:xfrm>
          <a:prstGeom prst="rect">
            <a:avLst/>
          </a:prstGeom>
        </p:spPr>
        <p:txBody>
          <a:bodyPr/>
          <a:lstStyle>
            <a:lvl1pPr>
              <a:defRPr>
                <a:solidFill>
                  <a:srgbClr val="002F65"/>
                </a:solidFill>
                <a:latin typeface="Arial Black" panose="020B0A04020102020204" pitchFamily="34" charset="0"/>
                <a:cs typeface="Arial" panose="020B06040202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86F3DA79-8DDA-45CE-9B3C-B14D22E389B3}"/>
              </a:ext>
            </a:extLst>
          </p:cNvPr>
          <p:cNvSpPr>
            <a:spLocks noGrp="1"/>
          </p:cNvSpPr>
          <p:nvPr>
            <p:ph sz="half" idx="1"/>
          </p:nvPr>
        </p:nvSpPr>
        <p:spPr>
          <a:xfrm>
            <a:off x="838200" y="1825625"/>
            <a:ext cx="5181600" cy="3727277"/>
          </a:xfrm>
          <a:prstGeom prst="rect">
            <a:avLst/>
          </a:prstGeom>
        </p:spPr>
        <p:txBody>
          <a:bodyPr/>
          <a:lstStyle>
            <a:lvl1pPr>
              <a:defRPr>
                <a:solidFill>
                  <a:srgbClr val="002F65"/>
                </a:solidFill>
                <a:latin typeface="Arial" panose="020B0604020202020204" pitchFamily="34" charset="0"/>
                <a:cs typeface="Arial" panose="020B0604020202020204" pitchFamily="34" charset="0"/>
              </a:defRPr>
            </a:lvl1pPr>
            <a:lvl2pPr>
              <a:defRPr>
                <a:solidFill>
                  <a:srgbClr val="002F65"/>
                </a:solidFill>
                <a:latin typeface="Arial" panose="020B0604020202020204" pitchFamily="34" charset="0"/>
                <a:cs typeface="Arial" panose="020B0604020202020204" pitchFamily="34" charset="0"/>
              </a:defRPr>
            </a:lvl2pPr>
            <a:lvl3pPr>
              <a:defRPr>
                <a:solidFill>
                  <a:srgbClr val="002F65"/>
                </a:solidFill>
                <a:latin typeface="Arial" panose="020B0604020202020204" pitchFamily="34" charset="0"/>
                <a:cs typeface="Arial" panose="020B0604020202020204" pitchFamily="34" charset="0"/>
              </a:defRPr>
            </a:lvl3pPr>
            <a:lvl4pPr>
              <a:defRPr>
                <a:solidFill>
                  <a:srgbClr val="002F65"/>
                </a:solidFill>
                <a:latin typeface="Arial" panose="020B0604020202020204" pitchFamily="34" charset="0"/>
                <a:cs typeface="Arial" panose="020B0604020202020204" pitchFamily="34" charset="0"/>
              </a:defRPr>
            </a:lvl4pPr>
            <a:lvl5pPr>
              <a:defRPr>
                <a:solidFill>
                  <a:srgbClr val="002F65"/>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362A9479-1E4A-4E4D-A97F-B7611A4BEC05}"/>
              </a:ext>
            </a:extLst>
          </p:cNvPr>
          <p:cNvSpPr>
            <a:spLocks noGrp="1"/>
          </p:cNvSpPr>
          <p:nvPr>
            <p:ph sz="half" idx="2"/>
          </p:nvPr>
        </p:nvSpPr>
        <p:spPr>
          <a:xfrm>
            <a:off x="6172200" y="1825625"/>
            <a:ext cx="5181600" cy="3727277"/>
          </a:xfrm>
          <a:prstGeom prst="rect">
            <a:avLst/>
          </a:prstGeom>
        </p:spPr>
        <p:txBody>
          <a:bodyPr/>
          <a:lstStyle>
            <a:lvl1pPr>
              <a:defRPr>
                <a:solidFill>
                  <a:srgbClr val="002F65"/>
                </a:solidFill>
                <a:latin typeface="Arial" panose="020B0604020202020204" pitchFamily="34" charset="0"/>
                <a:cs typeface="Arial" panose="020B0604020202020204" pitchFamily="34" charset="0"/>
              </a:defRPr>
            </a:lvl1pPr>
            <a:lvl2pPr>
              <a:defRPr>
                <a:solidFill>
                  <a:srgbClr val="002F65"/>
                </a:solidFill>
                <a:latin typeface="Arial" panose="020B0604020202020204" pitchFamily="34" charset="0"/>
                <a:cs typeface="Arial" panose="020B0604020202020204" pitchFamily="34" charset="0"/>
              </a:defRPr>
            </a:lvl2pPr>
            <a:lvl3pPr>
              <a:defRPr>
                <a:solidFill>
                  <a:srgbClr val="002F65"/>
                </a:solidFill>
                <a:latin typeface="Arial" panose="020B0604020202020204" pitchFamily="34" charset="0"/>
                <a:cs typeface="Arial" panose="020B0604020202020204" pitchFamily="34" charset="0"/>
              </a:defRPr>
            </a:lvl3pPr>
            <a:lvl4pPr>
              <a:defRPr>
                <a:solidFill>
                  <a:srgbClr val="002F65"/>
                </a:solidFill>
                <a:latin typeface="Arial" panose="020B0604020202020204" pitchFamily="34" charset="0"/>
                <a:cs typeface="Arial" panose="020B0604020202020204" pitchFamily="34" charset="0"/>
              </a:defRPr>
            </a:lvl4pPr>
            <a:lvl5pPr>
              <a:defRPr>
                <a:solidFill>
                  <a:srgbClr val="002F65"/>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8" name="Straight Connector 7">
            <a:extLst>
              <a:ext uri="{FF2B5EF4-FFF2-40B4-BE49-F238E27FC236}">
                <a16:creationId xmlns:a16="http://schemas.microsoft.com/office/drawing/2014/main" id="{243E7F29-C668-49AA-AE88-CE0BA59BFD4E}"/>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7B592867-4359-4E00-98F5-4A908F76CE04}"/>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0" name="Picture 9">
            <a:extLst>
              <a:ext uri="{FF2B5EF4-FFF2-40B4-BE49-F238E27FC236}">
                <a16:creationId xmlns:a16="http://schemas.microsoft.com/office/drawing/2014/main" id="{36C430B3-612B-4F48-871A-AE0147976C4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2893874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6011F-72A6-4AE1-A343-417F21BB5739}"/>
              </a:ext>
            </a:extLst>
          </p:cNvPr>
          <p:cNvSpPr>
            <a:spLocks noGrp="1"/>
          </p:cNvSpPr>
          <p:nvPr>
            <p:ph type="title"/>
          </p:nvPr>
        </p:nvSpPr>
        <p:spPr>
          <a:xfrm>
            <a:off x="839788" y="773089"/>
            <a:ext cx="10515600" cy="917599"/>
          </a:xfrm>
          <a:prstGeom prst="rect">
            <a:avLst/>
          </a:prstGeom>
        </p:spPr>
        <p:txBody>
          <a:bodyPr/>
          <a:lstStyle>
            <a:lvl1pPr>
              <a:defRPr>
                <a:solidFill>
                  <a:srgbClr val="002F65"/>
                </a:solidFill>
                <a:latin typeface="Arial Black" panose="020B0A04020102020204" pitchFamily="34" charset="0"/>
                <a:cs typeface="Arial" panose="020B0604020202020204"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77848172-C55D-4E87-B2B1-0C3B25F98249}"/>
              </a:ext>
            </a:extLst>
          </p:cNvPr>
          <p:cNvSpPr>
            <a:spLocks noGrp="1"/>
          </p:cNvSpPr>
          <p:nvPr>
            <p:ph type="body" idx="1"/>
          </p:nvPr>
        </p:nvSpPr>
        <p:spPr>
          <a:xfrm>
            <a:off x="839788" y="1744209"/>
            <a:ext cx="5157787" cy="823912"/>
          </a:xfrm>
          <a:prstGeom prst="rect">
            <a:avLst/>
          </a:prstGeom>
        </p:spPr>
        <p:txBody>
          <a:bodyPr anchor="ctr" anchorCtr="0"/>
          <a:lstStyle>
            <a:lvl1pPr marL="0" indent="0">
              <a:buNone/>
              <a:defRPr sz="2400" b="1">
                <a:solidFill>
                  <a:srgbClr val="002F65"/>
                </a:solidFill>
                <a:latin typeface="Arial Black" panose="020B0A040201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a:extLst>
              <a:ext uri="{FF2B5EF4-FFF2-40B4-BE49-F238E27FC236}">
                <a16:creationId xmlns:a16="http://schemas.microsoft.com/office/drawing/2014/main" id="{0339E94A-FA05-4648-9560-C41875F391ED}"/>
              </a:ext>
            </a:extLst>
          </p:cNvPr>
          <p:cNvSpPr>
            <a:spLocks noGrp="1"/>
          </p:cNvSpPr>
          <p:nvPr>
            <p:ph sz="half" idx="2"/>
          </p:nvPr>
        </p:nvSpPr>
        <p:spPr>
          <a:xfrm>
            <a:off x="839788" y="2621642"/>
            <a:ext cx="5157787" cy="2881572"/>
          </a:xfrm>
          <a:prstGeom prst="rect">
            <a:avLst/>
          </a:prstGeom>
        </p:spPr>
        <p:txBody>
          <a:bodyPr/>
          <a:lstStyle>
            <a:lvl1pPr>
              <a:defRPr>
                <a:solidFill>
                  <a:srgbClr val="002F65"/>
                </a:solidFill>
                <a:latin typeface="Arial" panose="020B0604020202020204" pitchFamily="34" charset="0"/>
                <a:cs typeface="Arial" panose="020B0604020202020204" pitchFamily="34" charset="0"/>
              </a:defRPr>
            </a:lvl1pPr>
            <a:lvl2pPr>
              <a:defRPr>
                <a:solidFill>
                  <a:srgbClr val="002F65"/>
                </a:solidFill>
                <a:latin typeface="Arial" panose="020B0604020202020204" pitchFamily="34" charset="0"/>
                <a:cs typeface="Arial" panose="020B0604020202020204" pitchFamily="34" charset="0"/>
              </a:defRPr>
            </a:lvl2pPr>
            <a:lvl3pPr>
              <a:defRPr>
                <a:solidFill>
                  <a:srgbClr val="002F65"/>
                </a:solidFill>
                <a:latin typeface="Arial" panose="020B0604020202020204" pitchFamily="34" charset="0"/>
                <a:cs typeface="Arial" panose="020B0604020202020204" pitchFamily="34" charset="0"/>
              </a:defRPr>
            </a:lvl3pPr>
            <a:lvl4pPr>
              <a:defRPr>
                <a:solidFill>
                  <a:srgbClr val="002F65"/>
                </a:solidFill>
                <a:latin typeface="Arial" panose="020B0604020202020204" pitchFamily="34" charset="0"/>
                <a:cs typeface="Arial" panose="020B0604020202020204" pitchFamily="34" charset="0"/>
              </a:defRPr>
            </a:lvl4pPr>
            <a:lvl5pPr>
              <a:defRPr>
                <a:solidFill>
                  <a:srgbClr val="002F65"/>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F8E65E4-383B-430D-B99C-3B061E0A8228}"/>
              </a:ext>
            </a:extLst>
          </p:cNvPr>
          <p:cNvSpPr>
            <a:spLocks noGrp="1"/>
          </p:cNvSpPr>
          <p:nvPr>
            <p:ph type="body" sz="quarter" idx="3"/>
          </p:nvPr>
        </p:nvSpPr>
        <p:spPr>
          <a:xfrm>
            <a:off x="6172200" y="1744209"/>
            <a:ext cx="5183188" cy="823912"/>
          </a:xfrm>
          <a:prstGeom prst="rect">
            <a:avLst/>
          </a:prstGeom>
        </p:spPr>
        <p:txBody>
          <a:bodyPr anchor="ctr" anchorCtr="0"/>
          <a:lstStyle>
            <a:lvl1pPr marL="0" indent="0">
              <a:buNone/>
              <a:defRPr sz="2400" b="1">
                <a:solidFill>
                  <a:srgbClr val="002F65"/>
                </a:solidFill>
                <a:latin typeface="Arial Black" panose="020B0A040201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a:extLst>
              <a:ext uri="{FF2B5EF4-FFF2-40B4-BE49-F238E27FC236}">
                <a16:creationId xmlns:a16="http://schemas.microsoft.com/office/drawing/2014/main" id="{89C9A1BF-A467-4A10-AA95-5B4C510A9660}"/>
              </a:ext>
            </a:extLst>
          </p:cNvPr>
          <p:cNvSpPr>
            <a:spLocks noGrp="1"/>
          </p:cNvSpPr>
          <p:nvPr>
            <p:ph sz="quarter" idx="4"/>
          </p:nvPr>
        </p:nvSpPr>
        <p:spPr>
          <a:xfrm>
            <a:off x="6172200" y="2621642"/>
            <a:ext cx="5183188" cy="2881572"/>
          </a:xfrm>
          <a:prstGeom prst="rect">
            <a:avLst/>
          </a:prstGeom>
        </p:spPr>
        <p:txBody>
          <a:bodyPr/>
          <a:lstStyle>
            <a:lvl1pPr>
              <a:defRPr>
                <a:solidFill>
                  <a:srgbClr val="002F65"/>
                </a:solidFill>
                <a:latin typeface="Arial" panose="020B0604020202020204" pitchFamily="34" charset="0"/>
                <a:cs typeface="Arial" panose="020B0604020202020204" pitchFamily="34" charset="0"/>
              </a:defRPr>
            </a:lvl1pPr>
            <a:lvl2pPr>
              <a:defRPr>
                <a:solidFill>
                  <a:srgbClr val="002F65"/>
                </a:solidFill>
                <a:latin typeface="Arial" panose="020B0604020202020204" pitchFamily="34" charset="0"/>
                <a:cs typeface="Arial" panose="020B0604020202020204" pitchFamily="34" charset="0"/>
              </a:defRPr>
            </a:lvl2pPr>
            <a:lvl3pPr>
              <a:defRPr>
                <a:solidFill>
                  <a:srgbClr val="002F65"/>
                </a:solidFill>
                <a:latin typeface="Arial" panose="020B0604020202020204" pitchFamily="34" charset="0"/>
                <a:cs typeface="Arial" panose="020B0604020202020204" pitchFamily="34" charset="0"/>
              </a:defRPr>
            </a:lvl3pPr>
            <a:lvl4pPr>
              <a:defRPr>
                <a:solidFill>
                  <a:srgbClr val="002F65"/>
                </a:solidFill>
                <a:latin typeface="Arial" panose="020B0604020202020204" pitchFamily="34" charset="0"/>
                <a:cs typeface="Arial" panose="020B0604020202020204" pitchFamily="34" charset="0"/>
              </a:defRPr>
            </a:lvl4pPr>
            <a:lvl5pPr>
              <a:defRPr>
                <a:solidFill>
                  <a:srgbClr val="002F65"/>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0" name="Straight Connector 9">
            <a:extLst>
              <a:ext uri="{FF2B5EF4-FFF2-40B4-BE49-F238E27FC236}">
                <a16:creationId xmlns:a16="http://schemas.microsoft.com/office/drawing/2014/main" id="{40E93ED9-499F-44A4-B5FD-40D0A376DE99}"/>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BB3048E6-7026-4786-80A9-188B80BC74FB}"/>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2" name="Picture 11">
            <a:extLst>
              <a:ext uri="{FF2B5EF4-FFF2-40B4-BE49-F238E27FC236}">
                <a16:creationId xmlns:a16="http://schemas.microsoft.com/office/drawing/2014/main" id="{2D18B78C-A4C5-4170-BDD5-5758F30C15E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2725975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E080289B-2581-4609-8BC1-83BA3C7F2439}"/>
              </a:ext>
            </a:extLst>
          </p:cNvPr>
          <p:cNvSpPr>
            <a:spLocks noGrp="1"/>
          </p:cNvSpPr>
          <p:nvPr>
            <p:ph type="body" sz="quarter" idx="11" hasCustomPrompt="1"/>
          </p:nvPr>
        </p:nvSpPr>
        <p:spPr>
          <a:xfrm>
            <a:off x="855663" y="2460677"/>
            <a:ext cx="9202940" cy="1936647"/>
          </a:xfrm>
        </p:spPr>
        <p:txBody>
          <a:bodyPr anchor="ctr" anchorCtr="0">
            <a:normAutofit/>
          </a:bodyPr>
          <a:lstStyle>
            <a:lvl1pPr marL="0" indent="0">
              <a:lnSpc>
                <a:spcPts val="8500"/>
              </a:lnSpc>
              <a:spcBef>
                <a:spcPts val="0"/>
              </a:spcBef>
              <a:buNone/>
              <a:defRPr sz="9600">
                <a:solidFill>
                  <a:srgbClr val="002F65"/>
                </a:solidFill>
                <a:latin typeface="Arial Black" panose="020B0A040201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SUB-TITLE</a:t>
            </a:r>
          </a:p>
        </p:txBody>
      </p:sp>
      <p:pic>
        <p:nvPicPr>
          <p:cNvPr id="15" name="Picture 14">
            <a:extLst>
              <a:ext uri="{FF2B5EF4-FFF2-40B4-BE49-F238E27FC236}">
                <a16:creationId xmlns:a16="http://schemas.microsoft.com/office/drawing/2014/main" id="{8A5E7F85-59C2-4906-B9F9-18E9776D4A6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161773" y="657225"/>
            <a:ext cx="888907" cy="5611091"/>
          </a:xfrm>
          <a:prstGeom prst="rect">
            <a:avLst/>
          </a:prstGeom>
        </p:spPr>
      </p:pic>
      <p:cxnSp>
        <p:nvCxnSpPr>
          <p:cNvPr id="9" name="Straight Connector 8">
            <a:extLst>
              <a:ext uri="{FF2B5EF4-FFF2-40B4-BE49-F238E27FC236}">
                <a16:creationId xmlns:a16="http://schemas.microsoft.com/office/drawing/2014/main" id="{83CF055A-3703-4C15-B62F-637A2A7D8995}"/>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3DD5DF6E-524D-4F16-8D90-1F974E9B6DE5}"/>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spTree>
    <p:extLst>
      <p:ext uri="{BB962C8B-B14F-4D97-AF65-F5344CB8AC3E}">
        <p14:creationId xmlns:p14="http://schemas.microsoft.com/office/powerpoint/2010/main" val="19968009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16669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993966-33EC-4240-9170-896E7AD7548A}"/>
              </a:ext>
            </a:extLst>
          </p:cNvPr>
          <p:cNvSpPr>
            <a:spLocks noGrp="1"/>
          </p:cNvSpPr>
          <p:nvPr>
            <p:ph idx="1"/>
          </p:nvPr>
        </p:nvSpPr>
        <p:spPr>
          <a:xfrm>
            <a:off x="5004262" y="773085"/>
            <a:ext cx="6351126" cy="4738253"/>
          </a:xfrm>
          <a:prstGeom prst="rect">
            <a:avLst/>
          </a:prstGeom>
        </p:spPr>
        <p:txBody>
          <a:bodyPr/>
          <a:lstStyle>
            <a:lvl1pPr>
              <a:defRPr sz="3200">
                <a:solidFill>
                  <a:srgbClr val="002F65"/>
                </a:solidFill>
                <a:latin typeface="Arial" panose="020B0604020202020204" pitchFamily="34" charset="0"/>
                <a:cs typeface="Arial" panose="020B0604020202020204" pitchFamily="34" charset="0"/>
              </a:defRPr>
            </a:lvl1pPr>
            <a:lvl2pPr>
              <a:defRPr sz="2800">
                <a:solidFill>
                  <a:srgbClr val="002F65"/>
                </a:solidFill>
                <a:latin typeface="Arial" panose="020B0604020202020204" pitchFamily="34" charset="0"/>
                <a:cs typeface="Arial" panose="020B0604020202020204" pitchFamily="34" charset="0"/>
              </a:defRPr>
            </a:lvl2pPr>
            <a:lvl3pPr>
              <a:defRPr sz="2400">
                <a:solidFill>
                  <a:srgbClr val="002F65"/>
                </a:solidFill>
                <a:latin typeface="Arial" panose="020B0604020202020204" pitchFamily="34" charset="0"/>
                <a:cs typeface="Arial" panose="020B0604020202020204" pitchFamily="34" charset="0"/>
              </a:defRPr>
            </a:lvl3pPr>
            <a:lvl4pPr>
              <a:defRPr sz="2000">
                <a:solidFill>
                  <a:srgbClr val="002F65"/>
                </a:solidFill>
                <a:latin typeface="Arial" panose="020B0604020202020204" pitchFamily="34" charset="0"/>
                <a:cs typeface="Arial" panose="020B0604020202020204" pitchFamily="34" charset="0"/>
              </a:defRPr>
            </a:lvl4pPr>
            <a:lvl5pPr>
              <a:defRPr sz="2000">
                <a:solidFill>
                  <a:srgbClr val="002F65"/>
                </a:solidFill>
                <a:latin typeface="Arial" panose="020B0604020202020204" pitchFamily="34" charset="0"/>
                <a:cs typeface="Arial" panose="020B0604020202020204" pitchFamily="34" charset="0"/>
              </a:defRPr>
            </a:lvl5pPr>
            <a:lvl6pPr>
              <a:defRPr sz="2000"/>
            </a:lvl6pPr>
            <a:lvl7pPr>
              <a:defRPr sz="2000"/>
            </a:lvl7pPr>
            <a:lvl8pPr>
              <a:defRPr sz="2000"/>
            </a:lvl8pPr>
            <a:lvl9pPr>
              <a:defRPr sz="20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8" name="Straight Connector 7">
            <a:extLst>
              <a:ext uri="{FF2B5EF4-FFF2-40B4-BE49-F238E27FC236}">
                <a16:creationId xmlns:a16="http://schemas.microsoft.com/office/drawing/2014/main" id="{FA8D2358-64DC-441C-8C1C-CA16AD6E01D9}"/>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CC799E9F-B5FE-4868-BD89-B2B5B6DBBAFE}"/>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0" name="Picture 9">
            <a:extLst>
              <a:ext uri="{FF2B5EF4-FFF2-40B4-BE49-F238E27FC236}">
                <a16:creationId xmlns:a16="http://schemas.microsoft.com/office/drawing/2014/main" id="{E6D6EFB9-378C-4E8E-BECA-1B6BEDADE36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
        <p:nvSpPr>
          <p:cNvPr id="13" name="Title 1">
            <a:extLst>
              <a:ext uri="{FF2B5EF4-FFF2-40B4-BE49-F238E27FC236}">
                <a16:creationId xmlns:a16="http://schemas.microsoft.com/office/drawing/2014/main" id="{0DFE7F34-42AD-4C2F-9B86-50DBEE7C0844}"/>
              </a:ext>
            </a:extLst>
          </p:cNvPr>
          <p:cNvSpPr>
            <a:spLocks noGrp="1"/>
          </p:cNvSpPr>
          <p:nvPr>
            <p:ph type="title"/>
          </p:nvPr>
        </p:nvSpPr>
        <p:spPr>
          <a:xfrm>
            <a:off x="839788" y="773085"/>
            <a:ext cx="3932237" cy="1221178"/>
          </a:xfrm>
          <a:prstGeom prst="rect">
            <a:avLst/>
          </a:prstGeom>
        </p:spPr>
        <p:txBody>
          <a:bodyPr anchor="ctr" anchorCtr="0"/>
          <a:lstStyle>
            <a:lvl1pPr>
              <a:defRPr sz="3200">
                <a:solidFill>
                  <a:srgbClr val="002F65"/>
                </a:solidFill>
                <a:latin typeface="Arial Black" panose="020B0A04020102020204" pitchFamily="34" charset="0"/>
              </a:defRPr>
            </a:lvl1pPr>
          </a:lstStyle>
          <a:p>
            <a:r>
              <a:rPr lang="en-US" dirty="0"/>
              <a:t>Click to edit Master title style</a:t>
            </a:r>
          </a:p>
        </p:txBody>
      </p:sp>
      <p:sp>
        <p:nvSpPr>
          <p:cNvPr id="14" name="Text Placeholder 3">
            <a:extLst>
              <a:ext uri="{FF2B5EF4-FFF2-40B4-BE49-F238E27FC236}">
                <a16:creationId xmlns:a16="http://schemas.microsoft.com/office/drawing/2014/main" id="{23A9EBB2-7AB8-484F-8B57-245EF50092A8}"/>
              </a:ext>
            </a:extLst>
          </p:cNvPr>
          <p:cNvSpPr>
            <a:spLocks noGrp="1"/>
          </p:cNvSpPr>
          <p:nvPr>
            <p:ph type="body" sz="half" idx="2"/>
          </p:nvPr>
        </p:nvSpPr>
        <p:spPr>
          <a:xfrm>
            <a:off x="839788" y="2057400"/>
            <a:ext cx="3932237" cy="3420680"/>
          </a:xfrm>
          <a:prstGeom prst="rect">
            <a:avLst/>
          </a:prstGeom>
        </p:spPr>
        <p:txBody>
          <a:bodyPr/>
          <a:lstStyle>
            <a:lvl1pPr marL="0" indent="0">
              <a:buNone/>
              <a:defRPr sz="1600">
                <a:solidFill>
                  <a:srgbClr val="002F65"/>
                </a:solidFill>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Tree>
    <p:extLst>
      <p:ext uri="{BB962C8B-B14F-4D97-AF65-F5344CB8AC3E}">
        <p14:creationId xmlns:p14="http://schemas.microsoft.com/office/powerpoint/2010/main" val="829162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26231-F6D2-419E-8138-9388EE6A9A3E}"/>
              </a:ext>
            </a:extLst>
          </p:cNvPr>
          <p:cNvSpPr>
            <a:spLocks noGrp="1"/>
          </p:cNvSpPr>
          <p:nvPr>
            <p:ph type="title"/>
          </p:nvPr>
        </p:nvSpPr>
        <p:spPr>
          <a:xfrm>
            <a:off x="839788" y="773085"/>
            <a:ext cx="3932237" cy="1221178"/>
          </a:xfrm>
          <a:prstGeom prst="rect">
            <a:avLst/>
          </a:prstGeom>
        </p:spPr>
        <p:txBody>
          <a:bodyPr anchor="ctr" anchorCtr="0"/>
          <a:lstStyle>
            <a:lvl1pPr>
              <a:defRPr sz="3200">
                <a:solidFill>
                  <a:srgbClr val="002F65"/>
                </a:solidFill>
                <a:latin typeface="Arial Black" panose="020B0A04020102020204" pitchFamily="34" charset="0"/>
              </a:defRPr>
            </a:lvl1pPr>
          </a:lstStyle>
          <a:p>
            <a:r>
              <a:rPr lang="en-US" dirty="0"/>
              <a:t>Click to edit Master title style</a:t>
            </a:r>
          </a:p>
        </p:txBody>
      </p:sp>
      <p:sp>
        <p:nvSpPr>
          <p:cNvPr id="3" name="Picture Placeholder 2">
            <a:extLst>
              <a:ext uri="{FF2B5EF4-FFF2-40B4-BE49-F238E27FC236}">
                <a16:creationId xmlns:a16="http://schemas.microsoft.com/office/drawing/2014/main" id="{2F513B8A-5AAE-47C0-B319-567ED5BABA89}"/>
              </a:ext>
            </a:extLst>
          </p:cNvPr>
          <p:cNvSpPr>
            <a:spLocks noGrp="1"/>
          </p:cNvSpPr>
          <p:nvPr>
            <p:ph type="pic" idx="1"/>
          </p:nvPr>
        </p:nvSpPr>
        <p:spPr>
          <a:xfrm>
            <a:off x="5183188" y="773085"/>
            <a:ext cx="6172200" cy="4704996"/>
          </a:xfrm>
          <a:prstGeom prst="rect">
            <a:avLst/>
          </a:prstGeom>
        </p:spPr>
        <p:txBody>
          <a:bodyPr/>
          <a:lstStyle>
            <a:lvl1pPr marL="0" indent="0">
              <a:buNone/>
              <a:defRPr sz="3200">
                <a:solidFill>
                  <a:srgbClr val="002F65"/>
                </a:solidFill>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10D12E33-50AD-4286-B625-E1CF61A91C31}"/>
              </a:ext>
            </a:extLst>
          </p:cNvPr>
          <p:cNvSpPr>
            <a:spLocks noGrp="1"/>
          </p:cNvSpPr>
          <p:nvPr>
            <p:ph type="body" sz="half" idx="2"/>
          </p:nvPr>
        </p:nvSpPr>
        <p:spPr>
          <a:xfrm>
            <a:off x="839788" y="2057400"/>
            <a:ext cx="3932237" cy="3420680"/>
          </a:xfrm>
          <a:prstGeom prst="rect">
            <a:avLst/>
          </a:prstGeom>
        </p:spPr>
        <p:txBody>
          <a:bodyPr/>
          <a:lstStyle>
            <a:lvl1pPr marL="0" indent="0">
              <a:buNone/>
              <a:defRPr sz="1600">
                <a:solidFill>
                  <a:srgbClr val="002F65"/>
                </a:solidFill>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cxnSp>
        <p:nvCxnSpPr>
          <p:cNvPr id="8" name="Straight Connector 7">
            <a:extLst>
              <a:ext uri="{FF2B5EF4-FFF2-40B4-BE49-F238E27FC236}">
                <a16:creationId xmlns:a16="http://schemas.microsoft.com/office/drawing/2014/main" id="{4856804D-27F7-4AD6-AEDD-DEF1379C9BA5}"/>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5DEFA0A-DA13-4DFF-9071-B9BB5A6F9C96}"/>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0" name="Picture 9">
            <a:extLst>
              <a:ext uri="{FF2B5EF4-FFF2-40B4-BE49-F238E27FC236}">
                <a16:creationId xmlns:a16="http://schemas.microsoft.com/office/drawing/2014/main" id="{B6D4AB18-ED61-435D-B28F-632D40AD7AD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35712928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D1CA70F-48BF-4B6A-BB00-F8C89F711E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BA9BA53-50A5-4034-8FB9-9BF085A9E7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CF4B070-8F9F-403B-8F56-232BB63AF1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4D8D61-5A80-400B-9C91-01EA7D6E65C6}" type="datetimeFigureOut">
              <a:rPr lang="en-US" smtClean="0"/>
              <a:t>8/25/2023</a:t>
            </a:fld>
            <a:endParaRPr lang="en-US"/>
          </a:p>
        </p:txBody>
      </p:sp>
      <p:sp>
        <p:nvSpPr>
          <p:cNvPr id="5" name="Footer Placeholder 4">
            <a:extLst>
              <a:ext uri="{FF2B5EF4-FFF2-40B4-BE49-F238E27FC236}">
                <a16:creationId xmlns:a16="http://schemas.microsoft.com/office/drawing/2014/main" id="{8128A474-CBC3-4764-9E4A-1B6DBD903C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CF8EEAF-CE52-4467-98C1-DE51AB7DB4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1C6F09-C9E6-46CC-9EB9-A02BB558811A}" type="slidenum">
              <a:rPr lang="en-US" smtClean="0"/>
              <a:t>‹#›</a:t>
            </a:fld>
            <a:endParaRPr lang="en-US"/>
          </a:p>
        </p:txBody>
      </p:sp>
    </p:spTree>
    <p:extLst>
      <p:ext uri="{BB962C8B-B14F-4D97-AF65-F5344CB8AC3E}">
        <p14:creationId xmlns:p14="http://schemas.microsoft.com/office/powerpoint/2010/main" val="14770794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2015.igem.org/Team:Oxford/Safety" TargetMode="External"/><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hyperlink" Target="https://creativecommons.org/licenses/by/3.0/" TargetMode="Externa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statutes.capitol.texas.gov/Docs/HS/htm/HS.502.htm"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7.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8" Type="http://schemas.openxmlformats.org/officeDocument/2006/relationships/hyperlink" Target="https://commons.wikimedia.org/wiki/File:GHS_HAZCOM_Safety_Labels.jpg" TargetMode="External"/><Relationship Id="rId3" Type="http://schemas.openxmlformats.org/officeDocument/2006/relationships/diagramLayout" Target="../diagrams/layout4.xml"/><Relationship Id="rId7" Type="http://schemas.openxmlformats.org/officeDocument/2006/relationships/image" Target="../media/image8.jpe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openxmlformats.org/officeDocument/2006/relationships/hyperlink" Target="https://creativecommons.org/licenses/by-sa/3.0/" TargetMode="External"/><Relationship Id="rId5" Type="http://schemas.openxmlformats.org/officeDocument/2006/relationships/diagramColors" Target="../diagrams/colors4.xml"/><Relationship Id="rId10" Type="http://schemas.openxmlformats.org/officeDocument/2006/relationships/hyperlink" Target="http://www.progressive-charlestown.com/2013/12/december-9-hearing-on-changes-to-how.html" TargetMode="External"/><Relationship Id="rId4" Type="http://schemas.openxmlformats.org/officeDocument/2006/relationships/diagramQuickStyle" Target="../diagrams/quickStyle4.xml"/><Relationship Id="rId9" Type="http://schemas.openxmlformats.org/officeDocument/2006/relationships/image" Target="../media/image9.jpg"/></Relationships>
</file>

<file path=ppt/slides/_rels/slide7.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hyperlink" Target="https://pixnio.com/science/chemistry/science-laboratory-bottles-chemicals-chemistry" TargetMode="External"/><Relationship Id="rId7" Type="http://schemas.openxmlformats.org/officeDocument/2006/relationships/diagramColors" Target="../diagrams/colors5.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8" Type="http://schemas.openxmlformats.org/officeDocument/2006/relationships/hyperlink" Target="http://sitn.hms.harvard.edu/flash/2014/an-easier-way-to-break-down-cellulose-for-energy/" TargetMode="External"/><Relationship Id="rId3" Type="http://schemas.openxmlformats.org/officeDocument/2006/relationships/diagramLayout" Target="../diagrams/layout7.xml"/><Relationship Id="rId7" Type="http://schemas.openxmlformats.org/officeDocument/2006/relationships/image" Target="../media/image11.jpe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 Id="rId9" Type="http://schemas.openxmlformats.org/officeDocument/2006/relationships/hyperlink" Target="https://creativecommons.org/licenses/by-nc-sa/3.0/"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www.flickr.com/photos/ganatlguard/14003071461" TargetMode="External"/><Relationship Id="rId3" Type="http://schemas.openxmlformats.org/officeDocument/2006/relationships/diagramLayout" Target="../diagrams/layout8.xml"/><Relationship Id="rId7" Type="http://schemas.openxmlformats.org/officeDocument/2006/relationships/image" Target="../media/image12.jpe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11" Type="http://schemas.openxmlformats.org/officeDocument/2006/relationships/hyperlink" Target="https://creativecommons.org/licenses/by/3.0/" TargetMode="External"/><Relationship Id="rId5" Type="http://schemas.openxmlformats.org/officeDocument/2006/relationships/diagramColors" Target="../diagrams/colors8.xml"/><Relationship Id="rId10" Type="http://schemas.openxmlformats.org/officeDocument/2006/relationships/hyperlink" Target="https://pixnio.com/textures-and-patterns/fiberglass-roof-texture" TargetMode="External"/><Relationship Id="rId4" Type="http://schemas.openxmlformats.org/officeDocument/2006/relationships/diagramQuickStyle" Target="../diagrams/quickStyle8.xml"/><Relationship Id="rId9" Type="http://schemas.openxmlformats.org/officeDocument/2006/relationships/image" Target="../media/image13.jpeg"/></Relationships>
</file>

<file path=ppt/slides/_rels/slide11.xml.rels><?xml version="1.0" encoding="UTF-8" standalone="yes"?>
<Relationships xmlns="http://schemas.openxmlformats.org/package/2006/relationships"><Relationship Id="rId8" Type="http://schemas.openxmlformats.org/officeDocument/2006/relationships/hyperlink" Target="https://freesvg.org/sulfuricacid-20120620" TargetMode="External"/><Relationship Id="rId3" Type="http://schemas.openxmlformats.org/officeDocument/2006/relationships/diagramLayout" Target="../diagrams/layout9.xml"/><Relationship Id="rId7" Type="http://schemas.openxmlformats.org/officeDocument/2006/relationships/image" Target="../media/image14.pn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2.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hyperlink" Target="https://www.publicdomainpictures.net/en/view-image.php?image=67164&amp;picture=spray-bottle-while-spraying" TargetMode="External"/><Relationship Id="rId7" Type="http://schemas.openxmlformats.org/officeDocument/2006/relationships/diagramColors" Target="../diagrams/colors10.xml"/><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13.xml.rels><?xml version="1.0" encoding="UTF-8" standalone="yes"?>
<Relationships xmlns="http://schemas.openxmlformats.org/package/2006/relationships"><Relationship Id="rId8" Type="http://schemas.openxmlformats.org/officeDocument/2006/relationships/hyperlink" Target="https://www.pressenza.com/es/2019/03/gases-toxicos-que-amenazan-a-nuestros-hijos-tenemos-que-enfrentarnos-al-grupo-de-presion-de-la-contaminacion/" TargetMode="External"/><Relationship Id="rId3" Type="http://schemas.openxmlformats.org/officeDocument/2006/relationships/diagramLayout" Target="../diagrams/layout11.xml"/><Relationship Id="rId7" Type="http://schemas.openxmlformats.org/officeDocument/2006/relationships/image" Target="../media/image16.jpe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 Id="rId9" Type="http://schemas.openxmlformats.org/officeDocument/2006/relationships/hyperlink" Target="https://creativecommons.org/licenses/by/3.0/" TargetMode="Externa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17.tmp"/><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18.png"/><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6.xml.rels><?xml version="1.0" encoding="UTF-8" standalone="yes"?>
<Relationships xmlns="http://schemas.openxmlformats.org/package/2006/relationships"><Relationship Id="rId8" Type="http://schemas.openxmlformats.org/officeDocument/2006/relationships/hyperlink" Target="https://www.flickr.com/photos/west_point/5939822587" TargetMode="External"/><Relationship Id="rId3" Type="http://schemas.openxmlformats.org/officeDocument/2006/relationships/diagramLayout" Target="../diagrams/layout14.xml"/><Relationship Id="rId7" Type="http://schemas.openxmlformats.org/officeDocument/2006/relationships/image" Target="../media/image19.jpg"/><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 Id="rId9" Type="http://schemas.openxmlformats.org/officeDocument/2006/relationships/hyperlink" Target="https://creativecommons.org/licenses/by-nc-nd/3.0/"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peakpx.com/321493/human-skin" TargetMode="External"/><Relationship Id="rId3" Type="http://schemas.openxmlformats.org/officeDocument/2006/relationships/diagramLayout" Target="../diagrams/layout15.xml"/><Relationship Id="rId7" Type="http://schemas.openxmlformats.org/officeDocument/2006/relationships/image" Target="../media/image20.jpeg"/><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diagramLayout" Target="../diagrams/layout16.xml"/><Relationship Id="rId7" Type="http://schemas.openxmlformats.org/officeDocument/2006/relationships/image" Target="../media/image21.png"/><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 Id="rId9" Type="http://schemas.openxmlformats.org/officeDocument/2006/relationships/image" Target="../media/image23.png"/></Relationships>
</file>

<file path=ppt/slides/_rels/slide19.xml.rels><?xml version="1.0" encoding="UTF-8" standalone="yes"?>
<Relationships xmlns="http://schemas.openxmlformats.org/package/2006/relationships"><Relationship Id="rId8" Type="http://schemas.openxmlformats.org/officeDocument/2006/relationships/hyperlink" Target="https://2019.igem.org/Team:Virginia/Safety" TargetMode="External"/><Relationship Id="rId3" Type="http://schemas.openxmlformats.org/officeDocument/2006/relationships/diagramLayout" Target="../diagrams/layout17.xml"/><Relationship Id="rId7" Type="http://schemas.openxmlformats.org/officeDocument/2006/relationships/image" Target="../media/image24.png"/><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 Id="rId9" Type="http://schemas.openxmlformats.org/officeDocument/2006/relationships/hyperlink" Target="https://creativecommons.org/licenses/by/3.0/"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s://freepngimg.com/png/47471-syringe-needle-download-free-image" TargetMode="External"/><Relationship Id="rId3" Type="http://schemas.openxmlformats.org/officeDocument/2006/relationships/diagramLayout" Target="../diagrams/layout18.xml"/><Relationship Id="rId7" Type="http://schemas.openxmlformats.org/officeDocument/2006/relationships/image" Target="../media/image25.png"/><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 Id="rId9" Type="http://schemas.openxmlformats.org/officeDocument/2006/relationships/hyperlink" Target="https://creativecommons.org/licenses/by-nc/3.0/" TargetMode="Externa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2.xml.rels><?xml version="1.0" encoding="UTF-8" standalone="yes"?>
<Relationships xmlns="http://schemas.openxmlformats.org/package/2006/relationships"><Relationship Id="rId8" Type="http://schemas.openxmlformats.org/officeDocument/2006/relationships/hyperlink" Target="https://www.ag.ndsu.edu/publications/crops/laundering-pesticide-contaminated-work-clothes" TargetMode="External"/><Relationship Id="rId3" Type="http://schemas.openxmlformats.org/officeDocument/2006/relationships/diagramLayout" Target="../diagrams/layout20.xml"/><Relationship Id="rId7" Type="http://schemas.openxmlformats.org/officeDocument/2006/relationships/image" Target="../media/image26.jpeg"/><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 Id="rId9" Type="http://schemas.openxmlformats.org/officeDocument/2006/relationships/hyperlink" Target="https://creativecommons.org/licenses/by-nc-sa/3.0/" TargetMode="Externa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tmp"/><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hyperlink" Target="https://pixabay.com/de/explosion-feuer-brand-zerst%C3%B6ren-1039943/" TargetMode="External"/><Relationship Id="rId3" Type="http://schemas.openxmlformats.org/officeDocument/2006/relationships/diagramLayout" Target="../diagrams/layout23.xml"/><Relationship Id="rId7" Type="http://schemas.openxmlformats.org/officeDocument/2006/relationships/image" Target="../media/image29.jpeg"/><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28.xml.rels><?xml version="1.0" encoding="UTF-8" standalone="yes"?>
<Relationships xmlns="http://schemas.openxmlformats.org/package/2006/relationships"><Relationship Id="rId3" Type="http://schemas.openxmlformats.org/officeDocument/2006/relationships/hyperlink" Target="https://www.flickr.com/photos/92416586@N05/12188789746" TargetMode="External"/><Relationship Id="rId2" Type="http://schemas.openxmlformats.org/officeDocument/2006/relationships/image" Target="../media/image30.jp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s://scherlund.blogspot.com/2017/06/dont-teach-obsolete-cybersecurity.html" TargetMode="External"/><Relationship Id="rId3" Type="http://schemas.openxmlformats.org/officeDocument/2006/relationships/diagramLayout" Target="../diagrams/layout24.xml"/><Relationship Id="rId7" Type="http://schemas.openxmlformats.org/officeDocument/2006/relationships/image" Target="../media/image31.jpg"/><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 Id="rId9" Type="http://schemas.openxmlformats.org/officeDocument/2006/relationships/hyperlink" Target="https://creativecommons.org/licenses/by/3.0/" TargetMode="External"/></Relationships>
</file>

<file path=ppt/slides/_rels/slide30.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diagramLayout" Target="../diagrams/layout25.xml"/><Relationship Id="rId7" Type="http://schemas.openxmlformats.org/officeDocument/2006/relationships/image" Target="../media/image32.png"/><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6.xml"/><Relationship Id="rId7" Type="http://schemas.openxmlformats.org/officeDocument/2006/relationships/image" Target="../media/image34.png"/><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3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7.xml"/><Relationship Id="rId7" Type="http://schemas.openxmlformats.org/officeDocument/2006/relationships/image" Target="../media/image36.tmp"/><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34.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diagramLayout" Target="../diagrams/layout28.xml"/><Relationship Id="rId7" Type="http://schemas.openxmlformats.org/officeDocument/2006/relationships/image" Target="../media/image37.png"/><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35.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diagramLayout" Target="../diagrams/layout29.xml"/><Relationship Id="rId7" Type="http://schemas.openxmlformats.org/officeDocument/2006/relationships/image" Target="../media/image39.png"/><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 Id="rId9" Type="http://schemas.openxmlformats.org/officeDocument/2006/relationships/image" Target="../media/image41.png"/></Relationships>
</file>

<file path=ppt/slides/_rels/slide36.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diagramLayout" Target="../diagrams/layout30.xml"/><Relationship Id="rId7" Type="http://schemas.openxmlformats.org/officeDocument/2006/relationships/image" Target="../media/image42.png"/><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37.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diagramLayout" Target="../diagrams/layout31.xml"/><Relationship Id="rId7" Type="http://schemas.openxmlformats.org/officeDocument/2006/relationships/image" Target="../media/image44.png"/><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38.xml.rels><?xml version="1.0" encoding="UTF-8" standalone="yes"?>
<Relationships xmlns="http://schemas.openxmlformats.org/package/2006/relationships"><Relationship Id="rId8" Type="http://schemas.openxmlformats.org/officeDocument/2006/relationships/diagramLayout" Target="../diagrams/layout33.xml"/><Relationship Id="rId13" Type="http://schemas.openxmlformats.org/officeDocument/2006/relationships/image" Target="../media/image47.png"/><Relationship Id="rId3" Type="http://schemas.openxmlformats.org/officeDocument/2006/relationships/diagramLayout" Target="../diagrams/layout32.xml"/><Relationship Id="rId7" Type="http://schemas.openxmlformats.org/officeDocument/2006/relationships/diagramData" Target="../diagrams/data33.xml"/><Relationship Id="rId12" Type="http://schemas.openxmlformats.org/officeDocument/2006/relationships/image" Target="../media/image46.png"/><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11" Type="http://schemas.microsoft.com/office/2007/relationships/diagramDrawing" Target="../diagrams/drawing33.xml"/><Relationship Id="rId5" Type="http://schemas.openxmlformats.org/officeDocument/2006/relationships/diagramColors" Target="../diagrams/colors32.xml"/><Relationship Id="rId10" Type="http://schemas.openxmlformats.org/officeDocument/2006/relationships/diagramColors" Target="../diagrams/colors33.xml"/><Relationship Id="rId4" Type="http://schemas.openxmlformats.org/officeDocument/2006/relationships/diagramQuickStyle" Target="../diagrams/quickStyle32.xml"/><Relationship Id="rId9" Type="http://schemas.openxmlformats.org/officeDocument/2006/relationships/diagramQuickStyle" Target="../diagrams/quickStyle33.xml"/></Relationships>
</file>

<file path=ppt/slides/_rels/slide39.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diagramLayout" Target="../diagrams/layout34.xml"/><Relationship Id="rId7" Type="http://schemas.openxmlformats.org/officeDocument/2006/relationships/image" Target="../media/image48.png"/><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11" Type="http://schemas.openxmlformats.org/officeDocument/2006/relationships/image" Target="../media/image52.png"/><Relationship Id="rId5" Type="http://schemas.openxmlformats.org/officeDocument/2006/relationships/diagramColors" Target="../diagrams/colors34.xml"/><Relationship Id="rId10" Type="http://schemas.openxmlformats.org/officeDocument/2006/relationships/image" Target="../media/image51.png"/><Relationship Id="rId4" Type="http://schemas.openxmlformats.org/officeDocument/2006/relationships/diagramQuickStyle" Target="../diagrams/quickStyle34.xml"/><Relationship Id="rId9" Type="http://schemas.openxmlformats.org/officeDocument/2006/relationships/image" Target="../media/image50.png"/></Relationships>
</file>

<file path=ppt/slides/_rels/slide40.xml.rels><?xml version="1.0" encoding="UTF-8" standalone="yes"?>
<Relationships xmlns="http://schemas.openxmlformats.org/package/2006/relationships"><Relationship Id="rId8" Type="http://schemas.microsoft.com/office/2007/relationships/diagramDrawing" Target="../diagrams/drawing35.xml"/><Relationship Id="rId3" Type="http://schemas.openxmlformats.org/officeDocument/2006/relationships/image" Target="../media/image54.png"/><Relationship Id="rId7" Type="http://schemas.openxmlformats.org/officeDocument/2006/relationships/diagramColors" Target="../diagrams/colors35.xml"/><Relationship Id="rId2" Type="http://schemas.openxmlformats.org/officeDocument/2006/relationships/image" Target="../media/image53.png"/><Relationship Id="rId1" Type="http://schemas.openxmlformats.org/officeDocument/2006/relationships/slideLayout" Target="../slideLayouts/slideLayout2.xml"/><Relationship Id="rId6" Type="http://schemas.openxmlformats.org/officeDocument/2006/relationships/diagramQuickStyle" Target="../diagrams/quickStyle35.xml"/><Relationship Id="rId5" Type="http://schemas.openxmlformats.org/officeDocument/2006/relationships/diagramLayout" Target="../diagrams/layout35.xml"/><Relationship Id="rId4" Type="http://schemas.openxmlformats.org/officeDocument/2006/relationships/diagramData" Target="../diagrams/data35.xml"/></Relationships>
</file>

<file path=ppt/slides/_rels/slide41.xml.rels><?xml version="1.0" encoding="UTF-8" standalone="yes"?>
<Relationships xmlns="http://schemas.openxmlformats.org/package/2006/relationships"><Relationship Id="rId8" Type="http://schemas.openxmlformats.org/officeDocument/2006/relationships/diagramColors" Target="../diagrams/colors36.xml"/><Relationship Id="rId3" Type="http://schemas.openxmlformats.org/officeDocument/2006/relationships/image" Target="../media/image56.png"/><Relationship Id="rId7" Type="http://schemas.openxmlformats.org/officeDocument/2006/relationships/diagramQuickStyle" Target="../diagrams/quickStyle36.xml"/><Relationship Id="rId2"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diagramLayout" Target="../diagrams/layout36.xml"/><Relationship Id="rId5" Type="http://schemas.openxmlformats.org/officeDocument/2006/relationships/diagramData" Target="../diagrams/data36.xml"/><Relationship Id="rId4" Type="http://schemas.openxmlformats.org/officeDocument/2006/relationships/image" Target="../media/image57.png"/><Relationship Id="rId9" Type="http://schemas.microsoft.com/office/2007/relationships/diagramDrawing" Target="../diagrams/drawing36.xml"/></Relationships>
</file>

<file path=ppt/slides/_rels/slide42.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diagramLayout" Target="../diagrams/layout37.xml"/><Relationship Id="rId7" Type="http://schemas.openxmlformats.org/officeDocument/2006/relationships/image" Target="../media/image58.png"/><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37.xml"/><Relationship Id="rId10" Type="http://schemas.openxmlformats.org/officeDocument/2006/relationships/image" Target="../media/image61.png"/><Relationship Id="rId4" Type="http://schemas.openxmlformats.org/officeDocument/2006/relationships/diagramQuickStyle" Target="../diagrams/quickStyle37.xml"/><Relationship Id="rId9" Type="http://schemas.openxmlformats.org/officeDocument/2006/relationships/image" Target="../media/image60.png"/></Relationships>
</file>

<file path=ppt/slides/_rels/slide43.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diagramLayout" Target="../diagrams/layout39.xml"/><Relationship Id="rId3" Type="http://schemas.openxmlformats.org/officeDocument/2006/relationships/diagramLayout" Target="../diagrams/layout38.xml"/><Relationship Id="rId7" Type="http://schemas.openxmlformats.org/officeDocument/2006/relationships/image" Target="../media/image62.png"/><Relationship Id="rId12" Type="http://schemas.openxmlformats.org/officeDocument/2006/relationships/diagramData" Target="../diagrams/data39.xml"/><Relationship Id="rId2" Type="http://schemas.openxmlformats.org/officeDocument/2006/relationships/diagramData" Target="../diagrams/data38.xml"/><Relationship Id="rId16" Type="http://schemas.microsoft.com/office/2007/relationships/diagramDrawing" Target="../diagrams/drawing39.xml"/><Relationship Id="rId1" Type="http://schemas.openxmlformats.org/officeDocument/2006/relationships/slideLayout" Target="../slideLayouts/slideLayout2.xml"/><Relationship Id="rId6" Type="http://schemas.microsoft.com/office/2007/relationships/diagramDrawing" Target="../diagrams/drawing38.xml"/><Relationship Id="rId11" Type="http://schemas.openxmlformats.org/officeDocument/2006/relationships/image" Target="../media/image66.png"/><Relationship Id="rId5" Type="http://schemas.openxmlformats.org/officeDocument/2006/relationships/diagramColors" Target="../diagrams/colors38.xml"/><Relationship Id="rId15" Type="http://schemas.openxmlformats.org/officeDocument/2006/relationships/diagramColors" Target="../diagrams/colors39.xml"/><Relationship Id="rId10" Type="http://schemas.openxmlformats.org/officeDocument/2006/relationships/image" Target="../media/image65.png"/><Relationship Id="rId4" Type="http://schemas.openxmlformats.org/officeDocument/2006/relationships/diagramQuickStyle" Target="../diagrams/quickStyle38.xml"/><Relationship Id="rId9" Type="http://schemas.openxmlformats.org/officeDocument/2006/relationships/image" Target="../media/image64.png"/><Relationship Id="rId14" Type="http://schemas.openxmlformats.org/officeDocument/2006/relationships/diagramQuickStyle" Target="../diagrams/quickStyle39.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40.xml"/><Relationship Id="rId2" Type="http://schemas.openxmlformats.org/officeDocument/2006/relationships/diagramData" Target="../diagrams/data40.xml"/><Relationship Id="rId1" Type="http://schemas.openxmlformats.org/officeDocument/2006/relationships/slideLayout" Target="../slideLayouts/slideLayout2.xml"/><Relationship Id="rId6" Type="http://schemas.microsoft.com/office/2007/relationships/diagramDrawing" Target="../diagrams/drawing40.xml"/><Relationship Id="rId5" Type="http://schemas.openxmlformats.org/officeDocument/2006/relationships/diagramColors" Target="../diagrams/colors40.xml"/><Relationship Id="rId4" Type="http://schemas.openxmlformats.org/officeDocument/2006/relationships/diagramQuickStyle" Target="../diagrams/quickStyle40.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41.xml"/><Relationship Id="rId7" Type="http://schemas.openxmlformats.org/officeDocument/2006/relationships/image" Target="../media/image67.png"/><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42.xml"/><Relationship Id="rId2" Type="http://schemas.openxmlformats.org/officeDocument/2006/relationships/diagramData" Target="../diagrams/data42.xml"/><Relationship Id="rId1" Type="http://schemas.openxmlformats.org/officeDocument/2006/relationships/slideLayout" Target="../slideLayouts/slideLayout2.xml"/><Relationship Id="rId6" Type="http://schemas.microsoft.com/office/2007/relationships/diagramDrawing" Target="../diagrams/drawing42.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43.xml"/><Relationship Id="rId2" Type="http://schemas.openxmlformats.org/officeDocument/2006/relationships/diagramData" Target="../diagrams/data43.xml"/><Relationship Id="rId1" Type="http://schemas.openxmlformats.org/officeDocument/2006/relationships/slideLayout" Target="../slideLayouts/slideLayout2.xml"/><Relationship Id="rId6" Type="http://schemas.microsoft.com/office/2007/relationships/diagramDrawing" Target="../diagrams/drawing43.xml"/><Relationship Id="rId5" Type="http://schemas.openxmlformats.org/officeDocument/2006/relationships/diagramColors" Target="../diagrams/colors43.xml"/><Relationship Id="rId4" Type="http://schemas.openxmlformats.org/officeDocument/2006/relationships/diagramQuickStyle" Target="../diagrams/quickStyle43.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44.xml"/><Relationship Id="rId2" Type="http://schemas.openxmlformats.org/officeDocument/2006/relationships/diagramData" Target="../diagrams/data44.xml"/><Relationship Id="rId1" Type="http://schemas.openxmlformats.org/officeDocument/2006/relationships/slideLayout" Target="../slideLayouts/slideLayout2.xml"/><Relationship Id="rId6" Type="http://schemas.microsoft.com/office/2007/relationships/diagramDrawing" Target="../diagrams/drawing44.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49.xml.rels><?xml version="1.0" encoding="UTF-8" standalone="yes"?>
<Relationships xmlns="http://schemas.openxmlformats.org/package/2006/relationships"><Relationship Id="rId8" Type="http://schemas.microsoft.com/office/2007/relationships/diagramDrawing" Target="../diagrams/drawing45.xml"/><Relationship Id="rId3" Type="http://schemas.openxmlformats.org/officeDocument/2006/relationships/image" Target="../media/image69.tmp"/><Relationship Id="rId7" Type="http://schemas.openxmlformats.org/officeDocument/2006/relationships/diagramColors" Target="../diagrams/colors45.xml"/><Relationship Id="rId2" Type="http://schemas.openxmlformats.org/officeDocument/2006/relationships/image" Target="../media/image68.tmp"/><Relationship Id="rId1" Type="http://schemas.openxmlformats.org/officeDocument/2006/relationships/slideLayout" Target="../slideLayouts/slideLayout2.xml"/><Relationship Id="rId6" Type="http://schemas.openxmlformats.org/officeDocument/2006/relationships/diagramQuickStyle" Target="../diagrams/quickStyle45.xml"/><Relationship Id="rId5" Type="http://schemas.openxmlformats.org/officeDocument/2006/relationships/diagramLayout" Target="../diagrams/layout45.xml"/><Relationship Id="rId4" Type="http://schemas.openxmlformats.org/officeDocument/2006/relationships/diagramData" Target="../diagrams/data45.xml"/></Relationships>
</file>

<file path=ppt/slides/_rels/slide50.xml.rels><?xml version="1.0" encoding="UTF-8" standalone="yes"?>
<Relationships xmlns="http://schemas.openxmlformats.org/package/2006/relationships"><Relationship Id="rId8" Type="http://schemas.openxmlformats.org/officeDocument/2006/relationships/image" Target="../media/image71.tmp"/><Relationship Id="rId3" Type="http://schemas.openxmlformats.org/officeDocument/2006/relationships/diagramLayout" Target="../diagrams/layout46.xml"/><Relationship Id="rId7" Type="http://schemas.openxmlformats.org/officeDocument/2006/relationships/image" Target="../media/image70.tmp"/><Relationship Id="rId2" Type="http://schemas.openxmlformats.org/officeDocument/2006/relationships/diagramData" Target="../diagrams/data46.xml"/><Relationship Id="rId1" Type="http://schemas.openxmlformats.org/officeDocument/2006/relationships/slideLayout" Target="../slideLayouts/slideLayout2.xml"/><Relationship Id="rId6" Type="http://schemas.microsoft.com/office/2007/relationships/diagramDrawing" Target="../diagrams/drawing46.xml"/><Relationship Id="rId5" Type="http://schemas.openxmlformats.org/officeDocument/2006/relationships/diagramColors" Target="../diagrams/colors46.xml"/><Relationship Id="rId4" Type="http://schemas.openxmlformats.org/officeDocument/2006/relationships/diagramQuickStyle" Target="../diagrams/quickStyle46.xml"/><Relationship Id="rId9" Type="http://schemas.openxmlformats.org/officeDocument/2006/relationships/image" Target="../media/image72.tmp"/></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47.xml"/><Relationship Id="rId2" Type="http://schemas.openxmlformats.org/officeDocument/2006/relationships/diagramData" Target="../diagrams/data47.xml"/><Relationship Id="rId1" Type="http://schemas.openxmlformats.org/officeDocument/2006/relationships/slideLayout" Target="../slideLayouts/slideLayout2.xml"/><Relationship Id="rId6" Type="http://schemas.microsoft.com/office/2007/relationships/diagramDrawing" Target="../diagrams/drawing47.xml"/><Relationship Id="rId5" Type="http://schemas.openxmlformats.org/officeDocument/2006/relationships/diagramColors" Target="../diagrams/colors47.xml"/><Relationship Id="rId4" Type="http://schemas.openxmlformats.org/officeDocument/2006/relationships/diagramQuickStyle" Target="../diagrams/quickStyle47.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48.xml"/><Relationship Id="rId7" Type="http://schemas.openxmlformats.org/officeDocument/2006/relationships/image" Target="../media/image73.jpeg"/><Relationship Id="rId2" Type="http://schemas.openxmlformats.org/officeDocument/2006/relationships/diagramData" Target="../diagrams/data48.xml"/><Relationship Id="rId1" Type="http://schemas.openxmlformats.org/officeDocument/2006/relationships/slideLayout" Target="../slideLayouts/slideLayout2.xml"/><Relationship Id="rId6" Type="http://schemas.microsoft.com/office/2007/relationships/diagramDrawing" Target="../diagrams/drawing48.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a:extLst>
              <a:ext uri="{FF2B5EF4-FFF2-40B4-BE49-F238E27FC236}">
                <a16:creationId xmlns:a16="http://schemas.microsoft.com/office/drawing/2014/main" id="{22B7D922-6CD3-4F77-9773-53F3C8F14FEB}"/>
              </a:ext>
            </a:extLst>
          </p:cNvPr>
          <p:cNvSpPr>
            <a:spLocks noGrp="1"/>
          </p:cNvSpPr>
          <p:nvPr>
            <p:ph type="body" sz="quarter" idx="12"/>
          </p:nvPr>
        </p:nvSpPr>
        <p:spPr>
          <a:xfrm>
            <a:off x="1920875" y="2409825"/>
            <a:ext cx="10271125" cy="2038350"/>
          </a:xfrm>
        </p:spPr>
        <p:txBody>
          <a:bodyPr/>
          <a:lstStyle/>
          <a:p>
            <a:r>
              <a:rPr lang="en-US" sz="4600" b="1" dirty="0">
                <a:ln w="13462">
                  <a:solidFill>
                    <a:schemeClr val="bg1"/>
                  </a:solidFill>
                  <a:prstDash val="solid"/>
                </a:ln>
                <a:ea typeface="Arial Bold"/>
                <a:cs typeface="Arial Bold"/>
              </a:rPr>
              <a:t>Hazardous Communication and </a:t>
            </a:r>
            <a:br>
              <a:rPr lang="en-US" sz="4600" b="1" dirty="0">
                <a:ln w="13462">
                  <a:solidFill>
                    <a:schemeClr val="bg1"/>
                  </a:solidFill>
                  <a:prstDash val="solid"/>
                </a:ln>
                <a:ea typeface="Arial Bold"/>
                <a:cs typeface="Arial Bold"/>
              </a:rPr>
            </a:br>
            <a:r>
              <a:rPr lang="en-US" sz="4600" b="1" dirty="0">
                <a:ln w="13462">
                  <a:solidFill>
                    <a:schemeClr val="bg1"/>
                  </a:solidFill>
                  <a:prstDash val="solid"/>
                </a:ln>
                <a:ea typeface="Arial Bold"/>
                <a:cs typeface="Arial Bold"/>
              </a:rPr>
              <a:t>Global Harmonized System (GHS)</a:t>
            </a:r>
            <a:endParaRPr lang="en-US" sz="4600" dirty="0"/>
          </a:p>
        </p:txBody>
      </p:sp>
      <p:sp>
        <p:nvSpPr>
          <p:cNvPr id="7" name="Text Placeholder 1">
            <a:extLst>
              <a:ext uri="{FF2B5EF4-FFF2-40B4-BE49-F238E27FC236}">
                <a16:creationId xmlns:a16="http://schemas.microsoft.com/office/drawing/2014/main" id="{36090E29-C672-4735-8E3F-FA2C50A6469B}"/>
              </a:ext>
            </a:extLst>
          </p:cNvPr>
          <p:cNvSpPr>
            <a:spLocks noGrp="1"/>
          </p:cNvSpPr>
          <p:nvPr>
            <p:ph type="body" sz="quarter" idx="11"/>
          </p:nvPr>
        </p:nvSpPr>
        <p:spPr>
          <a:xfrm>
            <a:off x="1920875" y="4643438"/>
            <a:ext cx="9242425" cy="465137"/>
          </a:xfrm>
        </p:spPr>
        <p:txBody>
          <a:bodyPr>
            <a:normAutofit lnSpcReduction="10000"/>
          </a:bodyPr>
          <a:lstStyle/>
          <a:p>
            <a:r>
              <a:rPr lang="en-US" dirty="0"/>
              <a:t>Environmental Health, Safety, &amp; Risk Management</a:t>
            </a:r>
          </a:p>
        </p:txBody>
      </p:sp>
    </p:spTree>
    <p:extLst>
      <p:ext uri="{BB962C8B-B14F-4D97-AF65-F5344CB8AC3E}">
        <p14:creationId xmlns:p14="http://schemas.microsoft.com/office/powerpoint/2010/main" val="284071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E03469D9-2804-4260-8E5E-9245FCE02CCB}"/>
              </a:ext>
            </a:extLst>
          </p:cNvPr>
          <p:cNvSpPr>
            <a:spLocks noGrp="1"/>
          </p:cNvSpPr>
          <p:nvPr>
            <p:ph type="title"/>
          </p:nvPr>
        </p:nvSpPr>
        <p:spPr>
          <a:xfrm>
            <a:off x="838200" y="462508"/>
            <a:ext cx="10515600" cy="1325563"/>
          </a:xfrm>
        </p:spPr>
        <p:txBody>
          <a:bodyPr/>
          <a:lstStyle/>
          <a:p>
            <a:pPr algn="ctr"/>
            <a:r>
              <a:rPr lang="en-US" sz="3200" dirty="0">
                <a:solidFill>
                  <a:srgbClr val="002060"/>
                </a:solidFill>
              </a:rPr>
              <a:t>Hazardous Communication Course Objectives</a:t>
            </a:r>
            <a:endParaRPr lang="en-US" dirty="0">
              <a:solidFill>
                <a:srgbClr val="002060"/>
              </a:solidFill>
            </a:endParaRPr>
          </a:p>
        </p:txBody>
      </p:sp>
      <p:graphicFrame>
        <p:nvGraphicFramePr>
          <p:cNvPr id="5" name="Diagram 4">
            <a:extLst>
              <a:ext uri="{FF2B5EF4-FFF2-40B4-BE49-F238E27FC236}">
                <a16:creationId xmlns:a16="http://schemas.microsoft.com/office/drawing/2014/main" id="{62F8F421-24BC-42D2-9E47-E5EDE89AD9B5}"/>
              </a:ext>
            </a:extLst>
          </p:cNvPr>
          <p:cNvGraphicFramePr/>
          <p:nvPr>
            <p:extLst>
              <p:ext uri="{D42A27DB-BD31-4B8C-83A1-F6EECF244321}">
                <p14:modId xmlns:p14="http://schemas.microsoft.com/office/powerpoint/2010/main" val="3114355172"/>
              </p:ext>
            </p:extLst>
          </p:nvPr>
        </p:nvGraphicFramePr>
        <p:xfrm>
          <a:off x="2019300" y="2159421"/>
          <a:ext cx="8153400" cy="25391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Various hazard warning signs. ">
            <a:extLst>
              <a:ext uri="{FF2B5EF4-FFF2-40B4-BE49-F238E27FC236}">
                <a16:creationId xmlns:a16="http://schemas.microsoft.com/office/drawing/2014/main" id="{012C5190-7CF6-4122-8818-C736897D1190}"/>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2565780" y="4989434"/>
            <a:ext cx="7060440" cy="1336744"/>
          </a:xfrm>
          <a:prstGeom prst="rect">
            <a:avLst/>
          </a:prstGeom>
        </p:spPr>
      </p:pic>
      <p:sp>
        <p:nvSpPr>
          <p:cNvPr id="7" name="TextBox 6">
            <a:extLst>
              <a:ext uri="{FF2B5EF4-FFF2-40B4-BE49-F238E27FC236}">
                <a16:creationId xmlns:a16="http://schemas.microsoft.com/office/drawing/2014/main" id="{93D54FB2-641E-4579-ABB8-1508A2E3316D}"/>
              </a:ext>
            </a:extLst>
          </p:cNvPr>
          <p:cNvSpPr txBox="1"/>
          <p:nvPr/>
        </p:nvSpPr>
        <p:spPr>
          <a:xfrm>
            <a:off x="2565780" y="6326178"/>
            <a:ext cx="5534797" cy="230832"/>
          </a:xfrm>
          <a:prstGeom prst="rect">
            <a:avLst/>
          </a:prstGeom>
          <a:noFill/>
        </p:spPr>
        <p:txBody>
          <a:bodyPr wrap="square" rtlCol="0">
            <a:spAutoFit/>
          </a:bodyPr>
          <a:lstStyle/>
          <a:p>
            <a:r>
              <a:rPr lang="en-US" sz="900" dirty="0">
                <a:solidFill>
                  <a:srgbClr val="002060"/>
                </a:solidFill>
                <a:hlinkClick r:id="rId8" tooltip="http://2015.igem.org/Team:Oxford/Safety">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spTree>
    <p:extLst>
      <p:ext uri="{BB962C8B-B14F-4D97-AF65-F5344CB8AC3E}">
        <p14:creationId xmlns:p14="http://schemas.microsoft.com/office/powerpoint/2010/main" val="1962901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FF01035B-12B5-4121-9F31-7E39FB5DF7A4}"/>
              </a:ext>
            </a:extLst>
          </p:cNvPr>
          <p:cNvSpPr>
            <a:spLocks noGrp="1"/>
          </p:cNvSpPr>
          <p:nvPr>
            <p:ph type="title"/>
          </p:nvPr>
        </p:nvSpPr>
        <p:spPr>
          <a:xfrm>
            <a:off x="838200" y="475162"/>
            <a:ext cx="10515600" cy="1325563"/>
          </a:xfrm>
        </p:spPr>
        <p:txBody>
          <a:bodyPr/>
          <a:lstStyle/>
          <a:p>
            <a:pPr algn="ctr"/>
            <a:r>
              <a:rPr lang="en-US" sz="3200" dirty="0">
                <a:solidFill>
                  <a:srgbClr val="002060"/>
                </a:solidFill>
              </a:rPr>
              <a:t>What Is Hazardous Communications?</a:t>
            </a:r>
            <a:endParaRPr lang="en-US" dirty="0">
              <a:solidFill>
                <a:srgbClr val="002060"/>
              </a:solidFill>
            </a:endParaRPr>
          </a:p>
        </p:txBody>
      </p:sp>
      <p:graphicFrame>
        <p:nvGraphicFramePr>
          <p:cNvPr id="5" name="Content Placeholder 4">
            <a:extLst>
              <a:ext uri="{FF2B5EF4-FFF2-40B4-BE49-F238E27FC236}">
                <a16:creationId xmlns:a16="http://schemas.microsoft.com/office/drawing/2014/main" id="{66F75470-53FA-413C-BF89-065390D302B1}"/>
              </a:ext>
            </a:extLst>
          </p:cNvPr>
          <p:cNvGraphicFramePr>
            <a:graphicFrameLocks noGrp="1"/>
          </p:cNvGraphicFramePr>
          <p:nvPr>
            <p:ph idx="1"/>
            <p:extLst>
              <p:ext uri="{D42A27DB-BD31-4B8C-83A1-F6EECF244321}">
                <p14:modId xmlns:p14="http://schemas.microsoft.com/office/powerpoint/2010/main" val="899159703"/>
              </p:ext>
            </p:extLst>
          </p:nvPr>
        </p:nvGraphicFramePr>
        <p:xfrm>
          <a:off x="838200" y="2101056"/>
          <a:ext cx="10515600" cy="2655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41575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252ADEB6-1239-418E-83DB-58219049169A}"/>
              </a:ext>
            </a:extLst>
          </p:cNvPr>
          <p:cNvSpPr>
            <a:spLocks noGrp="1"/>
          </p:cNvSpPr>
          <p:nvPr>
            <p:ph type="title"/>
          </p:nvPr>
        </p:nvSpPr>
        <p:spPr>
          <a:xfrm>
            <a:off x="838200" y="453569"/>
            <a:ext cx="10515600" cy="1325563"/>
          </a:xfrm>
        </p:spPr>
        <p:txBody>
          <a:bodyPr/>
          <a:lstStyle/>
          <a:p>
            <a:pPr algn="ctr"/>
            <a:r>
              <a:rPr lang="en-US" sz="3200" dirty="0">
                <a:solidFill>
                  <a:srgbClr val="002060"/>
                </a:solidFill>
                <a:hlinkClick r:id="rId2">
                  <a:extLst>
                    <a:ext uri="{A12FA001-AC4F-418D-AE19-62706E023703}">
                      <ahyp:hlinkClr xmlns:ahyp="http://schemas.microsoft.com/office/drawing/2018/hyperlinkcolor" val="tx"/>
                    </a:ext>
                  </a:extLst>
                </a:hlinkClick>
              </a:rPr>
              <a:t>Texas Hazard Communications Act</a:t>
            </a:r>
            <a:endParaRPr lang="en-US" dirty="0"/>
          </a:p>
        </p:txBody>
      </p:sp>
      <p:pic>
        <p:nvPicPr>
          <p:cNvPr id="5" name="Content Placeholder 4" descr="Notice to Employees - Texas Hazard Communications Act">
            <a:extLst>
              <a:ext uri="{FF2B5EF4-FFF2-40B4-BE49-F238E27FC236}">
                <a16:creationId xmlns:a16="http://schemas.microsoft.com/office/drawing/2014/main" id="{38C6A103-1474-47A2-8406-0650D287289C}"/>
              </a:ext>
            </a:extLst>
          </p:cNvPr>
          <p:cNvPicPr>
            <a:picLocks noGrp="1" noChangeAspect="1"/>
          </p:cNvPicPr>
          <p:nvPr>
            <p:ph idx="1"/>
          </p:nvPr>
        </p:nvPicPr>
        <p:blipFill>
          <a:blip r:embed="rId3"/>
          <a:stretch>
            <a:fillRect/>
          </a:stretch>
        </p:blipFill>
        <p:spPr>
          <a:xfrm>
            <a:off x="4125722" y="1456915"/>
            <a:ext cx="3940556" cy="5050150"/>
          </a:xfrm>
          <a:prstGeom prst="rect">
            <a:avLst/>
          </a:prstGeom>
        </p:spPr>
      </p:pic>
    </p:spTree>
    <p:extLst>
      <p:ext uri="{BB962C8B-B14F-4D97-AF65-F5344CB8AC3E}">
        <p14:creationId xmlns:p14="http://schemas.microsoft.com/office/powerpoint/2010/main" val="3963657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0BE98ECC-6799-4137-9FCC-CFF5328DD973}"/>
              </a:ext>
            </a:extLst>
          </p:cNvPr>
          <p:cNvSpPr>
            <a:spLocks noGrp="1"/>
          </p:cNvSpPr>
          <p:nvPr>
            <p:ph type="title"/>
          </p:nvPr>
        </p:nvSpPr>
        <p:spPr>
          <a:xfrm>
            <a:off x="838200" y="458482"/>
            <a:ext cx="10515600" cy="1128409"/>
          </a:xfrm>
        </p:spPr>
        <p:txBody>
          <a:bodyPr/>
          <a:lstStyle/>
          <a:p>
            <a:pPr algn="ctr"/>
            <a:r>
              <a:rPr lang="en-US" sz="3200" dirty="0"/>
              <a:t>What Is GHS?</a:t>
            </a:r>
            <a:endParaRPr lang="en-US" dirty="0"/>
          </a:p>
        </p:txBody>
      </p:sp>
      <p:graphicFrame>
        <p:nvGraphicFramePr>
          <p:cNvPr id="5" name="Diagram 4">
            <a:extLst>
              <a:ext uri="{FF2B5EF4-FFF2-40B4-BE49-F238E27FC236}">
                <a16:creationId xmlns:a16="http://schemas.microsoft.com/office/drawing/2014/main" id="{381A18C5-2792-47AE-95A2-2EFF4FF803C1}"/>
              </a:ext>
            </a:extLst>
          </p:cNvPr>
          <p:cNvGraphicFramePr/>
          <p:nvPr>
            <p:extLst>
              <p:ext uri="{D42A27DB-BD31-4B8C-83A1-F6EECF244321}">
                <p14:modId xmlns:p14="http://schemas.microsoft.com/office/powerpoint/2010/main" val="1460837248"/>
              </p:ext>
            </p:extLst>
          </p:nvPr>
        </p:nvGraphicFramePr>
        <p:xfrm>
          <a:off x="1168103" y="1586891"/>
          <a:ext cx="6438900" cy="41414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ghs-guide.png" descr="Example globally harmonized system of classification and labeling of chemicals book.">
            <a:extLst>
              <a:ext uri="{FF2B5EF4-FFF2-40B4-BE49-F238E27FC236}">
                <a16:creationId xmlns:a16="http://schemas.microsoft.com/office/drawing/2014/main" id="{88E22E40-0463-405B-AF30-8B706D36512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07003" y="1918309"/>
            <a:ext cx="2352435"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extLst>
      <p:ext uri="{BB962C8B-B14F-4D97-AF65-F5344CB8AC3E}">
        <p14:creationId xmlns:p14="http://schemas.microsoft.com/office/powerpoint/2010/main" val="7316060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6E97AD85-1656-407D-9155-890716D552D6}"/>
              </a:ext>
            </a:extLst>
          </p:cNvPr>
          <p:cNvSpPr>
            <a:spLocks noGrp="1"/>
          </p:cNvSpPr>
          <p:nvPr>
            <p:ph type="title"/>
          </p:nvPr>
        </p:nvSpPr>
        <p:spPr>
          <a:xfrm>
            <a:off x="838200" y="627067"/>
            <a:ext cx="10515600" cy="1099385"/>
          </a:xfrm>
        </p:spPr>
        <p:txBody>
          <a:bodyPr/>
          <a:lstStyle/>
          <a:p>
            <a:pPr algn="ctr"/>
            <a:r>
              <a:rPr lang="en-US" sz="3200" dirty="0">
                <a:solidFill>
                  <a:srgbClr val="002060"/>
                </a:solidFill>
              </a:rPr>
              <a:t>What Is Considered a Hazardous Chemical?</a:t>
            </a:r>
            <a:endParaRPr lang="en-US" dirty="0">
              <a:solidFill>
                <a:srgbClr val="002060"/>
              </a:solidFill>
            </a:endParaRPr>
          </a:p>
        </p:txBody>
      </p:sp>
      <p:graphicFrame>
        <p:nvGraphicFramePr>
          <p:cNvPr id="5" name="Diagram 4">
            <a:extLst>
              <a:ext uri="{FF2B5EF4-FFF2-40B4-BE49-F238E27FC236}">
                <a16:creationId xmlns:a16="http://schemas.microsoft.com/office/drawing/2014/main" id="{4CB286FC-AF89-4F0C-BD07-C45F48DA0670}"/>
              </a:ext>
            </a:extLst>
          </p:cNvPr>
          <p:cNvGraphicFramePr/>
          <p:nvPr>
            <p:extLst>
              <p:ext uri="{D42A27DB-BD31-4B8C-83A1-F6EECF244321}">
                <p14:modId xmlns:p14="http://schemas.microsoft.com/office/powerpoint/2010/main" val="634663226"/>
              </p:ext>
            </p:extLst>
          </p:nvPr>
        </p:nvGraphicFramePr>
        <p:xfrm>
          <a:off x="1981200" y="1796519"/>
          <a:ext cx="8229600" cy="10002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GHS pictograms">
            <a:extLst>
              <a:ext uri="{FF2B5EF4-FFF2-40B4-BE49-F238E27FC236}">
                <a16:creationId xmlns:a16="http://schemas.microsoft.com/office/drawing/2014/main" id="{9F2E5E21-3E4D-4AA4-93A1-0246B8D639D7}"/>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2326352" y="3056644"/>
            <a:ext cx="3026229" cy="2984546"/>
          </a:xfrm>
          <a:prstGeom prst="rect">
            <a:avLst/>
          </a:prstGeom>
        </p:spPr>
      </p:pic>
      <p:pic>
        <p:nvPicPr>
          <p:cNvPr id="7" name="Picture 6" descr="Various examples of commercial chemicals. ">
            <a:extLst>
              <a:ext uri="{FF2B5EF4-FFF2-40B4-BE49-F238E27FC236}">
                <a16:creationId xmlns:a16="http://schemas.microsoft.com/office/drawing/2014/main" id="{2FE21195-D2EB-4888-BA92-D27E8CC9D512}"/>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5864211" y="3052838"/>
            <a:ext cx="4001437" cy="2918220"/>
          </a:xfrm>
          <a:prstGeom prst="rect">
            <a:avLst/>
          </a:prstGeom>
        </p:spPr>
      </p:pic>
      <p:sp>
        <p:nvSpPr>
          <p:cNvPr id="8" name="TextBox 7">
            <a:extLst>
              <a:ext uri="{FF2B5EF4-FFF2-40B4-BE49-F238E27FC236}">
                <a16:creationId xmlns:a16="http://schemas.microsoft.com/office/drawing/2014/main" id="{5CA5F532-1C38-4252-B50B-17C646A1E367}"/>
              </a:ext>
            </a:extLst>
          </p:cNvPr>
          <p:cNvSpPr txBox="1"/>
          <p:nvPr/>
        </p:nvSpPr>
        <p:spPr>
          <a:xfrm>
            <a:off x="2326352" y="5971123"/>
            <a:ext cx="2514600" cy="369332"/>
          </a:xfrm>
          <a:prstGeom prst="rect">
            <a:avLst/>
          </a:prstGeom>
          <a:noFill/>
        </p:spPr>
        <p:txBody>
          <a:bodyPr wrap="square" rtlCol="0">
            <a:spAutoFit/>
          </a:bodyPr>
          <a:lstStyle/>
          <a:p>
            <a:r>
              <a:rPr lang="en-US" sz="900" dirty="0">
                <a:solidFill>
                  <a:srgbClr val="002060"/>
                </a:solidFill>
                <a:hlinkClick r:id="rId8" tooltip="https://commons.wikimedia.org/wiki/File:GHS_HAZCOM_Safety_Labels.jpg">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1" tooltip="https://creativecommons.org/licenses/by-sa/3.0/">
                  <a:extLst>
                    <a:ext uri="{A12FA001-AC4F-418D-AE19-62706E023703}">
                      <ahyp:hlinkClr xmlns:ahyp="http://schemas.microsoft.com/office/drawing/2018/hyperlinkcolor" val="tx"/>
                    </a:ext>
                  </a:extLst>
                </a:hlinkClick>
              </a:rPr>
              <a:t>CC BY-SA</a:t>
            </a:r>
            <a:endParaRPr lang="en-US" sz="900" dirty="0">
              <a:solidFill>
                <a:srgbClr val="002060"/>
              </a:solidFill>
            </a:endParaRPr>
          </a:p>
        </p:txBody>
      </p:sp>
      <p:sp>
        <p:nvSpPr>
          <p:cNvPr id="9" name="TextBox 8">
            <a:extLst>
              <a:ext uri="{FF2B5EF4-FFF2-40B4-BE49-F238E27FC236}">
                <a16:creationId xmlns:a16="http://schemas.microsoft.com/office/drawing/2014/main" id="{F34DD876-F3B9-449C-86B6-926D0747B2BA}"/>
              </a:ext>
            </a:extLst>
          </p:cNvPr>
          <p:cNvSpPr txBox="1"/>
          <p:nvPr/>
        </p:nvSpPr>
        <p:spPr>
          <a:xfrm>
            <a:off x="5864211" y="6028831"/>
            <a:ext cx="4343400" cy="253916"/>
          </a:xfrm>
          <a:prstGeom prst="rect">
            <a:avLst/>
          </a:prstGeom>
          <a:noFill/>
        </p:spPr>
        <p:txBody>
          <a:bodyPr wrap="square" rtlCol="0">
            <a:spAutoFit/>
          </a:bodyPr>
          <a:lstStyle/>
          <a:p>
            <a:r>
              <a:rPr lang="en-US" sz="1050" dirty="0">
                <a:solidFill>
                  <a:srgbClr val="002060"/>
                </a:solidFill>
                <a:hlinkClick r:id="rId10" tooltip="http://www.progressive-charlestown.com/2013/12/december-9-hearing-on-changes-to-how.html">
                  <a:extLst>
                    <a:ext uri="{A12FA001-AC4F-418D-AE19-62706E023703}">
                      <ahyp:hlinkClr xmlns:ahyp="http://schemas.microsoft.com/office/drawing/2018/hyperlinkcolor" val="tx"/>
                    </a:ext>
                  </a:extLst>
                </a:hlinkClick>
              </a:rPr>
              <a:t>This Photo</a:t>
            </a:r>
            <a:r>
              <a:rPr lang="en-US" sz="1050" dirty="0">
                <a:solidFill>
                  <a:srgbClr val="002060"/>
                </a:solidFill>
              </a:rPr>
              <a:t> by Unknown Author is licensed under </a:t>
            </a:r>
            <a:r>
              <a:rPr lang="en-US" sz="1050" dirty="0">
                <a:solidFill>
                  <a:srgbClr val="002060"/>
                </a:solidFill>
                <a:hlinkClick r:id="rId11" tooltip="https://creativecommons.org/licenses/by-sa/3.0/">
                  <a:extLst>
                    <a:ext uri="{A12FA001-AC4F-418D-AE19-62706E023703}">
                      <ahyp:hlinkClr xmlns:ahyp="http://schemas.microsoft.com/office/drawing/2018/hyperlinkcolor" val="tx"/>
                    </a:ext>
                  </a:extLst>
                </a:hlinkClick>
              </a:rPr>
              <a:t>CC BY-SA</a:t>
            </a:r>
            <a:endParaRPr lang="en-US" sz="1050" dirty="0">
              <a:solidFill>
                <a:srgbClr val="002060"/>
              </a:solidFill>
            </a:endParaRPr>
          </a:p>
        </p:txBody>
      </p:sp>
    </p:spTree>
    <p:extLst>
      <p:ext uri="{BB962C8B-B14F-4D97-AF65-F5344CB8AC3E}">
        <p14:creationId xmlns:p14="http://schemas.microsoft.com/office/powerpoint/2010/main" val="34589246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Chemical bottles with various liquids">
            <a:extLst>
              <a:ext uri="{FF2B5EF4-FFF2-40B4-BE49-F238E27FC236}">
                <a16:creationId xmlns:a16="http://schemas.microsoft.com/office/drawing/2014/main" id="{5D2605D2-1293-4220-88B0-4A9C3C76433E}"/>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20900" y="1109658"/>
            <a:ext cx="7950200" cy="5300672"/>
          </a:xfrm>
          <a:prstGeom prst="rect">
            <a:avLst/>
          </a:prstGeom>
        </p:spPr>
      </p:pic>
      <p:graphicFrame>
        <p:nvGraphicFramePr>
          <p:cNvPr id="13" name="Content Placeholder 12">
            <a:extLst>
              <a:ext uri="{FF2B5EF4-FFF2-40B4-BE49-F238E27FC236}">
                <a16:creationId xmlns:a16="http://schemas.microsoft.com/office/drawing/2014/main" id="{88B893B5-150E-4E91-8217-8F0E9618898A}"/>
              </a:ext>
            </a:extLst>
          </p:cNvPr>
          <p:cNvGraphicFramePr>
            <a:graphicFrameLocks noGrp="1"/>
          </p:cNvGraphicFramePr>
          <p:nvPr>
            <p:ph idx="1"/>
            <p:extLst>
              <p:ext uri="{D42A27DB-BD31-4B8C-83A1-F6EECF244321}">
                <p14:modId xmlns:p14="http://schemas.microsoft.com/office/powerpoint/2010/main" val="3818776800"/>
              </p:ext>
            </p:extLst>
          </p:nvPr>
        </p:nvGraphicFramePr>
        <p:xfrm>
          <a:off x="838200" y="2432050"/>
          <a:ext cx="10515600" cy="26558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4" name="Title 2">
            <a:extLst>
              <a:ext uri="{FF2B5EF4-FFF2-40B4-BE49-F238E27FC236}">
                <a16:creationId xmlns:a16="http://schemas.microsoft.com/office/drawing/2014/main" id="{5A167AD7-736A-4141-8DDA-60D38FFF9A26}"/>
              </a:ext>
            </a:extLst>
          </p:cNvPr>
          <p:cNvSpPr>
            <a:spLocks noGrp="1"/>
          </p:cNvSpPr>
          <p:nvPr>
            <p:ph type="title"/>
          </p:nvPr>
        </p:nvSpPr>
        <p:spPr>
          <a:xfrm>
            <a:off x="676003" y="447670"/>
            <a:ext cx="10839994" cy="1325563"/>
          </a:xfrm>
        </p:spPr>
        <p:txBody>
          <a:bodyPr>
            <a:normAutofit/>
          </a:bodyPr>
          <a:lstStyle/>
          <a:p>
            <a:pPr algn="ctr"/>
            <a:r>
              <a:rPr lang="en-US" sz="3200" dirty="0">
                <a:solidFill>
                  <a:srgbClr val="002060"/>
                </a:solidFill>
              </a:rPr>
              <a:t>How Do Hazardous Chemicals Affect The Body?</a:t>
            </a:r>
            <a:endParaRPr lang="en-US" dirty="0">
              <a:solidFill>
                <a:srgbClr val="002060"/>
              </a:solidFill>
            </a:endParaRPr>
          </a:p>
        </p:txBody>
      </p:sp>
    </p:spTree>
    <p:extLst>
      <p:ext uri="{BB962C8B-B14F-4D97-AF65-F5344CB8AC3E}">
        <p14:creationId xmlns:p14="http://schemas.microsoft.com/office/powerpoint/2010/main" val="8347566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CCA6A4D-52BD-47FF-B9B3-4341D6D8E458}"/>
              </a:ext>
            </a:extLst>
          </p:cNvPr>
          <p:cNvSpPr>
            <a:spLocks noGrp="1"/>
          </p:cNvSpPr>
          <p:nvPr>
            <p:ph type="title"/>
          </p:nvPr>
        </p:nvSpPr>
        <p:spPr>
          <a:xfrm>
            <a:off x="838200" y="775493"/>
            <a:ext cx="10515600" cy="1325563"/>
          </a:xfrm>
        </p:spPr>
        <p:txBody>
          <a:bodyPr/>
          <a:lstStyle/>
          <a:p>
            <a:pPr algn="ctr"/>
            <a:r>
              <a:rPr lang="en-US" sz="3200" dirty="0">
                <a:solidFill>
                  <a:srgbClr val="002060"/>
                </a:solidFill>
              </a:rPr>
              <a:t>Types Of Chemicals</a:t>
            </a:r>
            <a:endParaRPr lang="en-US" dirty="0">
              <a:solidFill>
                <a:srgbClr val="002060"/>
              </a:solidFill>
            </a:endParaRPr>
          </a:p>
        </p:txBody>
      </p:sp>
      <p:graphicFrame>
        <p:nvGraphicFramePr>
          <p:cNvPr id="5" name="Content Placeholder 4">
            <a:extLst>
              <a:ext uri="{FF2B5EF4-FFF2-40B4-BE49-F238E27FC236}">
                <a16:creationId xmlns:a16="http://schemas.microsoft.com/office/drawing/2014/main" id="{329C0C45-B08E-42A0-A3B8-C26698408EA3}"/>
              </a:ext>
            </a:extLst>
          </p:cNvPr>
          <p:cNvGraphicFramePr>
            <a:graphicFrameLocks noGrp="1"/>
          </p:cNvGraphicFramePr>
          <p:nvPr>
            <p:ph idx="1"/>
            <p:extLst>
              <p:ext uri="{D42A27DB-BD31-4B8C-83A1-F6EECF244321}">
                <p14:modId xmlns:p14="http://schemas.microsoft.com/office/powerpoint/2010/main" val="1474866"/>
              </p:ext>
            </p:extLst>
          </p:nvPr>
        </p:nvGraphicFramePr>
        <p:xfrm>
          <a:off x="838200" y="2101056"/>
          <a:ext cx="10515600" cy="2655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19697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7BECE3BA-9035-429D-BC67-1EEE3000F4FA}"/>
              </a:ext>
            </a:extLst>
          </p:cNvPr>
          <p:cNvSpPr>
            <a:spLocks noGrp="1"/>
          </p:cNvSpPr>
          <p:nvPr>
            <p:ph type="title"/>
          </p:nvPr>
        </p:nvSpPr>
        <p:spPr>
          <a:xfrm>
            <a:off x="838200" y="448067"/>
            <a:ext cx="10515600" cy="1325563"/>
          </a:xfrm>
        </p:spPr>
        <p:txBody>
          <a:bodyPr/>
          <a:lstStyle/>
          <a:p>
            <a:pPr algn="ctr"/>
            <a:r>
              <a:rPr lang="en-US" sz="3200" dirty="0">
                <a:solidFill>
                  <a:srgbClr val="002060"/>
                </a:solidFill>
              </a:rPr>
              <a:t>Chemical Solids</a:t>
            </a:r>
            <a:endParaRPr lang="en-US" dirty="0">
              <a:solidFill>
                <a:srgbClr val="002060"/>
              </a:solidFill>
            </a:endParaRPr>
          </a:p>
        </p:txBody>
      </p:sp>
      <p:graphicFrame>
        <p:nvGraphicFramePr>
          <p:cNvPr id="8" name="Diagram 7">
            <a:extLst>
              <a:ext uri="{FF2B5EF4-FFF2-40B4-BE49-F238E27FC236}">
                <a16:creationId xmlns:a16="http://schemas.microsoft.com/office/drawing/2014/main" id="{9654AEFA-516F-4719-BD9B-DD081DF5B52C}"/>
              </a:ext>
            </a:extLst>
          </p:cNvPr>
          <p:cNvGraphicFramePr/>
          <p:nvPr>
            <p:extLst>
              <p:ext uri="{D42A27DB-BD31-4B8C-83A1-F6EECF244321}">
                <p14:modId xmlns:p14="http://schemas.microsoft.com/office/powerpoint/2010/main" val="3849390332"/>
              </p:ext>
            </p:extLst>
          </p:nvPr>
        </p:nvGraphicFramePr>
        <p:xfrm>
          <a:off x="1207068" y="1563189"/>
          <a:ext cx="4888932" cy="45243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Picture 8" descr="Wood with sawdust">
            <a:extLst>
              <a:ext uri="{FF2B5EF4-FFF2-40B4-BE49-F238E27FC236}">
                <a16:creationId xmlns:a16="http://schemas.microsoft.com/office/drawing/2014/main" id="{72552AF0-7B63-4EEB-9ADD-BBCD5BA2E7B5}"/>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6612381" y="1563188"/>
            <a:ext cx="4372552" cy="3165565"/>
          </a:xfrm>
          <a:prstGeom prst="rect">
            <a:avLst/>
          </a:prstGeom>
        </p:spPr>
      </p:pic>
      <p:sp>
        <p:nvSpPr>
          <p:cNvPr id="10" name="TextBox 9">
            <a:extLst>
              <a:ext uri="{FF2B5EF4-FFF2-40B4-BE49-F238E27FC236}">
                <a16:creationId xmlns:a16="http://schemas.microsoft.com/office/drawing/2014/main" id="{23946465-FED5-470D-AE49-F1A18C5B8705}"/>
              </a:ext>
            </a:extLst>
          </p:cNvPr>
          <p:cNvSpPr txBox="1"/>
          <p:nvPr/>
        </p:nvSpPr>
        <p:spPr>
          <a:xfrm>
            <a:off x="6612381" y="4728753"/>
            <a:ext cx="2935616" cy="369332"/>
          </a:xfrm>
          <a:prstGeom prst="rect">
            <a:avLst/>
          </a:prstGeom>
          <a:noFill/>
        </p:spPr>
        <p:txBody>
          <a:bodyPr wrap="square" rtlCol="0">
            <a:spAutoFit/>
          </a:bodyPr>
          <a:lstStyle/>
          <a:p>
            <a:r>
              <a:rPr lang="en-US" sz="900" dirty="0">
                <a:solidFill>
                  <a:srgbClr val="002060"/>
                </a:solidFill>
                <a:hlinkClick r:id="rId8" tooltip="http://sitn.hms.harvard.edu/flash/2014/an-easier-way-to-break-down-cellulose-for-energy/">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nc-sa/3.0/">
                  <a:extLst>
                    <a:ext uri="{A12FA001-AC4F-418D-AE19-62706E023703}">
                      <ahyp:hlinkClr xmlns:ahyp="http://schemas.microsoft.com/office/drawing/2018/hyperlinkcolor" val="tx"/>
                    </a:ext>
                  </a:extLst>
                </a:hlinkClick>
              </a:rPr>
              <a:t>CC BY-SA-NC</a:t>
            </a:r>
            <a:endParaRPr lang="en-US" sz="900" dirty="0">
              <a:solidFill>
                <a:srgbClr val="002060"/>
              </a:solidFill>
            </a:endParaRPr>
          </a:p>
        </p:txBody>
      </p:sp>
    </p:spTree>
    <p:extLst>
      <p:ext uri="{BB962C8B-B14F-4D97-AF65-F5344CB8AC3E}">
        <p14:creationId xmlns:p14="http://schemas.microsoft.com/office/powerpoint/2010/main" val="29151129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F6322C82-861C-423C-BD4D-587B21BD972B}"/>
              </a:ext>
            </a:extLst>
          </p:cNvPr>
          <p:cNvSpPr>
            <a:spLocks noGrp="1"/>
          </p:cNvSpPr>
          <p:nvPr>
            <p:ph type="title"/>
          </p:nvPr>
        </p:nvSpPr>
        <p:spPr>
          <a:xfrm>
            <a:off x="838200" y="464637"/>
            <a:ext cx="10515600" cy="1325563"/>
          </a:xfrm>
        </p:spPr>
        <p:txBody>
          <a:bodyPr/>
          <a:lstStyle/>
          <a:p>
            <a:pPr algn="ctr"/>
            <a:r>
              <a:rPr lang="en-US" sz="3200" dirty="0">
                <a:solidFill>
                  <a:srgbClr val="002060"/>
                </a:solidFill>
              </a:rPr>
              <a:t>Chemical Solids</a:t>
            </a:r>
            <a:endParaRPr lang="en-US" dirty="0">
              <a:solidFill>
                <a:srgbClr val="002060"/>
              </a:solidFill>
            </a:endParaRPr>
          </a:p>
        </p:txBody>
      </p:sp>
      <p:graphicFrame>
        <p:nvGraphicFramePr>
          <p:cNvPr id="5" name="Diagram 4">
            <a:extLst>
              <a:ext uri="{FF2B5EF4-FFF2-40B4-BE49-F238E27FC236}">
                <a16:creationId xmlns:a16="http://schemas.microsoft.com/office/drawing/2014/main" id="{8DA16795-5D36-447D-A2DA-521E498016E6}"/>
              </a:ext>
            </a:extLst>
          </p:cNvPr>
          <p:cNvGraphicFramePr/>
          <p:nvPr>
            <p:extLst>
              <p:ext uri="{D42A27DB-BD31-4B8C-83A1-F6EECF244321}">
                <p14:modId xmlns:p14="http://schemas.microsoft.com/office/powerpoint/2010/main" val="3665029607"/>
              </p:ext>
            </p:extLst>
          </p:nvPr>
        </p:nvGraphicFramePr>
        <p:xfrm>
          <a:off x="1196509" y="1614694"/>
          <a:ext cx="5994400" cy="29854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Welder welding">
            <a:extLst>
              <a:ext uri="{FF2B5EF4-FFF2-40B4-BE49-F238E27FC236}">
                <a16:creationId xmlns:a16="http://schemas.microsoft.com/office/drawing/2014/main" id="{6F93F490-774E-4487-AFDF-B3FFC023AA07}"/>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7728373" y="1614693"/>
            <a:ext cx="3087963" cy="2985433"/>
          </a:xfrm>
          <a:prstGeom prst="rect">
            <a:avLst/>
          </a:prstGeom>
        </p:spPr>
      </p:pic>
      <p:pic>
        <p:nvPicPr>
          <p:cNvPr id="7" name="Picture 6" descr="Fiberglass photo">
            <a:extLst>
              <a:ext uri="{FF2B5EF4-FFF2-40B4-BE49-F238E27FC236}">
                <a16:creationId xmlns:a16="http://schemas.microsoft.com/office/drawing/2014/main" id="{90C3C873-8664-470E-B4E6-4DDF3A758A93}"/>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1831509" y="4728001"/>
            <a:ext cx="4724400" cy="1727200"/>
          </a:xfrm>
          <a:prstGeom prst="rect">
            <a:avLst/>
          </a:prstGeom>
        </p:spPr>
      </p:pic>
      <p:sp>
        <p:nvSpPr>
          <p:cNvPr id="8" name="TextBox 7">
            <a:extLst>
              <a:ext uri="{FF2B5EF4-FFF2-40B4-BE49-F238E27FC236}">
                <a16:creationId xmlns:a16="http://schemas.microsoft.com/office/drawing/2014/main" id="{C9F8E968-86F5-4897-B24A-75D19B584A27}"/>
              </a:ext>
            </a:extLst>
          </p:cNvPr>
          <p:cNvSpPr txBox="1"/>
          <p:nvPr/>
        </p:nvSpPr>
        <p:spPr>
          <a:xfrm>
            <a:off x="7728373" y="4620568"/>
            <a:ext cx="3087963" cy="230832"/>
          </a:xfrm>
          <a:prstGeom prst="rect">
            <a:avLst/>
          </a:prstGeom>
          <a:noFill/>
        </p:spPr>
        <p:txBody>
          <a:bodyPr wrap="square" rtlCol="0">
            <a:spAutoFit/>
          </a:bodyPr>
          <a:lstStyle/>
          <a:p>
            <a:r>
              <a:rPr lang="en-US" sz="900" dirty="0">
                <a:solidFill>
                  <a:srgbClr val="002060"/>
                </a:solidFill>
                <a:hlinkClick r:id="rId8" tooltip="https://www.flickr.com/photos/ganatlguard/14003071461">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1"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spTree>
    <p:extLst>
      <p:ext uri="{BB962C8B-B14F-4D97-AF65-F5344CB8AC3E}">
        <p14:creationId xmlns:p14="http://schemas.microsoft.com/office/powerpoint/2010/main" val="31167712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07E08298-6457-4024-A90B-FF7B9B873C30}"/>
              </a:ext>
            </a:extLst>
          </p:cNvPr>
          <p:cNvSpPr>
            <a:spLocks noGrp="1"/>
          </p:cNvSpPr>
          <p:nvPr>
            <p:ph type="title"/>
          </p:nvPr>
        </p:nvSpPr>
        <p:spPr>
          <a:xfrm>
            <a:off x="838200" y="457744"/>
            <a:ext cx="10515600" cy="1325563"/>
          </a:xfrm>
        </p:spPr>
        <p:txBody>
          <a:bodyPr/>
          <a:lstStyle/>
          <a:p>
            <a:pPr algn="ctr"/>
            <a:r>
              <a:rPr lang="en-US" sz="3200" dirty="0"/>
              <a:t>Chemical Liquids</a:t>
            </a:r>
            <a:endParaRPr lang="en-US" dirty="0"/>
          </a:p>
        </p:txBody>
      </p:sp>
      <p:graphicFrame>
        <p:nvGraphicFramePr>
          <p:cNvPr id="5" name="Diagram 4">
            <a:extLst>
              <a:ext uri="{FF2B5EF4-FFF2-40B4-BE49-F238E27FC236}">
                <a16:creationId xmlns:a16="http://schemas.microsoft.com/office/drawing/2014/main" id="{0F5CB18C-CC82-486D-B738-E7F83071FDA7}"/>
              </a:ext>
            </a:extLst>
          </p:cNvPr>
          <p:cNvGraphicFramePr/>
          <p:nvPr>
            <p:extLst>
              <p:ext uri="{D42A27DB-BD31-4B8C-83A1-F6EECF244321}">
                <p14:modId xmlns:p14="http://schemas.microsoft.com/office/powerpoint/2010/main" val="35314776"/>
              </p:ext>
            </p:extLst>
          </p:nvPr>
        </p:nvGraphicFramePr>
        <p:xfrm>
          <a:off x="1325654" y="1638300"/>
          <a:ext cx="5520870" cy="3581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Sulfuric acid container">
            <a:extLst>
              <a:ext uri="{FF2B5EF4-FFF2-40B4-BE49-F238E27FC236}">
                <a16:creationId xmlns:a16="http://schemas.microsoft.com/office/drawing/2014/main" id="{27DC4448-E20D-4693-9C14-85F4AB92AE99}"/>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7333978" y="1638300"/>
            <a:ext cx="3581400" cy="3581400"/>
          </a:xfrm>
          <a:prstGeom prst="rect">
            <a:avLst/>
          </a:prstGeom>
        </p:spPr>
      </p:pic>
    </p:spTree>
    <p:extLst>
      <p:ext uri="{BB962C8B-B14F-4D97-AF65-F5344CB8AC3E}">
        <p14:creationId xmlns:p14="http://schemas.microsoft.com/office/powerpoint/2010/main" val="26733041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107A7F03-1C68-482B-B96A-E75E0810E32E}"/>
              </a:ext>
            </a:extLst>
          </p:cNvPr>
          <p:cNvSpPr>
            <a:spLocks noGrp="1"/>
          </p:cNvSpPr>
          <p:nvPr>
            <p:ph type="title"/>
          </p:nvPr>
        </p:nvSpPr>
        <p:spPr>
          <a:xfrm>
            <a:off x="838200" y="457745"/>
            <a:ext cx="10515600" cy="1325563"/>
          </a:xfrm>
        </p:spPr>
        <p:txBody>
          <a:bodyPr/>
          <a:lstStyle/>
          <a:p>
            <a:pPr algn="ctr"/>
            <a:r>
              <a:rPr lang="en-US" sz="3200" dirty="0">
                <a:solidFill>
                  <a:srgbClr val="002060"/>
                </a:solidFill>
              </a:rPr>
              <a:t>Chemical Liquids</a:t>
            </a:r>
            <a:endParaRPr lang="en-US" dirty="0">
              <a:solidFill>
                <a:srgbClr val="002060"/>
              </a:solidFill>
            </a:endParaRPr>
          </a:p>
        </p:txBody>
      </p:sp>
      <p:pic>
        <p:nvPicPr>
          <p:cNvPr id="5" name="Picture 4" descr="Spray bottle spraying">
            <a:extLst>
              <a:ext uri="{FF2B5EF4-FFF2-40B4-BE49-F238E27FC236}">
                <a16:creationId xmlns:a16="http://schemas.microsoft.com/office/drawing/2014/main" id="{69E3722F-92AE-4C59-9F9F-E709792218E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680573" y="1783308"/>
            <a:ext cx="4917328" cy="3255169"/>
          </a:xfrm>
          <a:prstGeom prst="rect">
            <a:avLst/>
          </a:prstGeom>
        </p:spPr>
      </p:pic>
      <p:graphicFrame>
        <p:nvGraphicFramePr>
          <p:cNvPr id="6" name="Diagram 5">
            <a:extLst>
              <a:ext uri="{FF2B5EF4-FFF2-40B4-BE49-F238E27FC236}">
                <a16:creationId xmlns:a16="http://schemas.microsoft.com/office/drawing/2014/main" id="{17977413-E400-4BB0-9C39-B952C7D0C9F2}"/>
              </a:ext>
            </a:extLst>
          </p:cNvPr>
          <p:cNvGraphicFramePr/>
          <p:nvPr>
            <p:extLst>
              <p:ext uri="{D42A27DB-BD31-4B8C-83A1-F6EECF244321}">
                <p14:modId xmlns:p14="http://schemas.microsoft.com/office/powerpoint/2010/main" val="2897648310"/>
              </p:ext>
            </p:extLst>
          </p:nvPr>
        </p:nvGraphicFramePr>
        <p:xfrm>
          <a:off x="7095127" y="1571459"/>
          <a:ext cx="3416300" cy="42550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3972295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2">
            <a:extLst>
              <a:ext uri="{FF2B5EF4-FFF2-40B4-BE49-F238E27FC236}">
                <a16:creationId xmlns:a16="http://schemas.microsoft.com/office/drawing/2014/main" id="{5EEDCF76-BD7C-4539-B0C0-A66B91F985CF}"/>
              </a:ext>
            </a:extLst>
          </p:cNvPr>
          <p:cNvSpPr>
            <a:spLocks noGrp="1"/>
          </p:cNvSpPr>
          <p:nvPr>
            <p:ph type="title"/>
          </p:nvPr>
        </p:nvSpPr>
        <p:spPr>
          <a:xfrm>
            <a:off x="838200" y="452192"/>
            <a:ext cx="10515600" cy="1325563"/>
          </a:xfrm>
        </p:spPr>
        <p:txBody>
          <a:bodyPr/>
          <a:lstStyle/>
          <a:p>
            <a:pPr algn="ctr"/>
            <a:r>
              <a:rPr lang="en-US" sz="3200" dirty="0"/>
              <a:t>Chemical Gases</a:t>
            </a:r>
            <a:endParaRPr lang="en-US" dirty="0"/>
          </a:p>
        </p:txBody>
      </p:sp>
      <p:graphicFrame>
        <p:nvGraphicFramePr>
          <p:cNvPr id="6" name="Diagram 5">
            <a:extLst>
              <a:ext uri="{FF2B5EF4-FFF2-40B4-BE49-F238E27FC236}">
                <a16:creationId xmlns:a16="http://schemas.microsoft.com/office/drawing/2014/main" id="{01D2E3C5-8A33-4077-BE8C-14F20F5286A1}"/>
              </a:ext>
            </a:extLst>
          </p:cNvPr>
          <p:cNvGraphicFramePr/>
          <p:nvPr>
            <p:extLst>
              <p:ext uri="{D42A27DB-BD31-4B8C-83A1-F6EECF244321}">
                <p14:modId xmlns:p14="http://schemas.microsoft.com/office/powerpoint/2010/main" val="3347007"/>
              </p:ext>
            </p:extLst>
          </p:nvPr>
        </p:nvGraphicFramePr>
        <p:xfrm>
          <a:off x="838200" y="1701373"/>
          <a:ext cx="6462944" cy="38741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Gas fumes coming from vehicle exhaust">
            <a:extLst>
              <a:ext uri="{FF2B5EF4-FFF2-40B4-BE49-F238E27FC236}">
                <a16:creationId xmlns:a16="http://schemas.microsoft.com/office/drawing/2014/main" id="{1FBA2210-1AE1-44A3-B596-3C545C155DA9}"/>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7918499" y="1777755"/>
            <a:ext cx="3435301" cy="2853209"/>
          </a:xfrm>
          <a:prstGeom prst="rect">
            <a:avLst/>
          </a:prstGeom>
        </p:spPr>
      </p:pic>
      <p:sp>
        <p:nvSpPr>
          <p:cNvPr id="8" name="TextBox 7">
            <a:extLst>
              <a:ext uri="{FF2B5EF4-FFF2-40B4-BE49-F238E27FC236}">
                <a16:creationId xmlns:a16="http://schemas.microsoft.com/office/drawing/2014/main" id="{48468050-5885-4F60-97B7-E169C6B9AF6B}"/>
              </a:ext>
            </a:extLst>
          </p:cNvPr>
          <p:cNvSpPr txBox="1"/>
          <p:nvPr/>
        </p:nvSpPr>
        <p:spPr>
          <a:xfrm>
            <a:off x="7918499" y="4630964"/>
            <a:ext cx="3435301" cy="230832"/>
          </a:xfrm>
          <a:prstGeom prst="rect">
            <a:avLst/>
          </a:prstGeom>
          <a:noFill/>
        </p:spPr>
        <p:txBody>
          <a:bodyPr wrap="square" rtlCol="0">
            <a:spAutoFit/>
          </a:bodyPr>
          <a:lstStyle/>
          <a:p>
            <a:r>
              <a:rPr lang="en-US" sz="900" dirty="0">
                <a:solidFill>
                  <a:srgbClr val="002060"/>
                </a:solidFill>
                <a:hlinkClick r:id="rId8" tooltip="https://www.pressenza.com/es/2019/03/gases-toxicos-que-amenazan-a-nuestros-hijos-tenemos-que-enfrentarnos-al-grupo-de-presion-de-la-contaminacion/">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spTree>
    <p:extLst>
      <p:ext uri="{BB962C8B-B14F-4D97-AF65-F5344CB8AC3E}">
        <p14:creationId xmlns:p14="http://schemas.microsoft.com/office/powerpoint/2010/main" val="30217474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31FB432-760B-495A-9967-495EB74AE836}"/>
              </a:ext>
            </a:extLst>
          </p:cNvPr>
          <p:cNvSpPr>
            <a:spLocks noGrp="1"/>
          </p:cNvSpPr>
          <p:nvPr>
            <p:ph type="title"/>
          </p:nvPr>
        </p:nvSpPr>
        <p:spPr>
          <a:xfrm>
            <a:off x="838200" y="427037"/>
            <a:ext cx="10515600" cy="1325563"/>
          </a:xfrm>
        </p:spPr>
        <p:txBody>
          <a:bodyPr/>
          <a:lstStyle/>
          <a:p>
            <a:pPr algn="ctr"/>
            <a:r>
              <a:rPr lang="en-US" sz="3200" dirty="0">
                <a:solidFill>
                  <a:srgbClr val="002060"/>
                </a:solidFill>
              </a:rPr>
              <a:t>How Chemicals Enter The Body</a:t>
            </a:r>
            <a:endParaRPr lang="en-US" dirty="0">
              <a:solidFill>
                <a:srgbClr val="002060"/>
              </a:solidFill>
            </a:endParaRPr>
          </a:p>
        </p:txBody>
      </p:sp>
      <p:graphicFrame>
        <p:nvGraphicFramePr>
          <p:cNvPr id="5" name="Diagram 4">
            <a:extLst>
              <a:ext uri="{FF2B5EF4-FFF2-40B4-BE49-F238E27FC236}">
                <a16:creationId xmlns:a16="http://schemas.microsoft.com/office/drawing/2014/main" id="{BC26B88C-4C26-4232-BAD4-4ABF5F9B93C5}"/>
              </a:ext>
            </a:extLst>
          </p:cNvPr>
          <p:cNvGraphicFramePr/>
          <p:nvPr>
            <p:extLst>
              <p:ext uri="{D42A27DB-BD31-4B8C-83A1-F6EECF244321}">
                <p14:modId xmlns:p14="http://schemas.microsoft.com/office/powerpoint/2010/main" val="3929147252"/>
              </p:ext>
            </p:extLst>
          </p:nvPr>
        </p:nvGraphicFramePr>
        <p:xfrm>
          <a:off x="838200" y="1613263"/>
          <a:ext cx="5867400" cy="472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Illustration of ingestion, inhalation, skin contact, and skin absorption.">
            <a:extLst>
              <a:ext uri="{FF2B5EF4-FFF2-40B4-BE49-F238E27FC236}">
                <a16:creationId xmlns:a16="http://schemas.microsoft.com/office/drawing/2014/main" id="{4572D8E4-6467-4FB8-ABE8-4696F40D087E}"/>
              </a:ext>
            </a:extLst>
          </p:cNvPr>
          <p:cNvPicPr>
            <a:picLocks noChangeAspect="1"/>
          </p:cNvPicPr>
          <p:nvPr/>
        </p:nvPicPr>
        <p:blipFill rotWithShape="1">
          <a:blip r:embed="rId7">
            <a:extLst>
              <a:ext uri="{28A0092B-C50C-407E-A947-70E740481C1C}">
                <a14:useLocalDpi xmlns:a14="http://schemas.microsoft.com/office/drawing/2010/main" val="0"/>
              </a:ext>
            </a:extLst>
          </a:blip>
          <a:srcRect b="3659"/>
          <a:stretch/>
        </p:blipFill>
        <p:spPr>
          <a:xfrm>
            <a:off x="6705600" y="2690948"/>
            <a:ext cx="3624920" cy="2569029"/>
          </a:xfrm>
          <a:prstGeom prst="rect">
            <a:avLst/>
          </a:prstGeom>
        </p:spPr>
      </p:pic>
    </p:spTree>
    <p:extLst>
      <p:ext uri="{BB962C8B-B14F-4D97-AF65-F5344CB8AC3E}">
        <p14:creationId xmlns:p14="http://schemas.microsoft.com/office/powerpoint/2010/main" val="26252908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123D836C-5EF8-4111-B778-6A96438996A6}"/>
              </a:ext>
            </a:extLst>
          </p:cNvPr>
          <p:cNvSpPr>
            <a:spLocks noGrp="1"/>
          </p:cNvSpPr>
          <p:nvPr>
            <p:ph type="title"/>
          </p:nvPr>
        </p:nvSpPr>
        <p:spPr>
          <a:xfrm>
            <a:off x="838200" y="457744"/>
            <a:ext cx="10515600" cy="1325563"/>
          </a:xfrm>
        </p:spPr>
        <p:txBody>
          <a:bodyPr/>
          <a:lstStyle/>
          <a:p>
            <a:pPr algn="ctr"/>
            <a:r>
              <a:rPr lang="en-US" sz="3200" dirty="0">
                <a:solidFill>
                  <a:srgbClr val="002060"/>
                </a:solidFill>
              </a:rPr>
              <a:t>How Chemicals Enter The Body</a:t>
            </a:r>
            <a:endParaRPr lang="en-US" dirty="0">
              <a:solidFill>
                <a:srgbClr val="002060"/>
              </a:solidFill>
            </a:endParaRPr>
          </a:p>
        </p:txBody>
      </p:sp>
      <p:graphicFrame>
        <p:nvGraphicFramePr>
          <p:cNvPr id="6" name="Diagram 5">
            <a:extLst>
              <a:ext uri="{FF2B5EF4-FFF2-40B4-BE49-F238E27FC236}">
                <a16:creationId xmlns:a16="http://schemas.microsoft.com/office/drawing/2014/main" id="{27999C72-C8B9-4856-B678-87C51943E8F9}"/>
              </a:ext>
            </a:extLst>
          </p:cNvPr>
          <p:cNvGraphicFramePr/>
          <p:nvPr>
            <p:extLst>
              <p:ext uri="{D42A27DB-BD31-4B8C-83A1-F6EECF244321}">
                <p14:modId xmlns:p14="http://schemas.microsoft.com/office/powerpoint/2010/main" val="3050366628"/>
              </p:ext>
            </p:extLst>
          </p:nvPr>
        </p:nvGraphicFramePr>
        <p:xfrm>
          <a:off x="1574074" y="1635034"/>
          <a:ext cx="6172200" cy="4267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image-4.png" descr="Dirty hand holding half eaten sandwich. ">
            <a:extLst>
              <a:ext uri="{FF2B5EF4-FFF2-40B4-BE49-F238E27FC236}">
                <a16:creationId xmlns:a16="http://schemas.microsoft.com/office/drawing/2014/main" id="{AF125505-65E8-4C05-A682-FECA2BF83A88}"/>
              </a:ext>
            </a:extLst>
          </p:cNvPr>
          <p:cNvPicPr/>
          <p:nvPr/>
        </p:nvPicPr>
        <p:blipFill>
          <a:blip r:embed="rId7"/>
          <a:stretch>
            <a:fillRect/>
          </a:stretch>
        </p:blipFill>
        <p:spPr>
          <a:xfrm>
            <a:off x="8560526" y="2190207"/>
            <a:ext cx="2057400" cy="2884487"/>
          </a:xfrm>
          <a:prstGeom prst="rect">
            <a:avLst/>
          </a:prstGeom>
          <a:ln w="12700">
            <a:miter lim="400000"/>
          </a:ln>
          <a:effectLst>
            <a:outerShdw blurRad="63500" dist="152400" dir="2700000" rotWithShape="0">
              <a:srgbClr val="000000">
                <a:alpha val="39999"/>
              </a:srgbClr>
            </a:outerShdw>
          </a:effectLst>
        </p:spPr>
      </p:pic>
    </p:spTree>
    <p:extLst>
      <p:ext uri="{BB962C8B-B14F-4D97-AF65-F5344CB8AC3E}">
        <p14:creationId xmlns:p14="http://schemas.microsoft.com/office/powerpoint/2010/main" val="33959893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24AACCAD-C932-4533-9592-1382FE91D646}"/>
              </a:ext>
            </a:extLst>
          </p:cNvPr>
          <p:cNvSpPr>
            <a:spLocks noGrp="1"/>
          </p:cNvSpPr>
          <p:nvPr>
            <p:ph type="title"/>
          </p:nvPr>
        </p:nvSpPr>
        <p:spPr>
          <a:xfrm>
            <a:off x="838200" y="457200"/>
            <a:ext cx="10515600" cy="1325563"/>
          </a:xfrm>
        </p:spPr>
        <p:txBody>
          <a:bodyPr/>
          <a:lstStyle/>
          <a:p>
            <a:pPr algn="ctr"/>
            <a:r>
              <a:rPr lang="en-US" sz="3200" dirty="0">
                <a:solidFill>
                  <a:srgbClr val="002060"/>
                </a:solidFill>
              </a:rPr>
              <a:t>How Chemicals Enter The Body</a:t>
            </a:r>
            <a:endParaRPr lang="en-US" dirty="0">
              <a:solidFill>
                <a:srgbClr val="002060"/>
              </a:solidFill>
            </a:endParaRPr>
          </a:p>
        </p:txBody>
      </p:sp>
      <p:graphicFrame>
        <p:nvGraphicFramePr>
          <p:cNvPr id="5" name="Diagram 4">
            <a:extLst>
              <a:ext uri="{FF2B5EF4-FFF2-40B4-BE49-F238E27FC236}">
                <a16:creationId xmlns:a16="http://schemas.microsoft.com/office/drawing/2014/main" id="{05685E3D-604B-460F-9FAC-36810A6CCBEC}"/>
              </a:ext>
            </a:extLst>
          </p:cNvPr>
          <p:cNvGraphicFramePr/>
          <p:nvPr>
            <p:extLst>
              <p:ext uri="{D42A27DB-BD31-4B8C-83A1-F6EECF244321}">
                <p14:modId xmlns:p14="http://schemas.microsoft.com/office/powerpoint/2010/main" val="3180767976"/>
              </p:ext>
            </p:extLst>
          </p:nvPr>
        </p:nvGraphicFramePr>
        <p:xfrm>
          <a:off x="1177766" y="1782763"/>
          <a:ext cx="5562600" cy="42681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People running with gas masks on">
            <a:extLst>
              <a:ext uri="{FF2B5EF4-FFF2-40B4-BE49-F238E27FC236}">
                <a16:creationId xmlns:a16="http://schemas.microsoft.com/office/drawing/2014/main" id="{FCA3C1F0-8647-42F6-87CC-7C493D5DF9FA}"/>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7438174" y="1782763"/>
            <a:ext cx="3217817" cy="3204946"/>
          </a:xfrm>
          <a:prstGeom prst="rect">
            <a:avLst/>
          </a:prstGeom>
        </p:spPr>
      </p:pic>
      <p:sp>
        <p:nvSpPr>
          <p:cNvPr id="7" name="TextBox 6">
            <a:extLst>
              <a:ext uri="{FF2B5EF4-FFF2-40B4-BE49-F238E27FC236}">
                <a16:creationId xmlns:a16="http://schemas.microsoft.com/office/drawing/2014/main" id="{2BD2565E-DE11-4EB8-8510-0DABBCC5318F}"/>
              </a:ext>
            </a:extLst>
          </p:cNvPr>
          <p:cNvSpPr txBox="1"/>
          <p:nvPr/>
        </p:nvSpPr>
        <p:spPr>
          <a:xfrm>
            <a:off x="7438174" y="4987709"/>
            <a:ext cx="3217816" cy="230832"/>
          </a:xfrm>
          <a:prstGeom prst="rect">
            <a:avLst/>
          </a:prstGeom>
          <a:noFill/>
        </p:spPr>
        <p:txBody>
          <a:bodyPr wrap="square" rtlCol="0">
            <a:spAutoFit/>
          </a:bodyPr>
          <a:lstStyle/>
          <a:p>
            <a:r>
              <a:rPr lang="en-US" sz="900" dirty="0">
                <a:solidFill>
                  <a:srgbClr val="002060"/>
                </a:solidFill>
                <a:hlinkClick r:id="rId8" tooltip="https://www.flickr.com/photos/west_point/5939822587">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nc-nd/3.0/">
                  <a:extLst>
                    <a:ext uri="{A12FA001-AC4F-418D-AE19-62706E023703}">
                      <ahyp:hlinkClr xmlns:ahyp="http://schemas.microsoft.com/office/drawing/2018/hyperlinkcolor" val="tx"/>
                    </a:ext>
                  </a:extLst>
                </a:hlinkClick>
              </a:rPr>
              <a:t>CC BY-NC-ND</a:t>
            </a:r>
            <a:endParaRPr lang="en-US" sz="900" dirty="0">
              <a:solidFill>
                <a:srgbClr val="002060"/>
              </a:solidFill>
            </a:endParaRPr>
          </a:p>
        </p:txBody>
      </p:sp>
    </p:spTree>
    <p:extLst>
      <p:ext uri="{BB962C8B-B14F-4D97-AF65-F5344CB8AC3E}">
        <p14:creationId xmlns:p14="http://schemas.microsoft.com/office/powerpoint/2010/main" val="35069205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9399EE61-8327-47B2-9212-7A677A0318B0}"/>
              </a:ext>
            </a:extLst>
          </p:cNvPr>
          <p:cNvSpPr>
            <a:spLocks noGrp="1"/>
          </p:cNvSpPr>
          <p:nvPr>
            <p:ph type="title"/>
          </p:nvPr>
        </p:nvSpPr>
        <p:spPr>
          <a:xfrm>
            <a:off x="838200" y="457200"/>
            <a:ext cx="10515600" cy="1325563"/>
          </a:xfrm>
        </p:spPr>
        <p:txBody>
          <a:bodyPr/>
          <a:lstStyle/>
          <a:p>
            <a:pPr algn="ctr"/>
            <a:r>
              <a:rPr lang="en-US" sz="3200" dirty="0">
                <a:solidFill>
                  <a:srgbClr val="002060"/>
                </a:solidFill>
              </a:rPr>
              <a:t>How Chemicals Enter The Body</a:t>
            </a:r>
            <a:endParaRPr lang="en-US" dirty="0">
              <a:solidFill>
                <a:srgbClr val="002060"/>
              </a:solidFill>
            </a:endParaRPr>
          </a:p>
        </p:txBody>
      </p:sp>
      <p:graphicFrame>
        <p:nvGraphicFramePr>
          <p:cNvPr id="5" name="Diagram 4">
            <a:extLst>
              <a:ext uri="{FF2B5EF4-FFF2-40B4-BE49-F238E27FC236}">
                <a16:creationId xmlns:a16="http://schemas.microsoft.com/office/drawing/2014/main" id="{08EFA033-D29E-4BFB-96AB-0EEDABFFA33D}"/>
              </a:ext>
            </a:extLst>
          </p:cNvPr>
          <p:cNvGraphicFramePr/>
          <p:nvPr>
            <p:extLst>
              <p:ext uri="{D42A27DB-BD31-4B8C-83A1-F6EECF244321}">
                <p14:modId xmlns:p14="http://schemas.microsoft.com/office/powerpoint/2010/main" val="1423806159"/>
              </p:ext>
            </p:extLst>
          </p:nvPr>
        </p:nvGraphicFramePr>
        <p:xfrm>
          <a:off x="1558753" y="1752600"/>
          <a:ext cx="5106008" cy="464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Skin">
            <a:extLst>
              <a:ext uri="{FF2B5EF4-FFF2-40B4-BE49-F238E27FC236}">
                <a16:creationId xmlns:a16="http://schemas.microsoft.com/office/drawing/2014/main" id="{791BCAE8-D556-4C73-A9CF-63A778DC862C}"/>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7547147" y="2400300"/>
            <a:ext cx="3086100" cy="2057400"/>
          </a:xfrm>
          <a:prstGeom prst="rect">
            <a:avLst/>
          </a:prstGeom>
        </p:spPr>
      </p:pic>
    </p:spTree>
    <p:extLst>
      <p:ext uri="{BB962C8B-B14F-4D97-AF65-F5344CB8AC3E}">
        <p14:creationId xmlns:p14="http://schemas.microsoft.com/office/powerpoint/2010/main" val="7952747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EFDD63D0-F65A-49D9-9C68-4DDEED5A4259}"/>
              </a:ext>
            </a:extLst>
          </p:cNvPr>
          <p:cNvSpPr>
            <a:spLocks noGrp="1"/>
          </p:cNvSpPr>
          <p:nvPr>
            <p:ph type="title"/>
          </p:nvPr>
        </p:nvSpPr>
        <p:spPr>
          <a:xfrm>
            <a:off x="838200" y="451757"/>
            <a:ext cx="10515600" cy="1098369"/>
          </a:xfrm>
        </p:spPr>
        <p:txBody>
          <a:bodyPr/>
          <a:lstStyle/>
          <a:p>
            <a:pPr algn="ctr"/>
            <a:r>
              <a:rPr lang="en-US" sz="3200" dirty="0">
                <a:solidFill>
                  <a:srgbClr val="002060"/>
                </a:solidFill>
              </a:rPr>
              <a:t>How Chemicals Enter The Body</a:t>
            </a:r>
            <a:endParaRPr lang="en-US" dirty="0">
              <a:solidFill>
                <a:srgbClr val="002060"/>
              </a:solidFill>
            </a:endParaRPr>
          </a:p>
        </p:txBody>
      </p:sp>
      <p:graphicFrame>
        <p:nvGraphicFramePr>
          <p:cNvPr id="5" name="Diagram 4">
            <a:extLst>
              <a:ext uri="{FF2B5EF4-FFF2-40B4-BE49-F238E27FC236}">
                <a16:creationId xmlns:a16="http://schemas.microsoft.com/office/drawing/2014/main" id="{2373D37D-EB99-44DC-9010-FBD8CA59B97B}"/>
              </a:ext>
            </a:extLst>
          </p:cNvPr>
          <p:cNvGraphicFramePr/>
          <p:nvPr>
            <p:extLst>
              <p:ext uri="{D42A27DB-BD31-4B8C-83A1-F6EECF244321}">
                <p14:modId xmlns:p14="http://schemas.microsoft.com/office/powerpoint/2010/main" val="3063155310"/>
              </p:ext>
            </p:extLst>
          </p:nvPr>
        </p:nvGraphicFramePr>
        <p:xfrm>
          <a:off x="1854994" y="1477390"/>
          <a:ext cx="8482012" cy="20621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image.png" descr="Chemical burn on feet.">
            <a:extLst>
              <a:ext uri="{FF2B5EF4-FFF2-40B4-BE49-F238E27FC236}">
                <a16:creationId xmlns:a16="http://schemas.microsoft.com/office/drawing/2014/main" id="{02B63DFA-F6C9-4CAA-8BEC-F500926A02E5}"/>
              </a:ext>
            </a:extLst>
          </p:cNvPr>
          <p:cNvPicPr/>
          <p:nvPr/>
        </p:nvPicPr>
        <p:blipFill>
          <a:blip r:embed="rId7"/>
          <a:stretch>
            <a:fillRect/>
          </a:stretch>
        </p:blipFill>
        <p:spPr>
          <a:xfrm>
            <a:off x="1854994" y="3638550"/>
            <a:ext cx="3817938" cy="2705100"/>
          </a:xfrm>
          <a:prstGeom prst="rect">
            <a:avLst/>
          </a:prstGeom>
          <a:ln w="12700">
            <a:miter lim="400000"/>
          </a:ln>
          <a:effectLst>
            <a:outerShdw blurRad="63500" dist="127000" dir="13500000" rotWithShape="0">
              <a:srgbClr val="000000">
                <a:alpha val="39999"/>
              </a:srgbClr>
            </a:outerShdw>
          </a:effectLst>
        </p:spPr>
      </p:pic>
      <p:pic>
        <p:nvPicPr>
          <p:cNvPr id="7" name="image-1.png" descr="Chemical burn on feet.">
            <a:extLst>
              <a:ext uri="{FF2B5EF4-FFF2-40B4-BE49-F238E27FC236}">
                <a16:creationId xmlns:a16="http://schemas.microsoft.com/office/drawing/2014/main" id="{567C1E19-16B8-436D-8DDC-71F73B77FD96}"/>
              </a:ext>
            </a:extLst>
          </p:cNvPr>
          <p:cNvPicPr/>
          <p:nvPr/>
        </p:nvPicPr>
        <p:blipFill>
          <a:blip r:embed="rId8"/>
          <a:stretch>
            <a:fillRect/>
          </a:stretch>
        </p:blipFill>
        <p:spPr>
          <a:xfrm>
            <a:off x="6367939" y="3638550"/>
            <a:ext cx="1637030" cy="2705100"/>
          </a:xfrm>
          <a:prstGeom prst="rect">
            <a:avLst/>
          </a:prstGeom>
          <a:ln w="12700">
            <a:miter lim="400000"/>
          </a:ln>
          <a:effectLst>
            <a:outerShdw blurRad="63500" dist="127000" dir="13500000" rotWithShape="0">
              <a:srgbClr val="000000">
                <a:alpha val="39999"/>
              </a:srgbClr>
            </a:outerShdw>
          </a:effectLst>
        </p:spPr>
      </p:pic>
      <p:pic>
        <p:nvPicPr>
          <p:cNvPr id="8" name="image-3.png" descr="Chemical burn on feet.">
            <a:extLst>
              <a:ext uri="{FF2B5EF4-FFF2-40B4-BE49-F238E27FC236}">
                <a16:creationId xmlns:a16="http://schemas.microsoft.com/office/drawing/2014/main" id="{46921523-CF9B-4393-A90E-9678DCB521EE}"/>
              </a:ext>
            </a:extLst>
          </p:cNvPr>
          <p:cNvPicPr/>
          <p:nvPr/>
        </p:nvPicPr>
        <p:blipFill>
          <a:blip r:embed="rId9"/>
          <a:stretch>
            <a:fillRect/>
          </a:stretch>
        </p:blipFill>
        <p:spPr>
          <a:xfrm>
            <a:off x="8699977" y="3638550"/>
            <a:ext cx="1637029" cy="2705100"/>
          </a:xfrm>
          <a:prstGeom prst="rect">
            <a:avLst/>
          </a:prstGeom>
          <a:ln w="12700">
            <a:miter lim="400000"/>
          </a:ln>
          <a:effectLst>
            <a:outerShdw blurRad="63500" dist="127000" dir="13500000" rotWithShape="0">
              <a:srgbClr val="000000">
                <a:alpha val="39999"/>
              </a:srgbClr>
            </a:outerShdw>
          </a:effectLst>
        </p:spPr>
      </p:pic>
      <p:sp>
        <p:nvSpPr>
          <p:cNvPr id="9" name="TextBox 8">
            <a:extLst>
              <a:ext uri="{FF2B5EF4-FFF2-40B4-BE49-F238E27FC236}">
                <a16:creationId xmlns:a16="http://schemas.microsoft.com/office/drawing/2014/main" id="{DD1DA721-5702-44D3-AD7A-6FA0D815CE5A}"/>
              </a:ext>
            </a:extLst>
          </p:cNvPr>
          <p:cNvSpPr txBox="1"/>
          <p:nvPr/>
        </p:nvSpPr>
        <p:spPr>
          <a:xfrm>
            <a:off x="1110456" y="6019800"/>
            <a:ext cx="2623343" cy="369332"/>
          </a:xfrm>
          <a:prstGeom prst="rect">
            <a:avLst/>
          </a:prstGeom>
          <a:solidFill>
            <a:schemeClr val="bg1"/>
          </a:solidFill>
        </p:spPr>
        <p:txBody>
          <a:bodyPr wrap="square" rtlCol="0">
            <a:spAutoFit/>
          </a:bodyPr>
          <a:lstStyle/>
          <a:p>
            <a:r>
              <a:rPr lang="en-US" b="1" dirty="0">
                <a:solidFill>
                  <a:srgbClr val="FF0000"/>
                </a:solidFill>
              </a:rPr>
              <a:t>Acute Chemical Burn</a:t>
            </a:r>
          </a:p>
        </p:txBody>
      </p:sp>
      <p:sp>
        <p:nvSpPr>
          <p:cNvPr id="10" name="TextBox 9">
            <a:extLst>
              <a:ext uri="{FF2B5EF4-FFF2-40B4-BE49-F238E27FC236}">
                <a16:creationId xmlns:a16="http://schemas.microsoft.com/office/drawing/2014/main" id="{AC356FB6-0739-4BAE-B1D5-7C2C7D4C4EB0}"/>
              </a:ext>
            </a:extLst>
          </p:cNvPr>
          <p:cNvSpPr txBox="1"/>
          <p:nvPr/>
        </p:nvSpPr>
        <p:spPr>
          <a:xfrm>
            <a:off x="4838698" y="5964793"/>
            <a:ext cx="1420020" cy="369332"/>
          </a:xfrm>
          <a:prstGeom prst="rect">
            <a:avLst/>
          </a:prstGeom>
          <a:solidFill>
            <a:schemeClr val="bg1"/>
          </a:solidFill>
        </p:spPr>
        <p:txBody>
          <a:bodyPr wrap="square" rtlCol="0">
            <a:spAutoFit/>
          </a:bodyPr>
          <a:lstStyle/>
          <a:p>
            <a:r>
              <a:rPr lang="en-US" b="1" dirty="0">
                <a:solidFill>
                  <a:srgbClr val="FF0000"/>
                </a:solidFill>
              </a:rPr>
              <a:t>1 Day Later</a:t>
            </a:r>
          </a:p>
        </p:txBody>
      </p:sp>
      <p:sp>
        <p:nvSpPr>
          <p:cNvPr id="11" name="TextBox 10">
            <a:extLst>
              <a:ext uri="{FF2B5EF4-FFF2-40B4-BE49-F238E27FC236}">
                <a16:creationId xmlns:a16="http://schemas.microsoft.com/office/drawing/2014/main" id="{513DF6D1-40E5-4F95-839C-6AC5DD44F967}"/>
              </a:ext>
            </a:extLst>
          </p:cNvPr>
          <p:cNvSpPr txBox="1"/>
          <p:nvPr/>
        </p:nvSpPr>
        <p:spPr>
          <a:xfrm>
            <a:off x="6948487" y="5964792"/>
            <a:ext cx="1738313" cy="369332"/>
          </a:xfrm>
          <a:prstGeom prst="rect">
            <a:avLst/>
          </a:prstGeom>
          <a:solidFill>
            <a:schemeClr val="bg1"/>
          </a:solidFill>
          <a:ln>
            <a:solidFill>
              <a:schemeClr val="bg1"/>
            </a:solidFill>
          </a:ln>
        </p:spPr>
        <p:txBody>
          <a:bodyPr wrap="square" rtlCol="0">
            <a:spAutoFit/>
          </a:bodyPr>
          <a:lstStyle/>
          <a:p>
            <a:r>
              <a:rPr lang="en-US" b="1" dirty="0">
                <a:solidFill>
                  <a:srgbClr val="FF0000"/>
                </a:solidFill>
              </a:rPr>
              <a:t>7 Days Later</a:t>
            </a:r>
          </a:p>
        </p:txBody>
      </p:sp>
    </p:spTree>
    <p:extLst>
      <p:ext uri="{BB962C8B-B14F-4D97-AF65-F5344CB8AC3E}">
        <p14:creationId xmlns:p14="http://schemas.microsoft.com/office/powerpoint/2010/main" val="17535880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F3821875-2B76-4B6F-8F2C-9B9BC200541F}"/>
              </a:ext>
            </a:extLst>
          </p:cNvPr>
          <p:cNvSpPr>
            <a:spLocks noGrp="1"/>
          </p:cNvSpPr>
          <p:nvPr>
            <p:ph type="title"/>
          </p:nvPr>
        </p:nvSpPr>
        <p:spPr>
          <a:xfrm>
            <a:off x="838200" y="449036"/>
            <a:ext cx="10515600" cy="1325563"/>
          </a:xfrm>
        </p:spPr>
        <p:txBody>
          <a:bodyPr/>
          <a:lstStyle/>
          <a:p>
            <a:pPr algn="ctr"/>
            <a:r>
              <a:rPr lang="en-US" sz="3200" dirty="0">
                <a:solidFill>
                  <a:srgbClr val="002060"/>
                </a:solidFill>
              </a:rPr>
              <a:t>How Chemicals Enter The Body</a:t>
            </a:r>
            <a:endParaRPr lang="en-US" dirty="0">
              <a:solidFill>
                <a:srgbClr val="002060"/>
              </a:solidFill>
            </a:endParaRPr>
          </a:p>
        </p:txBody>
      </p:sp>
      <p:graphicFrame>
        <p:nvGraphicFramePr>
          <p:cNvPr id="5" name="Diagram 4">
            <a:extLst>
              <a:ext uri="{FF2B5EF4-FFF2-40B4-BE49-F238E27FC236}">
                <a16:creationId xmlns:a16="http://schemas.microsoft.com/office/drawing/2014/main" id="{8397EFBC-8331-45C2-9122-41F8EF1204C8}"/>
              </a:ext>
            </a:extLst>
          </p:cNvPr>
          <p:cNvGraphicFramePr/>
          <p:nvPr>
            <p:extLst>
              <p:ext uri="{D42A27DB-BD31-4B8C-83A1-F6EECF244321}">
                <p14:modId xmlns:p14="http://schemas.microsoft.com/office/powerpoint/2010/main" val="4225030676"/>
              </p:ext>
            </p:extLst>
          </p:nvPr>
        </p:nvGraphicFramePr>
        <p:xfrm>
          <a:off x="1905000" y="1612533"/>
          <a:ext cx="8382000" cy="23698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Person holding chemical with lab coat, gloves, and eye protection.">
            <a:extLst>
              <a:ext uri="{FF2B5EF4-FFF2-40B4-BE49-F238E27FC236}">
                <a16:creationId xmlns:a16="http://schemas.microsoft.com/office/drawing/2014/main" id="{6413DC6E-3580-42ED-97B5-35D5F5A111E6}"/>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5061089" y="3982413"/>
            <a:ext cx="2069822" cy="2377339"/>
          </a:xfrm>
          <a:prstGeom prst="rect">
            <a:avLst/>
          </a:prstGeom>
        </p:spPr>
      </p:pic>
      <p:sp>
        <p:nvSpPr>
          <p:cNvPr id="7" name="TextBox 6">
            <a:extLst>
              <a:ext uri="{FF2B5EF4-FFF2-40B4-BE49-F238E27FC236}">
                <a16:creationId xmlns:a16="http://schemas.microsoft.com/office/drawing/2014/main" id="{819DD9B6-E6CA-48E0-939B-D65DFBAAFCCE}"/>
              </a:ext>
            </a:extLst>
          </p:cNvPr>
          <p:cNvSpPr txBox="1"/>
          <p:nvPr/>
        </p:nvSpPr>
        <p:spPr>
          <a:xfrm>
            <a:off x="5061089" y="6359752"/>
            <a:ext cx="2069822" cy="369332"/>
          </a:xfrm>
          <a:prstGeom prst="rect">
            <a:avLst/>
          </a:prstGeom>
          <a:noFill/>
        </p:spPr>
        <p:txBody>
          <a:bodyPr wrap="square" rtlCol="0">
            <a:spAutoFit/>
          </a:bodyPr>
          <a:lstStyle/>
          <a:p>
            <a:r>
              <a:rPr lang="en-US" sz="900" dirty="0">
                <a:solidFill>
                  <a:srgbClr val="002060"/>
                </a:solidFill>
                <a:hlinkClick r:id="rId8" tooltip="https://2019.igem.org/Team:Virginia/Safety">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spTree>
    <p:extLst>
      <p:ext uri="{BB962C8B-B14F-4D97-AF65-F5344CB8AC3E}">
        <p14:creationId xmlns:p14="http://schemas.microsoft.com/office/powerpoint/2010/main" val="21709028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7F1047BF-4FF9-4AE2-A78B-16FAA6650CBC}"/>
              </a:ext>
            </a:extLst>
          </p:cNvPr>
          <p:cNvSpPr>
            <a:spLocks noGrp="1"/>
          </p:cNvSpPr>
          <p:nvPr>
            <p:ph type="title"/>
          </p:nvPr>
        </p:nvSpPr>
        <p:spPr>
          <a:xfrm>
            <a:off x="838200" y="501508"/>
            <a:ext cx="10515600" cy="1325563"/>
          </a:xfrm>
        </p:spPr>
        <p:txBody>
          <a:bodyPr/>
          <a:lstStyle/>
          <a:p>
            <a:pPr algn="ctr"/>
            <a:r>
              <a:rPr lang="en-US" sz="3200" dirty="0">
                <a:solidFill>
                  <a:srgbClr val="002060"/>
                </a:solidFill>
              </a:rPr>
              <a:t>How Chemicals Enter The Body</a:t>
            </a:r>
            <a:endParaRPr lang="en-US" dirty="0">
              <a:solidFill>
                <a:srgbClr val="002060"/>
              </a:solidFill>
            </a:endParaRPr>
          </a:p>
        </p:txBody>
      </p:sp>
      <p:graphicFrame>
        <p:nvGraphicFramePr>
          <p:cNvPr id="5" name="Diagram 4">
            <a:extLst>
              <a:ext uri="{FF2B5EF4-FFF2-40B4-BE49-F238E27FC236}">
                <a16:creationId xmlns:a16="http://schemas.microsoft.com/office/drawing/2014/main" id="{26A7A40C-72D6-4876-B79C-E56E87BA9F6C}"/>
              </a:ext>
            </a:extLst>
          </p:cNvPr>
          <p:cNvGraphicFramePr/>
          <p:nvPr>
            <p:extLst>
              <p:ext uri="{D42A27DB-BD31-4B8C-83A1-F6EECF244321}">
                <p14:modId xmlns:p14="http://schemas.microsoft.com/office/powerpoint/2010/main" val="2395535194"/>
              </p:ext>
            </p:extLst>
          </p:nvPr>
        </p:nvGraphicFramePr>
        <p:xfrm>
          <a:off x="1134753" y="1765577"/>
          <a:ext cx="6979090" cy="3886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Syringe">
            <a:extLst>
              <a:ext uri="{FF2B5EF4-FFF2-40B4-BE49-F238E27FC236}">
                <a16:creationId xmlns:a16="http://schemas.microsoft.com/office/drawing/2014/main" id="{7CA8B0E4-EFD3-45DE-AA8C-22FDA9113B9A}"/>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113843" y="1718426"/>
            <a:ext cx="2773257" cy="2020997"/>
          </a:xfrm>
          <a:prstGeom prst="rect">
            <a:avLst/>
          </a:prstGeom>
        </p:spPr>
      </p:pic>
      <p:sp>
        <p:nvSpPr>
          <p:cNvPr id="7" name="TextBox 6">
            <a:extLst>
              <a:ext uri="{FF2B5EF4-FFF2-40B4-BE49-F238E27FC236}">
                <a16:creationId xmlns:a16="http://schemas.microsoft.com/office/drawing/2014/main" id="{13548CFE-296C-4D9C-82DD-5AC3C8337957}"/>
              </a:ext>
            </a:extLst>
          </p:cNvPr>
          <p:cNvSpPr txBox="1"/>
          <p:nvPr/>
        </p:nvSpPr>
        <p:spPr>
          <a:xfrm>
            <a:off x="8113842" y="3739423"/>
            <a:ext cx="2773257" cy="369332"/>
          </a:xfrm>
          <a:prstGeom prst="rect">
            <a:avLst/>
          </a:prstGeom>
          <a:noFill/>
        </p:spPr>
        <p:txBody>
          <a:bodyPr wrap="square" rtlCol="0">
            <a:spAutoFit/>
          </a:bodyPr>
          <a:lstStyle/>
          <a:p>
            <a:r>
              <a:rPr lang="en-US" sz="900" dirty="0">
                <a:solidFill>
                  <a:srgbClr val="002060"/>
                </a:solidFill>
                <a:hlinkClick r:id="rId8" tooltip="https://freepngimg.com/png/47471-syringe-needle-download-free-image">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nc/3.0/">
                  <a:extLst>
                    <a:ext uri="{A12FA001-AC4F-418D-AE19-62706E023703}">
                      <ahyp:hlinkClr xmlns:ahyp="http://schemas.microsoft.com/office/drawing/2018/hyperlinkcolor" val="tx"/>
                    </a:ext>
                  </a:extLst>
                </a:hlinkClick>
              </a:rPr>
              <a:t>CC BY-NC</a:t>
            </a:r>
            <a:endParaRPr lang="en-US" sz="900" dirty="0">
              <a:solidFill>
                <a:srgbClr val="002060"/>
              </a:solidFill>
            </a:endParaRPr>
          </a:p>
        </p:txBody>
      </p:sp>
    </p:spTree>
    <p:extLst>
      <p:ext uri="{BB962C8B-B14F-4D97-AF65-F5344CB8AC3E}">
        <p14:creationId xmlns:p14="http://schemas.microsoft.com/office/powerpoint/2010/main" val="15502477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68A49EFD-DCDD-42F4-A3F3-F2FEBA40FEBD}"/>
              </a:ext>
            </a:extLst>
          </p:cNvPr>
          <p:cNvSpPr>
            <a:spLocks noGrp="1"/>
          </p:cNvSpPr>
          <p:nvPr>
            <p:ph type="title"/>
          </p:nvPr>
        </p:nvSpPr>
        <p:spPr>
          <a:xfrm>
            <a:off x="838200" y="649333"/>
            <a:ext cx="10515600" cy="1325563"/>
          </a:xfrm>
        </p:spPr>
        <p:txBody>
          <a:bodyPr/>
          <a:lstStyle/>
          <a:p>
            <a:pPr algn="ctr"/>
            <a:r>
              <a:rPr lang="en-US" sz="3200" dirty="0">
                <a:solidFill>
                  <a:srgbClr val="002060"/>
                </a:solidFill>
              </a:rPr>
              <a:t>Chemical Toxicity</a:t>
            </a:r>
            <a:endParaRPr lang="en-US" dirty="0">
              <a:solidFill>
                <a:srgbClr val="002060"/>
              </a:solidFill>
            </a:endParaRPr>
          </a:p>
        </p:txBody>
      </p:sp>
      <p:graphicFrame>
        <p:nvGraphicFramePr>
          <p:cNvPr id="5" name="Content Placeholder 4">
            <a:extLst>
              <a:ext uri="{FF2B5EF4-FFF2-40B4-BE49-F238E27FC236}">
                <a16:creationId xmlns:a16="http://schemas.microsoft.com/office/drawing/2014/main" id="{BF8A5531-C85E-482D-AFC0-FF19685CE099}"/>
              </a:ext>
            </a:extLst>
          </p:cNvPr>
          <p:cNvGraphicFramePr>
            <a:graphicFrameLocks noGrp="1"/>
          </p:cNvGraphicFramePr>
          <p:nvPr>
            <p:ph idx="1"/>
            <p:extLst>
              <p:ext uri="{D42A27DB-BD31-4B8C-83A1-F6EECF244321}">
                <p14:modId xmlns:p14="http://schemas.microsoft.com/office/powerpoint/2010/main" val="3896344109"/>
              </p:ext>
            </p:extLst>
          </p:nvPr>
        </p:nvGraphicFramePr>
        <p:xfrm>
          <a:off x="838200" y="2101056"/>
          <a:ext cx="10515600" cy="2655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52542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F00C493A-E8DC-47F8-B44F-CE43CEFD7011}"/>
              </a:ext>
            </a:extLst>
          </p:cNvPr>
          <p:cNvSpPr>
            <a:spLocks noGrp="1"/>
          </p:cNvSpPr>
          <p:nvPr>
            <p:ph type="title"/>
          </p:nvPr>
        </p:nvSpPr>
        <p:spPr>
          <a:xfrm>
            <a:off x="838200" y="499945"/>
            <a:ext cx="10515600" cy="1325563"/>
          </a:xfrm>
        </p:spPr>
        <p:txBody>
          <a:bodyPr/>
          <a:lstStyle/>
          <a:p>
            <a:pPr algn="ctr"/>
            <a:r>
              <a:rPr lang="en-US" sz="3200" dirty="0">
                <a:solidFill>
                  <a:srgbClr val="002060"/>
                </a:solidFill>
              </a:rPr>
              <a:t>Chemical Toxicity</a:t>
            </a:r>
            <a:endParaRPr lang="en-US" dirty="0">
              <a:solidFill>
                <a:srgbClr val="002060"/>
              </a:solidFill>
            </a:endParaRPr>
          </a:p>
        </p:txBody>
      </p:sp>
      <p:graphicFrame>
        <p:nvGraphicFramePr>
          <p:cNvPr id="5" name="Diagram 4">
            <a:extLst>
              <a:ext uri="{FF2B5EF4-FFF2-40B4-BE49-F238E27FC236}">
                <a16:creationId xmlns:a16="http://schemas.microsoft.com/office/drawing/2014/main" id="{4B1F46D2-20DB-4A52-8A02-35F501EE5EB9}"/>
              </a:ext>
            </a:extLst>
          </p:cNvPr>
          <p:cNvGraphicFramePr/>
          <p:nvPr>
            <p:extLst>
              <p:ext uri="{D42A27DB-BD31-4B8C-83A1-F6EECF244321}">
                <p14:modId xmlns:p14="http://schemas.microsoft.com/office/powerpoint/2010/main" val="2251494195"/>
              </p:ext>
            </p:extLst>
          </p:nvPr>
        </p:nvGraphicFramePr>
        <p:xfrm>
          <a:off x="1492552" y="1766418"/>
          <a:ext cx="4038600" cy="48038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Various household chemical cleaners lined up. ">
            <a:extLst>
              <a:ext uri="{FF2B5EF4-FFF2-40B4-BE49-F238E27FC236}">
                <a16:creationId xmlns:a16="http://schemas.microsoft.com/office/drawing/2014/main" id="{1DD9CE47-E486-42E5-9EFA-4BBEFC1051DE}"/>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6185503" y="1795963"/>
            <a:ext cx="4217602" cy="2372401"/>
          </a:xfrm>
          <a:prstGeom prst="rect">
            <a:avLst/>
          </a:prstGeom>
        </p:spPr>
      </p:pic>
      <p:sp>
        <p:nvSpPr>
          <p:cNvPr id="7" name="TextBox 6">
            <a:extLst>
              <a:ext uri="{FF2B5EF4-FFF2-40B4-BE49-F238E27FC236}">
                <a16:creationId xmlns:a16="http://schemas.microsoft.com/office/drawing/2014/main" id="{9A02598A-B457-4FF5-97D3-3EA6F0EC2AFC}"/>
              </a:ext>
            </a:extLst>
          </p:cNvPr>
          <p:cNvSpPr txBox="1"/>
          <p:nvPr/>
        </p:nvSpPr>
        <p:spPr>
          <a:xfrm>
            <a:off x="6185503" y="4168364"/>
            <a:ext cx="4217602" cy="261610"/>
          </a:xfrm>
          <a:prstGeom prst="rect">
            <a:avLst/>
          </a:prstGeom>
          <a:noFill/>
        </p:spPr>
        <p:txBody>
          <a:bodyPr wrap="square" rtlCol="0">
            <a:spAutoFit/>
          </a:bodyPr>
          <a:lstStyle/>
          <a:p>
            <a:r>
              <a:rPr lang="en-US" sz="1100" dirty="0">
                <a:solidFill>
                  <a:srgbClr val="002060"/>
                </a:solidFill>
                <a:hlinkClick r:id="rId8" tooltip="https://www.ag.ndsu.edu/publications/crops/laundering-pesticide-contaminated-work-clothes">
                  <a:extLst>
                    <a:ext uri="{A12FA001-AC4F-418D-AE19-62706E023703}">
                      <ahyp:hlinkClr xmlns:ahyp="http://schemas.microsoft.com/office/drawing/2018/hyperlinkcolor" val="tx"/>
                    </a:ext>
                  </a:extLst>
                </a:hlinkClick>
              </a:rPr>
              <a:t>This Photo</a:t>
            </a:r>
            <a:r>
              <a:rPr lang="en-US" sz="1100" dirty="0">
                <a:solidFill>
                  <a:srgbClr val="002060"/>
                </a:solidFill>
              </a:rPr>
              <a:t> by Unknown Author is licensed under </a:t>
            </a:r>
            <a:r>
              <a:rPr lang="en-US" sz="1100" dirty="0">
                <a:solidFill>
                  <a:srgbClr val="002060"/>
                </a:solidFill>
                <a:hlinkClick r:id="rId9" tooltip="https://creativecommons.org/licenses/by-nc-sa/3.0/">
                  <a:extLst>
                    <a:ext uri="{A12FA001-AC4F-418D-AE19-62706E023703}">
                      <ahyp:hlinkClr xmlns:ahyp="http://schemas.microsoft.com/office/drawing/2018/hyperlinkcolor" val="tx"/>
                    </a:ext>
                  </a:extLst>
                </a:hlinkClick>
              </a:rPr>
              <a:t>CC BY-SA-NC</a:t>
            </a:r>
            <a:endParaRPr lang="en-US" sz="1100" dirty="0">
              <a:solidFill>
                <a:srgbClr val="002060"/>
              </a:solidFill>
            </a:endParaRPr>
          </a:p>
        </p:txBody>
      </p:sp>
    </p:spTree>
    <p:extLst>
      <p:ext uri="{BB962C8B-B14F-4D97-AF65-F5344CB8AC3E}">
        <p14:creationId xmlns:p14="http://schemas.microsoft.com/office/powerpoint/2010/main" val="7717454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6E5A106B-D200-45A8-B157-5AF72B8DCB37}"/>
              </a:ext>
            </a:extLst>
          </p:cNvPr>
          <p:cNvSpPr>
            <a:spLocks noGrp="1"/>
          </p:cNvSpPr>
          <p:nvPr>
            <p:ph type="title"/>
          </p:nvPr>
        </p:nvSpPr>
        <p:spPr>
          <a:xfrm>
            <a:off x="838200" y="457745"/>
            <a:ext cx="10515600" cy="1249135"/>
          </a:xfrm>
        </p:spPr>
        <p:txBody>
          <a:bodyPr/>
          <a:lstStyle/>
          <a:p>
            <a:pPr algn="ctr"/>
            <a:r>
              <a:rPr lang="en-US" sz="3200" dirty="0">
                <a:solidFill>
                  <a:srgbClr val="002060"/>
                </a:solidFill>
              </a:rPr>
              <a:t>Health Hazards</a:t>
            </a:r>
            <a:endParaRPr lang="en-US" dirty="0">
              <a:solidFill>
                <a:srgbClr val="002060"/>
              </a:solidFill>
            </a:endParaRPr>
          </a:p>
        </p:txBody>
      </p:sp>
      <p:graphicFrame>
        <p:nvGraphicFramePr>
          <p:cNvPr id="6" name="Diagram 5">
            <a:extLst>
              <a:ext uri="{FF2B5EF4-FFF2-40B4-BE49-F238E27FC236}">
                <a16:creationId xmlns:a16="http://schemas.microsoft.com/office/drawing/2014/main" id="{43742D93-9365-4A7D-9D87-8F638479807B}"/>
              </a:ext>
            </a:extLst>
          </p:cNvPr>
          <p:cNvGraphicFramePr/>
          <p:nvPr>
            <p:extLst>
              <p:ext uri="{D42A27DB-BD31-4B8C-83A1-F6EECF244321}">
                <p14:modId xmlns:p14="http://schemas.microsoft.com/office/powerpoint/2010/main" val="1571954359"/>
              </p:ext>
            </p:extLst>
          </p:nvPr>
        </p:nvGraphicFramePr>
        <p:xfrm>
          <a:off x="1676400" y="1539240"/>
          <a:ext cx="8839200" cy="49475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103890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6F6C5C76-66F8-4262-91C3-81C5B041103C}"/>
              </a:ext>
            </a:extLst>
          </p:cNvPr>
          <p:cNvSpPr>
            <a:spLocks noGrp="1"/>
          </p:cNvSpPr>
          <p:nvPr>
            <p:ph type="title"/>
          </p:nvPr>
        </p:nvSpPr>
        <p:spPr>
          <a:xfrm>
            <a:off x="838200" y="466453"/>
            <a:ext cx="10515600" cy="1325563"/>
          </a:xfrm>
        </p:spPr>
        <p:txBody>
          <a:bodyPr/>
          <a:lstStyle/>
          <a:p>
            <a:pPr algn="ctr"/>
            <a:r>
              <a:rPr lang="en-US" sz="3200" dirty="0">
                <a:solidFill>
                  <a:srgbClr val="002060"/>
                </a:solidFill>
              </a:rPr>
              <a:t>Chemical Exposure Limits</a:t>
            </a:r>
            <a:endParaRPr lang="en-US" dirty="0">
              <a:solidFill>
                <a:srgbClr val="002060"/>
              </a:solidFill>
            </a:endParaRPr>
          </a:p>
        </p:txBody>
      </p:sp>
      <p:graphicFrame>
        <p:nvGraphicFramePr>
          <p:cNvPr id="5" name="Diagram 4">
            <a:extLst>
              <a:ext uri="{FF2B5EF4-FFF2-40B4-BE49-F238E27FC236}">
                <a16:creationId xmlns:a16="http://schemas.microsoft.com/office/drawing/2014/main" id="{105EA48C-D936-48B9-8927-91A976A3E10A}"/>
              </a:ext>
            </a:extLst>
          </p:cNvPr>
          <p:cNvGraphicFramePr/>
          <p:nvPr>
            <p:extLst>
              <p:ext uri="{D42A27DB-BD31-4B8C-83A1-F6EECF244321}">
                <p14:modId xmlns:p14="http://schemas.microsoft.com/office/powerpoint/2010/main" val="3192978438"/>
              </p:ext>
            </p:extLst>
          </p:nvPr>
        </p:nvGraphicFramePr>
        <p:xfrm>
          <a:off x="1676400" y="1483815"/>
          <a:ext cx="8839200" cy="43935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3675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64575358-95D7-42EB-A129-0F48C3AFDFC4}"/>
              </a:ext>
            </a:extLst>
          </p:cNvPr>
          <p:cNvSpPr>
            <a:spLocks noGrp="1"/>
          </p:cNvSpPr>
          <p:nvPr>
            <p:ph type="title"/>
          </p:nvPr>
        </p:nvSpPr>
        <p:spPr>
          <a:xfrm>
            <a:off x="838200" y="463879"/>
            <a:ext cx="10515600" cy="1325563"/>
          </a:xfrm>
        </p:spPr>
        <p:txBody>
          <a:bodyPr/>
          <a:lstStyle/>
          <a:p>
            <a:pPr algn="ctr"/>
            <a:r>
              <a:rPr lang="en-US" sz="3200" dirty="0">
                <a:solidFill>
                  <a:srgbClr val="002060"/>
                </a:solidFill>
              </a:rPr>
              <a:t>Physical Hazards</a:t>
            </a:r>
            <a:endParaRPr lang="en-US" dirty="0">
              <a:solidFill>
                <a:srgbClr val="002060"/>
              </a:solidFill>
            </a:endParaRPr>
          </a:p>
        </p:txBody>
      </p:sp>
      <p:sp>
        <p:nvSpPr>
          <p:cNvPr id="5" name="Shape 228">
            <a:extLst>
              <a:ext uri="{FF2B5EF4-FFF2-40B4-BE49-F238E27FC236}">
                <a16:creationId xmlns:a16="http://schemas.microsoft.com/office/drawing/2014/main" id="{BDC910FB-2EDC-439B-A59C-707750A87F17}"/>
              </a:ext>
            </a:extLst>
          </p:cNvPr>
          <p:cNvSpPr>
            <a:spLocks noChangeArrowheads="1"/>
          </p:cNvSpPr>
          <p:nvPr/>
        </p:nvSpPr>
        <p:spPr bwMode="auto">
          <a:xfrm>
            <a:off x="1385746" y="1676400"/>
            <a:ext cx="8705580" cy="446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38100" tIns="38100" rIns="38100" bIns="38100" anchor="ctr">
            <a:spAutoFit/>
          </a:bodyPr>
          <a:lstStyle>
            <a:lvl1pPr algn="r">
              <a:buClr>
                <a:srgbClr val="EA7F2E"/>
              </a:buClr>
              <a:buFont typeface="Helvetica"/>
              <a:defRPr sz="3600" b="1" i="1">
                <a:solidFill>
                  <a:srgbClr val="004080"/>
                </a:solidFill>
                <a:uFill>
                  <a:solidFill>
                    <a:srgbClr val="004080"/>
                  </a:solidFill>
                </a:uFill>
                <a:latin typeface="Helvetica"/>
                <a:ea typeface="Helvetica"/>
                <a:cs typeface="Helvetica"/>
                <a:sym typeface="Helvetica"/>
              </a:defRPr>
            </a:lvl1pPr>
          </a:lstStyle>
          <a:p>
            <a:pPr algn="l" fontAlgn="auto">
              <a:spcBef>
                <a:spcPts val="0"/>
              </a:spcBef>
              <a:spcAft>
                <a:spcPts val="0"/>
              </a:spcAft>
              <a:defRPr sz="1800" b="0" i="0">
                <a:solidFill>
                  <a:srgbClr val="000000"/>
                </a:solidFill>
                <a:uFillTx/>
              </a:defRPr>
            </a:pPr>
            <a:r>
              <a:rPr sz="2400" dirty="0">
                <a:solidFill>
                  <a:srgbClr val="002060"/>
                </a:solidFill>
                <a:latin typeface="Arial Bold" charset="0"/>
                <a:ea typeface="Arial Bold" charset="0"/>
                <a:cs typeface="Arial Bold" charset="0"/>
                <a:sym typeface="Gill Sans" pitchFamily="1" charset="0"/>
              </a:rPr>
              <a:t>FLAMMABILITY</a:t>
            </a:r>
          </a:p>
        </p:txBody>
      </p:sp>
      <p:sp>
        <p:nvSpPr>
          <p:cNvPr id="6" name="Shape 244">
            <a:extLst>
              <a:ext uri="{FF2B5EF4-FFF2-40B4-BE49-F238E27FC236}">
                <a16:creationId xmlns:a16="http://schemas.microsoft.com/office/drawing/2014/main" id="{83D60117-B678-4FB9-A510-A72F3695E363}"/>
              </a:ext>
            </a:extLst>
          </p:cNvPr>
          <p:cNvSpPr>
            <a:spLocks noChangeArrowheads="1"/>
          </p:cNvSpPr>
          <p:nvPr/>
        </p:nvSpPr>
        <p:spPr bwMode="auto">
          <a:xfrm>
            <a:off x="1385746" y="2223886"/>
            <a:ext cx="2501900" cy="72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38100" tIns="38100" rIns="38100" bIns="38100" anchor="ctr">
            <a:spAutoFit/>
          </a:bodyPr>
          <a:lstStyle>
            <a:lvl1pPr marL="39688"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1pPr>
            <a:lvl2pPr marL="742950" indent="-28575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2pPr>
            <a:lvl3pPr marL="11430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3pPr>
            <a:lvl4pPr marL="16002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4pPr>
            <a:lvl5pPr marL="20574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5pPr>
            <a:lvl6pPr marL="25146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6pPr>
            <a:lvl7pPr marL="29718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7pPr>
            <a:lvl8pPr marL="34290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8pPr>
            <a:lvl9pPr marL="38862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9pPr>
          </a:lstStyle>
          <a:p>
            <a:pPr algn="l" defTabSz="914400" eaLnBrk="1" hangingPunct="1">
              <a:spcBef>
                <a:spcPct val="0"/>
              </a:spcBef>
              <a:buClr>
                <a:srgbClr val="FFFFFF"/>
              </a:buClr>
              <a:buSzTx/>
              <a:buFontTx/>
              <a:buNone/>
            </a:pPr>
            <a:r>
              <a:rPr lang="en-US" altLang="en-US" sz="1400" dirty="0">
                <a:solidFill>
                  <a:srgbClr val="000000"/>
                </a:solidFill>
                <a:latin typeface="Arial" pitchFamily="34" charset="0"/>
                <a:cs typeface="Arial" pitchFamily="34" charset="0"/>
                <a:sym typeface="Arial" pitchFamily="34" charset="0"/>
              </a:rPr>
              <a:t>Vapor pressure is a measure of how fast a liquid evaporates.</a:t>
            </a:r>
          </a:p>
        </p:txBody>
      </p:sp>
      <p:sp>
        <p:nvSpPr>
          <p:cNvPr id="7" name="Shape 237">
            <a:extLst>
              <a:ext uri="{FF2B5EF4-FFF2-40B4-BE49-F238E27FC236}">
                <a16:creationId xmlns:a16="http://schemas.microsoft.com/office/drawing/2014/main" id="{4A46FFC1-257D-474E-A8C1-C79C4F0F21E1}"/>
              </a:ext>
            </a:extLst>
          </p:cNvPr>
          <p:cNvSpPr>
            <a:spLocks noChangeArrowheads="1"/>
          </p:cNvSpPr>
          <p:nvPr/>
        </p:nvSpPr>
        <p:spPr bwMode="auto">
          <a:xfrm>
            <a:off x="5049426" y="2090435"/>
            <a:ext cx="504190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38100" tIns="38100" rIns="38100" bIns="38100" anchor="ctr">
            <a:spAutoFit/>
          </a:bodyPr>
          <a:lstStyle>
            <a:lvl1pPr marL="39688"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1pPr>
            <a:lvl2pPr marL="742950" indent="-28575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2pPr>
            <a:lvl3pPr marL="11430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3pPr>
            <a:lvl4pPr marL="16002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4pPr>
            <a:lvl5pPr marL="20574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5pPr>
            <a:lvl6pPr marL="25146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6pPr>
            <a:lvl7pPr marL="29718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7pPr>
            <a:lvl8pPr marL="34290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8pPr>
            <a:lvl9pPr marL="38862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9pPr>
          </a:lstStyle>
          <a:p>
            <a:pPr algn="l" defTabSz="914400" eaLnBrk="1" hangingPunct="1">
              <a:spcBef>
                <a:spcPct val="0"/>
              </a:spcBef>
              <a:buClr>
                <a:srgbClr val="FFFFFF"/>
              </a:buClr>
              <a:buSzTx/>
              <a:buFontTx/>
              <a:buNone/>
            </a:pPr>
            <a:endParaRPr lang="en-US" altLang="en-US" sz="900" dirty="0">
              <a:solidFill>
                <a:srgbClr val="000000"/>
              </a:solidFill>
              <a:latin typeface="Arial Bold" charset="0"/>
              <a:ea typeface="Arial Bold" charset="0"/>
              <a:cs typeface="Arial Bold" charset="0"/>
              <a:sym typeface="Arial Bold" charset="0"/>
            </a:endParaRPr>
          </a:p>
          <a:p>
            <a:pPr algn="l" defTabSz="914400" eaLnBrk="1" hangingPunct="1">
              <a:spcBef>
                <a:spcPct val="0"/>
              </a:spcBef>
              <a:buClr>
                <a:srgbClr val="FFFFFF"/>
              </a:buClr>
              <a:buSzTx/>
              <a:buFontTx/>
              <a:buNone/>
            </a:pPr>
            <a:r>
              <a:rPr lang="en-US" altLang="en-US" sz="1400" dirty="0">
                <a:solidFill>
                  <a:srgbClr val="000000"/>
                </a:solidFill>
                <a:latin typeface="Arial Bold" charset="0"/>
                <a:ea typeface="Arial Bold" charset="0"/>
                <a:cs typeface="Arial Bold" charset="0"/>
                <a:sym typeface="Arial Bold" charset="0"/>
              </a:rPr>
              <a:t>Flammable Range: The limits of flammability is the range that a mixture of air and vapor is flammable.  Chemicals have an upper and lower flammability limit (LFL, UFL).</a:t>
            </a:r>
          </a:p>
        </p:txBody>
      </p:sp>
      <p:sp>
        <p:nvSpPr>
          <p:cNvPr id="8" name="Shape 230">
            <a:extLst>
              <a:ext uri="{FF2B5EF4-FFF2-40B4-BE49-F238E27FC236}">
                <a16:creationId xmlns:a16="http://schemas.microsoft.com/office/drawing/2014/main" id="{F3A50EC6-F42C-49F3-8331-4F8A88D075D0}"/>
              </a:ext>
            </a:extLst>
          </p:cNvPr>
          <p:cNvSpPr>
            <a:spLocks noChangeArrowheads="1"/>
          </p:cNvSpPr>
          <p:nvPr/>
        </p:nvSpPr>
        <p:spPr bwMode="auto">
          <a:xfrm>
            <a:off x="1385746" y="3051329"/>
            <a:ext cx="1117600" cy="628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0" tIns="0" rIns="0" bIns="0">
            <a:spAutoFit/>
          </a:bodyPr>
          <a:lstStyle>
            <a:lvl1pPr marL="39688"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1pPr>
            <a:lvl2pPr marL="742950" indent="-28575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2pPr>
            <a:lvl3pPr marL="11430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3pPr>
            <a:lvl4pPr marL="16002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4pPr>
            <a:lvl5pPr marL="20574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5pPr>
            <a:lvl6pPr marL="25146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6pPr>
            <a:lvl7pPr marL="29718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7pPr>
            <a:lvl8pPr marL="34290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8pPr>
            <a:lvl9pPr marL="38862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9pPr>
          </a:lstStyle>
          <a:p>
            <a:pPr algn="l" defTabSz="914400" eaLnBrk="1" hangingPunct="1">
              <a:spcBef>
                <a:spcPts val="100"/>
              </a:spcBef>
              <a:buClr>
                <a:srgbClr val="FFFFFF"/>
              </a:buClr>
              <a:buSzTx/>
              <a:buFontTx/>
              <a:buNone/>
            </a:pPr>
            <a:r>
              <a:rPr lang="en-US" altLang="en-US" sz="2000" b="1" dirty="0">
                <a:solidFill>
                  <a:srgbClr val="000000"/>
                </a:solidFill>
                <a:latin typeface="Verdana" pitchFamily="34" charset="0"/>
                <a:ea typeface="Verdana" pitchFamily="34" charset="0"/>
                <a:cs typeface="Verdana" pitchFamily="34" charset="0"/>
                <a:sym typeface="Verdana" pitchFamily="34" charset="0"/>
              </a:rPr>
              <a:t>Air 100%</a:t>
            </a:r>
          </a:p>
        </p:txBody>
      </p:sp>
      <p:sp>
        <p:nvSpPr>
          <p:cNvPr id="14" name="Shape 233">
            <a:extLst>
              <a:ext uri="{FF2B5EF4-FFF2-40B4-BE49-F238E27FC236}">
                <a16:creationId xmlns:a16="http://schemas.microsoft.com/office/drawing/2014/main" id="{01858634-6AE6-486D-920F-56BF3A7E5512}"/>
              </a:ext>
            </a:extLst>
          </p:cNvPr>
          <p:cNvSpPr>
            <a:spLocks noChangeArrowheads="1"/>
          </p:cNvSpPr>
          <p:nvPr/>
        </p:nvSpPr>
        <p:spPr bwMode="auto">
          <a:xfrm>
            <a:off x="1385746" y="4535473"/>
            <a:ext cx="1536700" cy="628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0" tIns="0" rIns="0" bIns="0">
            <a:spAutoFit/>
          </a:bodyPr>
          <a:lstStyle>
            <a:lvl1pPr marL="39688"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1pPr>
            <a:lvl2pPr marL="742950" indent="-28575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2pPr>
            <a:lvl3pPr marL="11430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3pPr>
            <a:lvl4pPr marL="16002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4pPr>
            <a:lvl5pPr marL="20574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5pPr>
            <a:lvl6pPr marL="25146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6pPr>
            <a:lvl7pPr marL="29718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7pPr>
            <a:lvl8pPr marL="34290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8pPr>
            <a:lvl9pPr marL="38862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9pPr>
          </a:lstStyle>
          <a:p>
            <a:pPr algn="l" defTabSz="914400" eaLnBrk="1" hangingPunct="1">
              <a:spcBef>
                <a:spcPts val="100"/>
              </a:spcBef>
              <a:buClr>
                <a:srgbClr val="FFFFFF"/>
              </a:buClr>
              <a:buSzTx/>
              <a:buFontTx/>
              <a:buNone/>
            </a:pPr>
            <a:r>
              <a:rPr lang="en-US" altLang="en-US" sz="2000" b="1" dirty="0">
                <a:latin typeface="Verdana" pitchFamily="34" charset="0"/>
                <a:ea typeface="Verdana" pitchFamily="34" charset="0"/>
                <a:cs typeface="Verdana" pitchFamily="34" charset="0"/>
                <a:sym typeface="Verdana" pitchFamily="34" charset="0"/>
              </a:rPr>
              <a:t>Methane</a:t>
            </a:r>
          </a:p>
          <a:p>
            <a:pPr algn="l" defTabSz="914400" eaLnBrk="1" hangingPunct="1">
              <a:spcBef>
                <a:spcPts val="100"/>
              </a:spcBef>
              <a:buSzTx/>
              <a:buFontTx/>
              <a:buNone/>
            </a:pPr>
            <a:r>
              <a:rPr lang="en-US" altLang="en-US" sz="2000" b="1" dirty="0">
                <a:latin typeface="Verdana" pitchFamily="34" charset="0"/>
                <a:ea typeface="Verdana" pitchFamily="34" charset="0"/>
                <a:cs typeface="Verdana" pitchFamily="34" charset="0"/>
                <a:sym typeface="Verdana" pitchFamily="34" charset="0"/>
              </a:rPr>
              <a:t>0%</a:t>
            </a:r>
          </a:p>
        </p:txBody>
      </p:sp>
      <p:sp>
        <p:nvSpPr>
          <p:cNvPr id="16" name="Shape 240">
            <a:extLst>
              <a:ext uri="{FF2B5EF4-FFF2-40B4-BE49-F238E27FC236}">
                <a16:creationId xmlns:a16="http://schemas.microsoft.com/office/drawing/2014/main" id="{2586716C-1E8D-4117-BD13-D26853B97321}"/>
              </a:ext>
            </a:extLst>
          </p:cNvPr>
          <p:cNvSpPr>
            <a:spLocks noChangeArrowheads="1"/>
          </p:cNvSpPr>
          <p:nvPr/>
        </p:nvSpPr>
        <p:spPr bwMode="auto">
          <a:xfrm>
            <a:off x="2903216" y="4555421"/>
            <a:ext cx="8636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0" tIns="0" rIns="0" bIns="0">
            <a:spAutoFit/>
          </a:bodyPr>
          <a:lstStyle>
            <a:lvl1pPr marL="39688"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1pPr>
            <a:lvl2pPr marL="742950" indent="-28575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2pPr>
            <a:lvl3pPr marL="11430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3pPr>
            <a:lvl4pPr marL="16002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4pPr>
            <a:lvl5pPr marL="20574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5pPr>
            <a:lvl6pPr marL="25146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6pPr>
            <a:lvl7pPr marL="29718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7pPr>
            <a:lvl8pPr marL="34290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8pPr>
            <a:lvl9pPr marL="38862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9pPr>
          </a:lstStyle>
          <a:p>
            <a:pPr algn="ctr" defTabSz="914400" eaLnBrk="1" hangingPunct="1">
              <a:spcBef>
                <a:spcPts val="800"/>
              </a:spcBef>
              <a:buClr>
                <a:srgbClr val="FF0000"/>
              </a:buClr>
              <a:buSzTx/>
              <a:buFontTx/>
              <a:buNone/>
            </a:pPr>
            <a:r>
              <a:rPr lang="en-US" altLang="en-US" sz="1400" b="1" dirty="0">
                <a:solidFill>
                  <a:srgbClr val="000000"/>
                </a:solidFill>
                <a:latin typeface="Verdana" pitchFamily="34" charset="0"/>
                <a:ea typeface="Verdana" pitchFamily="34" charset="0"/>
                <a:cs typeface="Verdana" pitchFamily="34" charset="0"/>
                <a:sym typeface="Verdana" pitchFamily="34" charset="0"/>
              </a:rPr>
              <a:t>Boom!</a:t>
            </a:r>
          </a:p>
        </p:txBody>
      </p:sp>
      <p:sp>
        <p:nvSpPr>
          <p:cNvPr id="17" name="Shape 231">
            <a:extLst>
              <a:ext uri="{FF2B5EF4-FFF2-40B4-BE49-F238E27FC236}">
                <a16:creationId xmlns:a16="http://schemas.microsoft.com/office/drawing/2014/main" id="{38D6E5AC-D675-4C84-9C8C-3FCB9DCD36F7}"/>
              </a:ext>
            </a:extLst>
          </p:cNvPr>
          <p:cNvSpPr>
            <a:spLocks noChangeArrowheads="1"/>
          </p:cNvSpPr>
          <p:nvPr/>
        </p:nvSpPr>
        <p:spPr bwMode="auto">
          <a:xfrm>
            <a:off x="8764446" y="3297952"/>
            <a:ext cx="11176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0" tIns="0" rIns="0" bIns="0">
            <a:spAutoFit/>
          </a:bodyPr>
          <a:lstStyle>
            <a:lvl1pPr marL="39688"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1pPr>
            <a:lvl2pPr marL="742950" indent="-28575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2pPr>
            <a:lvl3pPr marL="11430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3pPr>
            <a:lvl4pPr marL="16002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4pPr>
            <a:lvl5pPr marL="20574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5pPr>
            <a:lvl6pPr marL="25146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6pPr>
            <a:lvl7pPr marL="29718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7pPr>
            <a:lvl8pPr marL="34290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8pPr>
            <a:lvl9pPr marL="38862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9pPr>
          </a:lstStyle>
          <a:p>
            <a:pPr algn="l" defTabSz="914400" eaLnBrk="1" hangingPunct="1">
              <a:spcBef>
                <a:spcPts val="100"/>
              </a:spcBef>
              <a:buClr>
                <a:srgbClr val="FFFFFF"/>
              </a:buClr>
              <a:buSzTx/>
              <a:buFontTx/>
              <a:buNone/>
            </a:pPr>
            <a:r>
              <a:rPr lang="en-US" altLang="en-US" sz="2000" b="1" dirty="0">
                <a:solidFill>
                  <a:srgbClr val="000000"/>
                </a:solidFill>
                <a:latin typeface="Verdana" pitchFamily="34" charset="0"/>
                <a:ea typeface="Verdana" pitchFamily="34" charset="0"/>
                <a:cs typeface="Verdana" pitchFamily="34" charset="0"/>
                <a:sym typeface="Verdana" pitchFamily="34" charset="0"/>
              </a:rPr>
              <a:t>Air 0%</a:t>
            </a:r>
          </a:p>
        </p:txBody>
      </p:sp>
      <p:sp>
        <p:nvSpPr>
          <p:cNvPr id="19" name="Shape 232">
            <a:extLst>
              <a:ext uri="{FF2B5EF4-FFF2-40B4-BE49-F238E27FC236}">
                <a16:creationId xmlns:a16="http://schemas.microsoft.com/office/drawing/2014/main" id="{853A6737-80FF-4C3E-BD1E-E43F7F8FB32F}"/>
              </a:ext>
            </a:extLst>
          </p:cNvPr>
          <p:cNvSpPr>
            <a:spLocks noChangeArrowheads="1"/>
          </p:cNvSpPr>
          <p:nvPr/>
        </p:nvSpPr>
        <p:spPr bwMode="auto">
          <a:xfrm>
            <a:off x="8548546" y="4548297"/>
            <a:ext cx="144780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0" tIns="0" rIns="0" bIns="0">
            <a:spAutoFit/>
          </a:bodyPr>
          <a:lstStyle>
            <a:lvl1pPr marL="39688"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1pPr>
            <a:lvl2pPr marL="742950" indent="-28575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2pPr>
            <a:lvl3pPr marL="11430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3pPr>
            <a:lvl4pPr marL="16002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4pPr>
            <a:lvl5pPr marL="20574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5pPr>
            <a:lvl6pPr marL="25146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6pPr>
            <a:lvl7pPr marL="29718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7pPr>
            <a:lvl8pPr marL="34290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8pPr>
            <a:lvl9pPr marL="38862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9pPr>
          </a:lstStyle>
          <a:p>
            <a:pPr algn="ctr" defTabSz="914400" eaLnBrk="1" hangingPunct="1">
              <a:spcBef>
                <a:spcPts val="100"/>
              </a:spcBef>
              <a:buClr>
                <a:srgbClr val="FFFFFF"/>
              </a:buClr>
              <a:buSzTx/>
              <a:buFontTx/>
              <a:buNone/>
            </a:pPr>
            <a:r>
              <a:rPr lang="en-US" altLang="en-US" sz="2000" b="1" dirty="0">
                <a:solidFill>
                  <a:srgbClr val="000000"/>
                </a:solidFill>
                <a:latin typeface="Verdana" pitchFamily="34" charset="0"/>
                <a:ea typeface="Verdana" pitchFamily="34" charset="0"/>
                <a:cs typeface="Verdana" pitchFamily="34" charset="0"/>
                <a:sym typeface="Verdana" pitchFamily="34" charset="0"/>
              </a:rPr>
              <a:t>Methane 100%</a:t>
            </a:r>
          </a:p>
        </p:txBody>
      </p:sp>
      <p:sp>
        <p:nvSpPr>
          <p:cNvPr id="23" name="Shape 229">
            <a:extLst>
              <a:ext uri="{FF2B5EF4-FFF2-40B4-BE49-F238E27FC236}">
                <a16:creationId xmlns:a16="http://schemas.microsoft.com/office/drawing/2014/main" id="{2BA39E91-CBC8-4D52-B2BF-05648AB59947}"/>
              </a:ext>
            </a:extLst>
          </p:cNvPr>
          <p:cNvSpPr>
            <a:spLocks noChangeArrowheads="1"/>
          </p:cNvSpPr>
          <p:nvPr/>
        </p:nvSpPr>
        <p:spPr bwMode="auto">
          <a:xfrm>
            <a:off x="1385746" y="3631810"/>
            <a:ext cx="8610600" cy="914400"/>
          </a:xfrm>
          <a:prstGeom prst="rect">
            <a:avLst/>
          </a:prstGeom>
          <a:gradFill rotWithShape="0">
            <a:gsLst>
              <a:gs pos="0">
                <a:srgbClr val="0099CC"/>
              </a:gs>
              <a:gs pos="100000">
                <a:srgbClr val="E7F5FA"/>
              </a:gs>
            </a:gsLst>
            <a:lin ang="10800000"/>
          </a:gradFill>
          <a:ln w="9525">
            <a:solidFill>
              <a:srgbClr val="FFFFFF"/>
            </a:solidFill>
            <a:round/>
            <a:headEnd/>
            <a:tailEnd/>
          </a:ln>
        </p:spPr>
        <p:txBody>
          <a:bodyPr lIns="0" tIns="0" rIns="0" bIns="0" anchor="ctr"/>
          <a:lstStyle>
            <a:lvl1pPr marL="39688"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1pPr>
            <a:lvl2pPr marL="742950" indent="-28575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2pPr>
            <a:lvl3pPr marL="11430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3pPr>
            <a:lvl4pPr marL="16002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4pPr>
            <a:lvl5pPr marL="20574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5pPr>
            <a:lvl6pPr marL="25146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6pPr>
            <a:lvl7pPr marL="29718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7pPr>
            <a:lvl8pPr marL="34290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8pPr>
            <a:lvl9pPr marL="38862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9pPr>
          </a:lstStyle>
          <a:p>
            <a:pPr defTabSz="914400" eaLnBrk="1" hangingPunct="1">
              <a:spcBef>
                <a:spcPct val="0"/>
              </a:spcBef>
              <a:buSzTx/>
              <a:buFontTx/>
              <a:buNone/>
            </a:pPr>
            <a:endParaRPr lang="en-US" altLang="en-US" sz="1800" dirty="0">
              <a:solidFill>
                <a:srgbClr val="000000"/>
              </a:solidFill>
              <a:latin typeface="Helvetica Light" pitchFamily="1" charset="0"/>
              <a:ea typeface="Helvetica Light" pitchFamily="1" charset="0"/>
              <a:cs typeface="Helvetica Light" pitchFamily="1" charset="0"/>
              <a:sym typeface="Helvetica Light" pitchFamily="1" charset="0"/>
            </a:endParaRPr>
          </a:p>
        </p:txBody>
      </p:sp>
      <p:sp>
        <p:nvSpPr>
          <p:cNvPr id="24" name="Shape 243">
            <a:extLst>
              <a:ext uri="{FF2B5EF4-FFF2-40B4-BE49-F238E27FC236}">
                <a16:creationId xmlns:a16="http://schemas.microsoft.com/office/drawing/2014/main" id="{249B36DC-E98A-4336-8D3A-323B0A7D1A40}"/>
              </a:ext>
            </a:extLst>
          </p:cNvPr>
          <p:cNvSpPr>
            <a:spLocks noChangeArrowheads="1"/>
          </p:cNvSpPr>
          <p:nvPr/>
        </p:nvSpPr>
        <p:spPr bwMode="auto">
          <a:xfrm>
            <a:off x="1388741" y="3909040"/>
            <a:ext cx="1346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0" tIns="0" rIns="0" bIns="0">
            <a:spAutoFit/>
          </a:bodyPr>
          <a:lstStyle>
            <a:lvl1pPr marL="39688"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1pPr>
            <a:lvl2pPr marL="742950" indent="-28575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2pPr>
            <a:lvl3pPr marL="11430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3pPr>
            <a:lvl4pPr marL="16002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4pPr>
            <a:lvl5pPr marL="20574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5pPr>
            <a:lvl6pPr marL="25146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6pPr>
            <a:lvl7pPr marL="29718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7pPr>
            <a:lvl8pPr marL="34290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8pPr>
            <a:lvl9pPr marL="38862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9pPr>
          </a:lstStyle>
          <a:p>
            <a:pPr algn="ctr" defTabSz="914400" eaLnBrk="1" hangingPunct="1">
              <a:spcBef>
                <a:spcPct val="0"/>
              </a:spcBef>
              <a:buClr>
                <a:srgbClr val="FFFFFF"/>
              </a:buClr>
              <a:buSzTx/>
              <a:buFontTx/>
              <a:buNone/>
            </a:pPr>
            <a:r>
              <a:rPr lang="en-US" altLang="en-US" sz="2000" b="1" dirty="0">
                <a:solidFill>
                  <a:srgbClr val="000000"/>
                </a:solidFill>
                <a:latin typeface="Verdana" pitchFamily="34" charset="0"/>
                <a:ea typeface="Verdana" pitchFamily="34" charset="0"/>
                <a:cs typeface="Verdana" pitchFamily="34" charset="0"/>
                <a:sym typeface="Verdana" pitchFamily="34" charset="0"/>
              </a:rPr>
              <a:t>Too Lean</a:t>
            </a:r>
          </a:p>
        </p:txBody>
      </p:sp>
      <p:sp>
        <p:nvSpPr>
          <p:cNvPr id="25" name="Shape 234">
            <a:extLst>
              <a:ext uri="{FF2B5EF4-FFF2-40B4-BE49-F238E27FC236}">
                <a16:creationId xmlns:a16="http://schemas.microsoft.com/office/drawing/2014/main" id="{50842197-5FB2-4E53-A220-B926FFE6C528}"/>
              </a:ext>
            </a:extLst>
          </p:cNvPr>
          <p:cNvSpPr>
            <a:spLocks noChangeShapeType="1"/>
          </p:cNvSpPr>
          <p:nvPr/>
        </p:nvSpPr>
        <p:spPr bwMode="auto">
          <a:xfrm>
            <a:off x="2773774" y="3006914"/>
            <a:ext cx="1588" cy="22860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lIns="0" tIns="0" rIns="0" bIns="0"/>
          <a:lstStyle/>
          <a:p>
            <a:endParaRPr lang="en-US" dirty="0"/>
          </a:p>
        </p:txBody>
      </p:sp>
      <p:sp>
        <p:nvSpPr>
          <p:cNvPr id="26" name="Shape 235">
            <a:extLst>
              <a:ext uri="{FF2B5EF4-FFF2-40B4-BE49-F238E27FC236}">
                <a16:creationId xmlns:a16="http://schemas.microsoft.com/office/drawing/2014/main" id="{292984F6-6BF4-4261-A514-4D4D6059F579}"/>
              </a:ext>
            </a:extLst>
          </p:cNvPr>
          <p:cNvSpPr>
            <a:spLocks noChangeShapeType="1"/>
          </p:cNvSpPr>
          <p:nvPr/>
        </p:nvSpPr>
        <p:spPr bwMode="auto">
          <a:xfrm>
            <a:off x="3828232" y="2996810"/>
            <a:ext cx="1588" cy="22860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lIns="0" tIns="0" rIns="0" bIns="0"/>
          <a:lstStyle/>
          <a:p>
            <a:endParaRPr lang="en-US" dirty="0"/>
          </a:p>
        </p:txBody>
      </p:sp>
      <p:pic>
        <p:nvPicPr>
          <p:cNvPr id="27" name="OSHA pictogram flammable.png">
            <a:extLst>
              <a:ext uri="{FF2B5EF4-FFF2-40B4-BE49-F238E27FC236}">
                <a16:creationId xmlns:a16="http://schemas.microsoft.com/office/drawing/2014/main" id="{854BBF0A-AE25-434F-BF5F-B91633CA37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8000" y="3641022"/>
            <a:ext cx="905187" cy="90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28" name="Shape 242">
            <a:extLst>
              <a:ext uri="{FF2B5EF4-FFF2-40B4-BE49-F238E27FC236}">
                <a16:creationId xmlns:a16="http://schemas.microsoft.com/office/drawing/2014/main" id="{2C202C19-974C-48C1-A40D-B0691882F349}"/>
              </a:ext>
            </a:extLst>
          </p:cNvPr>
          <p:cNvSpPr>
            <a:spLocks noChangeArrowheads="1"/>
          </p:cNvSpPr>
          <p:nvPr/>
        </p:nvSpPr>
        <p:spPr bwMode="auto">
          <a:xfrm>
            <a:off x="8650146" y="3909040"/>
            <a:ext cx="1346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0" tIns="0" rIns="0" bIns="0">
            <a:spAutoFit/>
          </a:bodyPr>
          <a:lstStyle>
            <a:lvl1pPr marL="39688"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1pPr>
            <a:lvl2pPr marL="742950" indent="-28575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2pPr>
            <a:lvl3pPr marL="11430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3pPr>
            <a:lvl4pPr marL="16002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4pPr>
            <a:lvl5pPr marL="20574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5pPr>
            <a:lvl6pPr marL="25146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6pPr>
            <a:lvl7pPr marL="29718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7pPr>
            <a:lvl8pPr marL="34290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8pPr>
            <a:lvl9pPr marL="38862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9pPr>
          </a:lstStyle>
          <a:p>
            <a:pPr algn="ctr" defTabSz="914400" eaLnBrk="1" hangingPunct="1">
              <a:spcBef>
                <a:spcPct val="0"/>
              </a:spcBef>
              <a:buClr>
                <a:srgbClr val="FFFFFF"/>
              </a:buClr>
              <a:buSzTx/>
              <a:buFontTx/>
              <a:buNone/>
            </a:pPr>
            <a:r>
              <a:rPr lang="en-US" altLang="en-US" sz="2000" b="1" dirty="0">
                <a:solidFill>
                  <a:srgbClr val="000000"/>
                </a:solidFill>
                <a:latin typeface="Verdana" pitchFamily="34" charset="0"/>
                <a:ea typeface="Verdana" pitchFamily="34" charset="0"/>
                <a:cs typeface="Verdana" pitchFamily="34" charset="0"/>
                <a:sym typeface="Verdana" pitchFamily="34" charset="0"/>
              </a:rPr>
              <a:t>Too Rich</a:t>
            </a:r>
          </a:p>
        </p:txBody>
      </p:sp>
      <p:sp>
        <p:nvSpPr>
          <p:cNvPr id="29" name="Shape 238">
            <a:extLst>
              <a:ext uri="{FF2B5EF4-FFF2-40B4-BE49-F238E27FC236}">
                <a16:creationId xmlns:a16="http://schemas.microsoft.com/office/drawing/2014/main" id="{E700BB8A-B044-4796-AA42-D4214A1DE4A7}"/>
              </a:ext>
            </a:extLst>
          </p:cNvPr>
          <p:cNvSpPr>
            <a:spLocks noChangeArrowheads="1"/>
          </p:cNvSpPr>
          <p:nvPr/>
        </p:nvSpPr>
        <p:spPr bwMode="auto">
          <a:xfrm>
            <a:off x="2100674" y="5401976"/>
            <a:ext cx="134620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0" tIns="0" rIns="0" bIns="0">
            <a:spAutoFit/>
          </a:bodyPr>
          <a:lstStyle>
            <a:lvl1pPr marL="39688"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1pPr>
            <a:lvl2pPr marL="742950" indent="-28575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2pPr>
            <a:lvl3pPr marL="11430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3pPr>
            <a:lvl4pPr marL="16002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4pPr>
            <a:lvl5pPr marL="20574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5pPr>
            <a:lvl6pPr marL="25146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6pPr>
            <a:lvl7pPr marL="29718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7pPr>
            <a:lvl8pPr marL="34290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8pPr>
            <a:lvl9pPr marL="38862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9pPr>
          </a:lstStyle>
          <a:p>
            <a:pPr algn="ctr" defTabSz="914400" eaLnBrk="1" hangingPunct="1">
              <a:spcBef>
                <a:spcPct val="0"/>
              </a:spcBef>
              <a:buClr>
                <a:srgbClr val="FFFFFF"/>
              </a:buClr>
              <a:buSzTx/>
              <a:buFontTx/>
              <a:buNone/>
            </a:pPr>
            <a:r>
              <a:rPr lang="en-US" altLang="en-US" sz="2000" b="1" dirty="0">
                <a:solidFill>
                  <a:srgbClr val="000000"/>
                </a:solidFill>
                <a:latin typeface="Verdana" pitchFamily="34" charset="0"/>
                <a:ea typeface="Verdana" pitchFamily="34" charset="0"/>
                <a:cs typeface="Verdana" pitchFamily="34" charset="0"/>
                <a:sym typeface="Verdana" pitchFamily="34" charset="0"/>
              </a:rPr>
              <a:t>5.3% LFL</a:t>
            </a:r>
          </a:p>
        </p:txBody>
      </p:sp>
      <p:sp>
        <p:nvSpPr>
          <p:cNvPr id="30" name="Shape 239">
            <a:extLst>
              <a:ext uri="{FF2B5EF4-FFF2-40B4-BE49-F238E27FC236}">
                <a16:creationId xmlns:a16="http://schemas.microsoft.com/office/drawing/2014/main" id="{76B07719-BF6F-47FB-A16A-B2E092E9EE69}"/>
              </a:ext>
            </a:extLst>
          </p:cNvPr>
          <p:cNvSpPr>
            <a:spLocks noChangeArrowheads="1"/>
          </p:cNvSpPr>
          <p:nvPr/>
        </p:nvSpPr>
        <p:spPr bwMode="auto">
          <a:xfrm>
            <a:off x="3157514" y="5399868"/>
            <a:ext cx="134143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0" tIns="0" rIns="0" bIns="0">
            <a:spAutoFit/>
          </a:bodyPr>
          <a:lstStyle>
            <a:lvl1pPr marL="39688"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1pPr>
            <a:lvl2pPr marL="742950" indent="-28575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2pPr>
            <a:lvl3pPr marL="11430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3pPr>
            <a:lvl4pPr marL="16002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4pPr>
            <a:lvl5pPr marL="20574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5pPr>
            <a:lvl6pPr marL="25146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6pPr>
            <a:lvl7pPr marL="29718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7pPr>
            <a:lvl8pPr marL="34290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8pPr>
            <a:lvl9pPr marL="38862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9pPr>
          </a:lstStyle>
          <a:p>
            <a:pPr algn="ctr" defTabSz="914400" eaLnBrk="1" hangingPunct="1">
              <a:spcBef>
                <a:spcPct val="0"/>
              </a:spcBef>
              <a:buClr>
                <a:srgbClr val="FFFFFF"/>
              </a:buClr>
              <a:buSzTx/>
              <a:buFontTx/>
              <a:buNone/>
            </a:pPr>
            <a:r>
              <a:rPr lang="en-US" altLang="en-US" sz="2000" b="1" dirty="0">
                <a:solidFill>
                  <a:srgbClr val="000000"/>
                </a:solidFill>
                <a:latin typeface="Verdana" pitchFamily="34" charset="0"/>
                <a:ea typeface="Verdana" pitchFamily="34" charset="0"/>
                <a:cs typeface="Verdana" pitchFamily="34" charset="0"/>
                <a:sym typeface="Verdana" pitchFamily="34" charset="0"/>
              </a:rPr>
              <a:t>15.0% UFL</a:t>
            </a:r>
          </a:p>
        </p:txBody>
      </p:sp>
      <p:sp>
        <p:nvSpPr>
          <p:cNvPr id="31" name="Shape 236">
            <a:extLst>
              <a:ext uri="{FF2B5EF4-FFF2-40B4-BE49-F238E27FC236}">
                <a16:creationId xmlns:a16="http://schemas.microsoft.com/office/drawing/2014/main" id="{7AE01571-B7F1-449A-9A63-0138DB482FFA}"/>
              </a:ext>
            </a:extLst>
          </p:cNvPr>
          <p:cNvSpPr>
            <a:spLocks noChangeArrowheads="1"/>
          </p:cNvSpPr>
          <p:nvPr/>
        </p:nvSpPr>
        <p:spPr bwMode="auto">
          <a:xfrm>
            <a:off x="5646326" y="5381131"/>
            <a:ext cx="4445000" cy="72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38100" tIns="38100" rIns="38100" bIns="38100" anchor="ctr">
            <a:spAutoFit/>
          </a:bodyPr>
          <a:lstStyle>
            <a:lvl1pPr marL="496888"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1pPr>
            <a:lvl2pPr marL="742950" indent="-28575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2pPr>
            <a:lvl3pPr marL="11430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3pPr>
            <a:lvl4pPr marL="16002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4pPr>
            <a:lvl5pPr marL="20574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5pPr>
            <a:lvl6pPr marL="25146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6pPr>
            <a:lvl7pPr marL="29718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7pPr>
            <a:lvl8pPr marL="34290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8pPr>
            <a:lvl9pPr marL="3886200" indent="-2286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9pPr>
          </a:lstStyle>
          <a:p>
            <a:pPr algn="ctr" defTabSz="914400" eaLnBrk="1" hangingPunct="1">
              <a:spcBef>
                <a:spcPct val="0"/>
              </a:spcBef>
              <a:buClr>
                <a:srgbClr val="FFFFFF"/>
              </a:buClr>
              <a:buSzTx/>
              <a:buFontTx/>
              <a:buNone/>
            </a:pPr>
            <a:r>
              <a:rPr lang="en-US" altLang="en-US" sz="1400" dirty="0">
                <a:solidFill>
                  <a:srgbClr val="000000"/>
                </a:solidFill>
                <a:latin typeface="Arial" pitchFamily="34" charset="0"/>
                <a:cs typeface="Arial" pitchFamily="34" charset="0"/>
                <a:sym typeface="Arial" pitchFamily="34" charset="0"/>
              </a:rPr>
              <a:t>The flash point is the lowest temperature that a flammable liquid can generate enough vapor to form a mixture with air that will ignite.</a:t>
            </a:r>
          </a:p>
        </p:txBody>
      </p:sp>
    </p:spTree>
    <p:extLst>
      <p:ext uri="{BB962C8B-B14F-4D97-AF65-F5344CB8AC3E}">
        <p14:creationId xmlns:p14="http://schemas.microsoft.com/office/powerpoint/2010/main" val="36630929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0DB737E7-0597-4A90-8C12-2211DF5D730B}"/>
              </a:ext>
            </a:extLst>
          </p:cNvPr>
          <p:cNvSpPr>
            <a:spLocks noGrp="1"/>
          </p:cNvSpPr>
          <p:nvPr>
            <p:ph type="title"/>
          </p:nvPr>
        </p:nvSpPr>
        <p:spPr>
          <a:xfrm>
            <a:off x="838199" y="408914"/>
            <a:ext cx="10515600" cy="1325563"/>
          </a:xfrm>
        </p:spPr>
        <p:txBody>
          <a:bodyPr/>
          <a:lstStyle/>
          <a:p>
            <a:pPr algn="ctr"/>
            <a:r>
              <a:rPr lang="en-US" sz="3200" dirty="0">
                <a:solidFill>
                  <a:srgbClr val="002060"/>
                </a:solidFill>
              </a:rPr>
              <a:t>Physical Hazards </a:t>
            </a:r>
            <a:endParaRPr lang="en-US" dirty="0">
              <a:solidFill>
                <a:srgbClr val="002060"/>
              </a:solidFill>
            </a:endParaRPr>
          </a:p>
        </p:txBody>
      </p:sp>
      <p:sp>
        <p:nvSpPr>
          <p:cNvPr id="5" name="Rectangle 4">
            <a:extLst>
              <a:ext uri="{FF2B5EF4-FFF2-40B4-BE49-F238E27FC236}">
                <a16:creationId xmlns:a16="http://schemas.microsoft.com/office/drawing/2014/main" id="{F73BE76E-45F0-4031-B233-543AB1B0B0E6}"/>
              </a:ext>
            </a:extLst>
          </p:cNvPr>
          <p:cNvSpPr/>
          <p:nvPr/>
        </p:nvSpPr>
        <p:spPr>
          <a:xfrm>
            <a:off x="4567226" y="1435798"/>
            <a:ext cx="3057541" cy="461665"/>
          </a:xfrm>
          <a:prstGeom prst="rect">
            <a:avLst/>
          </a:prstGeom>
        </p:spPr>
        <p:txBody>
          <a:bodyPr wrap="square">
            <a:spAutoFit/>
          </a:bodyPr>
          <a:lstStyle/>
          <a:p>
            <a:pPr algn="ctr" fontAlgn="auto">
              <a:spcBef>
                <a:spcPts val="0"/>
              </a:spcBef>
              <a:spcAft>
                <a:spcPts val="0"/>
              </a:spcAft>
              <a:buClr>
                <a:srgbClr val="EA7F2E"/>
              </a:buClr>
              <a:buFont typeface="Helvetica"/>
              <a:defRPr sz="1800" b="0" i="0">
                <a:solidFill>
                  <a:srgbClr val="000000"/>
                </a:solidFill>
                <a:uFillTx/>
              </a:defRPr>
            </a:pPr>
            <a:r>
              <a:rPr lang="en-US" sz="2400" dirty="0">
                <a:solidFill>
                  <a:srgbClr val="1F497D"/>
                </a:solidFill>
                <a:latin typeface="Arial Bold" charset="0"/>
                <a:ea typeface="Arial Bold" charset="0"/>
                <a:cs typeface="Arial Bold" charset="0"/>
                <a:sym typeface="Helvetica"/>
              </a:rPr>
              <a:t>Vapor Density</a:t>
            </a:r>
          </a:p>
        </p:txBody>
      </p:sp>
      <p:pic>
        <p:nvPicPr>
          <p:cNvPr id="6" name="Picture 5" descr="Illustration about vapor density. ">
            <a:extLst>
              <a:ext uri="{FF2B5EF4-FFF2-40B4-BE49-F238E27FC236}">
                <a16:creationId xmlns:a16="http://schemas.microsoft.com/office/drawing/2014/main" id="{E80CF5A7-9251-48D5-A98A-376C8120C9FA}"/>
              </a:ext>
            </a:extLst>
          </p:cNvPr>
          <p:cNvPicPr>
            <a:picLocks noChangeAspect="1"/>
          </p:cNvPicPr>
          <p:nvPr/>
        </p:nvPicPr>
        <p:blipFill rotWithShape="1">
          <a:blip r:embed="rId2">
            <a:extLst>
              <a:ext uri="{28A0092B-C50C-407E-A947-70E740481C1C}">
                <a14:useLocalDpi xmlns:a14="http://schemas.microsoft.com/office/drawing/2010/main" val="0"/>
              </a:ext>
            </a:extLst>
          </a:blip>
          <a:srcRect l="3970" t="8829" r="1330"/>
          <a:stretch/>
        </p:blipFill>
        <p:spPr>
          <a:xfrm>
            <a:off x="2975584" y="2060450"/>
            <a:ext cx="6230720" cy="3361752"/>
          </a:xfrm>
          <a:prstGeom prst="rect">
            <a:avLst/>
          </a:prstGeom>
        </p:spPr>
      </p:pic>
    </p:spTree>
    <p:extLst>
      <p:ext uri="{BB962C8B-B14F-4D97-AF65-F5344CB8AC3E}">
        <p14:creationId xmlns:p14="http://schemas.microsoft.com/office/powerpoint/2010/main" val="21717598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97E6C273-71AF-4551-8C4A-4244F6BD1E2A}"/>
              </a:ext>
            </a:extLst>
          </p:cNvPr>
          <p:cNvSpPr>
            <a:spLocks noGrp="1"/>
          </p:cNvSpPr>
          <p:nvPr>
            <p:ph type="title"/>
          </p:nvPr>
        </p:nvSpPr>
        <p:spPr>
          <a:xfrm>
            <a:off x="838200" y="431619"/>
            <a:ext cx="10515600" cy="1242743"/>
          </a:xfrm>
        </p:spPr>
        <p:txBody>
          <a:bodyPr/>
          <a:lstStyle/>
          <a:p>
            <a:pPr algn="ctr"/>
            <a:r>
              <a:rPr lang="en-US" sz="3200" dirty="0">
                <a:solidFill>
                  <a:srgbClr val="002060"/>
                </a:solidFill>
              </a:rPr>
              <a:t>Physical Hazards</a:t>
            </a:r>
            <a:endParaRPr lang="en-US" dirty="0">
              <a:solidFill>
                <a:srgbClr val="002060"/>
              </a:solidFill>
            </a:endParaRPr>
          </a:p>
        </p:txBody>
      </p:sp>
      <p:graphicFrame>
        <p:nvGraphicFramePr>
          <p:cNvPr id="5" name="Diagram 4">
            <a:extLst>
              <a:ext uri="{FF2B5EF4-FFF2-40B4-BE49-F238E27FC236}">
                <a16:creationId xmlns:a16="http://schemas.microsoft.com/office/drawing/2014/main" id="{B10E7AD9-CA89-4AE3-A891-1342601FC2F1}"/>
              </a:ext>
            </a:extLst>
          </p:cNvPr>
          <p:cNvGraphicFramePr/>
          <p:nvPr>
            <p:extLst>
              <p:ext uri="{D42A27DB-BD31-4B8C-83A1-F6EECF244321}">
                <p14:modId xmlns:p14="http://schemas.microsoft.com/office/powerpoint/2010/main" val="3957505757"/>
              </p:ext>
            </p:extLst>
          </p:nvPr>
        </p:nvGraphicFramePr>
        <p:xfrm>
          <a:off x="1447196" y="1458686"/>
          <a:ext cx="5054600" cy="45089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a:extLst>
              <a:ext uri="{FF2B5EF4-FFF2-40B4-BE49-F238E27FC236}">
                <a16:creationId xmlns:a16="http://schemas.microsoft.com/office/drawing/2014/main" id="{A01CFC5F-9DA9-4A34-BAA2-F7106C4541E5}"/>
              </a:ext>
            </a:extLst>
          </p:cNvPr>
          <p:cNvSpPr/>
          <p:nvPr/>
        </p:nvSpPr>
        <p:spPr>
          <a:xfrm>
            <a:off x="8090559" y="2326436"/>
            <a:ext cx="1824538" cy="461665"/>
          </a:xfrm>
          <a:prstGeom prst="rect">
            <a:avLst/>
          </a:prstGeom>
        </p:spPr>
        <p:txBody>
          <a:bodyPr wrap="none">
            <a:spAutoFit/>
          </a:bodyPr>
          <a:lstStyle/>
          <a:p>
            <a:pPr algn="ctr" fontAlgn="auto">
              <a:spcBef>
                <a:spcPts val="0"/>
              </a:spcBef>
              <a:spcAft>
                <a:spcPts val="0"/>
              </a:spcAft>
              <a:buClr>
                <a:srgbClr val="EA7F2E"/>
              </a:buClr>
              <a:buFont typeface="Helvetica"/>
              <a:defRPr sz="1800" b="0" i="0">
                <a:solidFill>
                  <a:srgbClr val="000000"/>
                </a:solidFill>
                <a:uFillTx/>
              </a:defRPr>
            </a:pPr>
            <a:r>
              <a:rPr lang="en-US" sz="2400" dirty="0">
                <a:solidFill>
                  <a:srgbClr val="1F497D"/>
                </a:solidFill>
                <a:latin typeface="Arial Bold" charset="0"/>
                <a:ea typeface="Arial Bold" charset="0"/>
                <a:cs typeface="Arial Bold" charset="0"/>
              </a:rPr>
              <a:t>Explosions</a:t>
            </a:r>
          </a:p>
        </p:txBody>
      </p:sp>
      <p:pic>
        <p:nvPicPr>
          <p:cNvPr id="7" name="Picture 6" descr="Fire from explosion">
            <a:extLst>
              <a:ext uri="{FF2B5EF4-FFF2-40B4-BE49-F238E27FC236}">
                <a16:creationId xmlns:a16="http://schemas.microsoft.com/office/drawing/2014/main" id="{CBE6F7D5-5DEA-4607-A624-412A4C539EE5}"/>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7260853" y="3183489"/>
            <a:ext cx="3483951" cy="2294508"/>
          </a:xfrm>
          <a:prstGeom prst="rect">
            <a:avLst/>
          </a:prstGeom>
        </p:spPr>
      </p:pic>
    </p:spTree>
    <p:extLst>
      <p:ext uri="{BB962C8B-B14F-4D97-AF65-F5344CB8AC3E}">
        <p14:creationId xmlns:p14="http://schemas.microsoft.com/office/powerpoint/2010/main" val="24260120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7DD6B294-9820-406B-A007-2D8CE1E6440A}"/>
              </a:ext>
            </a:extLst>
          </p:cNvPr>
          <p:cNvSpPr>
            <a:spLocks noGrp="1"/>
          </p:cNvSpPr>
          <p:nvPr>
            <p:ph type="title"/>
          </p:nvPr>
        </p:nvSpPr>
        <p:spPr>
          <a:xfrm>
            <a:off x="838200" y="499701"/>
            <a:ext cx="10515600" cy="1356142"/>
          </a:xfrm>
        </p:spPr>
        <p:txBody>
          <a:bodyPr/>
          <a:lstStyle/>
          <a:p>
            <a:pPr algn="ctr"/>
            <a:r>
              <a:rPr lang="en-US" sz="3200" dirty="0">
                <a:solidFill>
                  <a:srgbClr val="002060"/>
                </a:solidFill>
              </a:rPr>
              <a:t>This Is All Getting a Bit Technical - How Does It Work With an ASU Student?</a:t>
            </a:r>
            <a:endParaRPr lang="en-US" sz="3200" dirty="0"/>
          </a:p>
        </p:txBody>
      </p:sp>
      <p:pic>
        <p:nvPicPr>
          <p:cNvPr id="5" name="Picture 4" descr="Three students in lab setting">
            <a:extLst>
              <a:ext uri="{FF2B5EF4-FFF2-40B4-BE49-F238E27FC236}">
                <a16:creationId xmlns:a16="http://schemas.microsoft.com/office/drawing/2014/main" id="{1F28B53C-31EA-47A7-A852-9297B3F9F74C}"/>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540306" y="1855843"/>
            <a:ext cx="4884964" cy="3547925"/>
          </a:xfrm>
          <a:prstGeom prst="rect">
            <a:avLst/>
          </a:prstGeom>
        </p:spPr>
      </p:pic>
      <p:sp>
        <p:nvSpPr>
          <p:cNvPr id="6" name="TextBox 5">
            <a:extLst>
              <a:ext uri="{FF2B5EF4-FFF2-40B4-BE49-F238E27FC236}">
                <a16:creationId xmlns:a16="http://schemas.microsoft.com/office/drawing/2014/main" id="{890B6221-C484-4F23-B71E-171FDDA53466}"/>
              </a:ext>
            </a:extLst>
          </p:cNvPr>
          <p:cNvSpPr txBox="1"/>
          <p:nvPr/>
        </p:nvSpPr>
        <p:spPr>
          <a:xfrm>
            <a:off x="3540306" y="5399513"/>
            <a:ext cx="4884964" cy="230832"/>
          </a:xfrm>
          <a:prstGeom prst="rect">
            <a:avLst/>
          </a:prstGeom>
          <a:noFill/>
        </p:spPr>
        <p:txBody>
          <a:bodyPr wrap="square" rtlCol="0">
            <a:spAutoFit/>
          </a:bodyPr>
          <a:lstStyle/>
          <a:p>
            <a:pPr algn="ctr"/>
            <a:r>
              <a:rPr lang="en-US" sz="900" dirty="0">
                <a:solidFill>
                  <a:srgbClr val="002060"/>
                </a:solidFill>
                <a:hlinkClick r:id="rId3" tooltip="https://www.flickr.com/photos/92416586@N05/12188789746">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4"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spTree>
    <p:extLst>
      <p:ext uri="{BB962C8B-B14F-4D97-AF65-F5344CB8AC3E}">
        <p14:creationId xmlns:p14="http://schemas.microsoft.com/office/powerpoint/2010/main" val="15893529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D8DDD204-BC63-4F3E-B03F-8C8CFA027898}"/>
              </a:ext>
            </a:extLst>
          </p:cNvPr>
          <p:cNvSpPr>
            <a:spLocks noGrp="1"/>
          </p:cNvSpPr>
          <p:nvPr>
            <p:ph type="title"/>
          </p:nvPr>
        </p:nvSpPr>
        <p:spPr>
          <a:xfrm>
            <a:off x="838200" y="483870"/>
            <a:ext cx="10515600" cy="1325563"/>
          </a:xfrm>
        </p:spPr>
        <p:txBody>
          <a:bodyPr/>
          <a:lstStyle/>
          <a:p>
            <a:pPr algn="ctr"/>
            <a:r>
              <a:rPr lang="en-US" sz="3200" dirty="0">
                <a:solidFill>
                  <a:srgbClr val="002060"/>
                </a:solidFill>
              </a:rPr>
              <a:t>Chemicals at ASU</a:t>
            </a:r>
            <a:endParaRPr lang="en-US" dirty="0">
              <a:solidFill>
                <a:srgbClr val="002060"/>
              </a:solidFill>
            </a:endParaRPr>
          </a:p>
        </p:txBody>
      </p:sp>
      <p:graphicFrame>
        <p:nvGraphicFramePr>
          <p:cNvPr id="5" name="Diagram 4">
            <a:extLst>
              <a:ext uri="{FF2B5EF4-FFF2-40B4-BE49-F238E27FC236}">
                <a16:creationId xmlns:a16="http://schemas.microsoft.com/office/drawing/2014/main" id="{43257FF7-7AAD-4148-85C8-129F504E90EF}"/>
              </a:ext>
            </a:extLst>
          </p:cNvPr>
          <p:cNvGraphicFramePr/>
          <p:nvPr>
            <p:extLst>
              <p:ext uri="{D42A27DB-BD31-4B8C-83A1-F6EECF244321}">
                <p14:modId xmlns:p14="http://schemas.microsoft.com/office/powerpoint/2010/main" val="2964020972"/>
              </p:ext>
            </p:extLst>
          </p:nvPr>
        </p:nvGraphicFramePr>
        <p:xfrm>
          <a:off x="1595844" y="990600"/>
          <a:ext cx="4953001"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Person holding a piece of paper while on a computer. ">
            <a:extLst>
              <a:ext uri="{FF2B5EF4-FFF2-40B4-BE49-F238E27FC236}">
                <a16:creationId xmlns:a16="http://schemas.microsoft.com/office/drawing/2014/main" id="{8E914B08-2EC3-403B-A6B0-A7D36D4034DA}"/>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6987682" y="1750312"/>
            <a:ext cx="3608474" cy="2088104"/>
          </a:xfrm>
          <a:prstGeom prst="rect">
            <a:avLst/>
          </a:prstGeom>
        </p:spPr>
      </p:pic>
      <p:sp>
        <p:nvSpPr>
          <p:cNvPr id="7" name="TextBox 6">
            <a:extLst>
              <a:ext uri="{FF2B5EF4-FFF2-40B4-BE49-F238E27FC236}">
                <a16:creationId xmlns:a16="http://schemas.microsoft.com/office/drawing/2014/main" id="{B7875142-366C-412B-B527-F529965756F2}"/>
              </a:ext>
            </a:extLst>
          </p:cNvPr>
          <p:cNvSpPr txBox="1"/>
          <p:nvPr/>
        </p:nvSpPr>
        <p:spPr>
          <a:xfrm>
            <a:off x="6987682" y="3838416"/>
            <a:ext cx="3608474" cy="246221"/>
          </a:xfrm>
          <a:prstGeom prst="rect">
            <a:avLst/>
          </a:prstGeom>
          <a:noFill/>
        </p:spPr>
        <p:txBody>
          <a:bodyPr wrap="square" rtlCol="0">
            <a:spAutoFit/>
          </a:bodyPr>
          <a:lstStyle/>
          <a:p>
            <a:pPr algn="ctr"/>
            <a:r>
              <a:rPr lang="en-US" sz="1000" dirty="0">
                <a:solidFill>
                  <a:srgbClr val="002060"/>
                </a:solidFill>
                <a:hlinkClick r:id="rId8" tooltip="https://scherlund.blogspot.com/2017/06/dont-teach-obsolete-cybersecurity.html">
                  <a:extLst>
                    <a:ext uri="{A12FA001-AC4F-418D-AE19-62706E023703}">
                      <ahyp:hlinkClr xmlns:ahyp="http://schemas.microsoft.com/office/drawing/2018/hyperlinkcolor" val="tx"/>
                    </a:ext>
                  </a:extLst>
                </a:hlinkClick>
              </a:rPr>
              <a:t>This Photo</a:t>
            </a:r>
            <a:r>
              <a:rPr lang="en-US" sz="1000" dirty="0">
                <a:solidFill>
                  <a:srgbClr val="002060"/>
                </a:solidFill>
              </a:rPr>
              <a:t> by Unknown Author is licensed under </a:t>
            </a:r>
            <a:r>
              <a:rPr lang="en-US" sz="1000" dirty="0">
                <a:solidFill>
                  <a:srgbClr val="002060"/>
                </a:solidFill>
                <a:hlinkClick r:id="rId9" tooltip="https://creativecommons.org/licenses/by/3.0/">
                  <a:extLst>
                    <a:ext uri="{A12FA001-AC4F-418D-AE19-62706E023703}">
                      <ahyp:hlinkClr xmlns:ahyp="http://schemas.microsoft.com/office/drawing/2018/hyperlinkcolor" val="tx"/>
                    </a:ext>
                  </a:extLst>
                </a:hlinkClick>
              </a:rPr>
              <a:t>CC BY</a:t>
            </a:r>
            <a:endParaRPr lang="en-US" sz="1000" dirty="0">
              <a:solidFill>
                <a:srgbClr val="002060"/>
              </a:solidFill>
            </a:endParaRPr>
          </a:p>
        </p:txBody>
      </p:sp>
    </p:spTree>
    <p:extLst>
      <p:ext uri="{BB962C8B-B14F-4D97-AF65-F5344CB8AC3E}">
        <p14:creationId xmlns:p14="http://schemas.microsoft.com/office/powerpoint/2010/main" val="29882271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28D9886B-3937-4BAE-8F5E-DA1BBFAC5A7E}"/>
              </a:ext>
            </a:extLst>
          </p:cNvPr>
          <p:cNvSpPr>
            <a:spLocks noGrp="1"/>
          </p:cNvSpPr>
          <p:nvPr>
            <p:ph type="title"/>
          </p:nvPr>
        </p:nvSpPr>
        <p:spPr>
          <a:xfrm>
            <a:off x="838200" y="450850"/>
            <a:ext cx="10515600" cy="1131615"/>
          </a:xfrm>
        </p:spPr>
        <p:txBody>
          <a:bodyPr/>
          <a:lstStyle/>
          <a:p>
            <a:pPr algn="ctr"/>
            <a:r>
              <a:rPr lang="en-US" sz="3200" dirty="0">
                <a:solidFill>
                  <a:srgbClr val="002060"/>
                </a:solidFill>
              </a:rPr>
              <a:t>Chemicals at ASU</a:t>
            </a:r>
            <a:endParaRPr lang="en-US" dirty="0">
              <a:solidFill>
                <a:srgbClr val="002060"/>
              </a:solidFill>
            </a:endParaRPr>
          </a:p>
        </p:txBody>
      </p:sp>
      <p:graphicFrame>
        <p:nvGraphicFramePr>
          <p:cNvPr id="5" name="Diagram 4">
            <a:extLst>
              <a:ext uri="{FF2B5EF4-FFF2-40B4-BE49-F238E27FC236}">
                <a16:creationId xmlns:a16="http://schemas.microsoft.com/office/drawing/2014/main" id="{A8E3EACA-AA1C-4766-A55F-51BEFC415A81}"/>
              </a:ext>
            </a:extLst>
          </p:cNvPr>
          <p:cNvGraphicFramePr/>
          <p:nvPr>
            <p:extLst>
              <p:ext uri="{D42A27DB-BD31-4B8C-83A1-F6EECF244321}">
                <p14:modId xmlns:p14="http://schemas.microsoft.com/office/powerpoint/2010/main" val="3336550047"/>
              </p:ext>
            </p:extLst>
          </p:nvPr>
        </p:nvGraphicFramePr>
        <p:xfrm>
          <a:off x="1359688" y="1418563"/>
          <a:ext cx="6629399"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ounded Rectangle 7">
            <a:extLst>
              <a:ext uri="{FF2B5EF4-FFF2-40B4-BE49-F238E27FC236}">
                <a16:creationId xmlns:a16="http://schemas.microsoft.com/office/drawing/2014/main" id="{F1B1418E-CAFF-41C9-BAB4-54B4CFC883B7}"/>
              </a:ext>
            </a:extLst>
          </p:cNvPr>
          <p:cNvSpPr/>
          <p:nvPr/>
        </p:nvSpPr>
        <p:spPr>
          <a:xfrm>
            <a:off x="9753219" y="1541914"/>
            <a:ext cx="1008903" cy="57785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HAZCOM</a:t>
            </a:r>
          </a:p>
          <a:p>
            <a:pPr algn="ctr"/>
            <a:r>
              <a:rPr lang="en-US" sz="1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TRAINING</a:t>
            </a:r>
          </a:p>
        </p:txBody>
      </p:sp>
      <p:pic>
        <p:nvPicPr>
          <p:cNvPr id="7" name="droppedImage.pdf" descr="Illustration of a Hazcom training session. ">
            <a:extLst>
              <a:ext uri="{FF2B5EF4-FFF2-40B4-BE49-F238E27FC236}">
                <a16:creationId xmlns:a16="http://schemas.microsoft.com/office/drawing/2014/main" id="{14B93A5B-1841-4B45-A0D6-C450A1B57BE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74145" y="2049166"/>
            <a:ext cx="1898468" cy="1485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8" name="droppedImage.pdf" descr="Illustration of an office worker helping someone.  EHSRM OFFICE">
            <a:extLst>
              <a:ext uri="{FF2B5EF4-FFF2-40B4-BE49-F238E27FC236}">
                <a16:creationId xmlns:a16="http://schemas.microsoft.com/office/drawing/2014/main" id="{8260E0AC-C427-4640-8736-5A887B15DF0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74145" y="3971263"/>
            <a:ext cx="2086576" cy="194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extLst>
      <p:ext uri="{BB962C8B-B14F-4D97-AF65-F5344CB8AC3E}">
        <p14:creationId xmlns:p14="http://schemas.microsoft.com/office/powerpoint/2010/main" val="36363328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DCB09D85-4C36-4DD4-8B45-E6C5685878C2}"/>
              </a:ext>
            </a:extLst>
          </p:cNvPr>
          <p:cNvSpPr>
            <a:spLocks noGrp="1"/>
          </p:cNvSpPr>
          <p:nvPr>
            <p:ph type="title"/>
          </p:nvPr>
        </p:nvSpPr>
        <p:spPr>
          <a:xfrm>
            <a:off x="838200" y="495056"/>
            <a:ext cx="10515600" cy="1325563"/>
          </a:xfrm>
        </p:spPr>
        <p:txBody>
          <a:bodyPr/>
          <a:lstStyle/>
          <a:p>
            <a:pPr algn="ctr"/>
            <a:r>
              <a:rPr lang="en-US" sz="3200" dirty="0" err="1"/>
              <a:t>Hazcom</a:t>
            </a:r>
            <a:r>
              <a:rPr lang="en-US" sz="3200" dirty="0"/>
              <a:t> Training- GHS Labels</a:t>
            </a:r>
            <a:endParaRPr lang="en-US" dirty="0"/>
          </a:p>
        </p:txBody>
      </p:sp>
      <p:graphicFrame>
        <p:nvGraphicFramePr>
          <p:cNvPr id="6" name="Diagram 5" descr="Illustration of a chemical being held.">
            <a:extLst>
              <a:ext uri="{FF2B5EF4-FFF2-40B4-BE49-F238E27FC236}">
                <a16:creationId xmlns:a16="http://schemas.microsoft.com/office/drawing/2014/main" id="{6A72FF2B-994B-4D4E-8E26-3F7533F2C0E9}"/>
              </a:ext>
            </a:extLst>
          </p:cNvPr>
          <p:cNvGraphicFramePr/>
          <p:nvPr>
            <p:extLst>
              <p:ext uri="{D42A27DB-BD31-4B8C-83A1-F6EECF244321}">
                <p14:modId xmlns:p14="http://schemas.microsoft.com/office/powerpoint/2010/main" val="2281327258"/>
              </p:ext>
            </p:extLst>
          </p:nvPr>
        </p:nvGraphicFramePr>
        <p:xfrm>
          <a:off x="2292895" y="1820619"/>
          <a:ext cx="4267200" cy="47476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droppedImage.pdf">
            <a:extLst>
              <a:ext uri="{FF2B5EF4-FFF2-40B4-BE49-F238E27FC236}">
                <a16:creationId xmlns:a16="http://schemas.microsoft.com/office/drawing/2014/main" id="{B0AA27D7-F5F3-4BD1-AE5B-C142D841C23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60095" y="1820619"/>
            <a:ext cx="2452187" cy="384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extLst>
      <p:ext uri="{BB962C8B-B14F-4D97-AF65-F5344CB8AC3E}">
        <p14:creationId xmlns:p14="http://schemas.microsoft.com/office/powerpoint/2010/main" val="15294985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DBCB945C-1E07-4516-8986-EE4D57137F9C}"/>
              </a:ext>
            </a:extLst>
          </p:cNvPr>
          <p:cNvSpPr>
            <a:spLocks noGrp="1"/>
          </p:cNvSpPr>
          <p:nvPr>
            <p:ph type="title"/>
          </p:nvPr>
        </p:nvSpPr>
        <p:spPr>
          <a:xfrm>
            <a:off x="838200" y="457744"/>
            <a:ext cx="10515600" cy="1162465"/>
          </a:xfrm>
        </p:spPr>
        <p:txBody>
          <a:bodyPr/>
          <a:lstStyle/>
          <a:p>
            <a:pPr algn="ctr"/>
            <a:r>
              <a:rPr lang="en-US" sz="3200" dirty="0">
                <a:solidFill>
                  <a:srgbClr val="002060"/>
                </a:solidFill>
              </a:rPr>
              <a:t>GHS Labels Must Have 6 Items</a:t>
            </a:r>
            <a:endParaRPr lang="en-US" dirty="0">
              <a:solidFill>
                <a:srgbClr val="002060"/>
              </a:solidFill>
            </a:endParaRPr>
          </a:p>
        </p:txBody>
      </p:sp>
      <p:sp>
        <p:nvSpPr>
          <p:cNvPr id="5" name="Shape 289">
            <a:extLst>
              <a:ext uri="{FF2B5EF4-FFF2-40B4-BE49-F238E27FC236}">
                <a16:creationId xmlns:a16="http://schemas.microsoft.com/office/drawing/2014/main" id="{2602B481-822E-402B-865B-9848575DD669}"/>
              </a:ext>
            </a:extLst>
          </p:cNvPr>
          <p:cNvSpPr/>
          <p:nvPr/>
        </p:nvSpPr>
        <p:spPr>
          <a:xfrm>
            <a:off x="631602" y="1406435"/>
            <a:ext cx="7086600" cy="5451565"/>
          </a:xfrm>
          <a:prstGeom prst="rect">
            <a:avLst/>
          </a:prstGeom>
          <a:ln w="12700">
            <a:miter lim="400000"/>
          </a:ln>
          <a:extLst>
            <a:ext uri="{C572A759-6A51-4108-AA02-DFA0A04FC94B}"/>
          </a:extLst>
        </p:spPr>
        <p:txBody>
          <a:bodyPr lIns="38100" tIns="38100" rIns="38100" bIns="38100" numCol="2" spcCol="413384">
            <a:normAutofit/>
          </a:bodyPr>
          <a:lstStyle/>
          <a:p>
            <a:pPr algn="l" fontAlgn="auto">
              <a:spcBef>
                <a:spcPts val="1400"/>
              </a:spcBef>
              <a:spcAft>
                <a:spcPts val="0"/>
              </a:spcAft>
              <a:defRPr sz="1800"/>
            </a:pPr>
            <a:r>
              <a:rPr sz="1600" kern="0" dirty="0">
                <a:solidFill>
                  <a:srgbClr val="FF0000"/>
                </a:solidFill>
                <a:latin typeface="Arial"/>
                <a:ea typeface="Arial"/>
                <a:cs typeface="Arial"/>
                <a:sym typeface="Arial"/>
              </a:rPr>
              <a:t>1. </a:t>
            </a:r>
            <a:r>
              <a:rPr sz="1600" kern="0" dirty="0">
                <a:solidFill>
                  <a:sysClr val="windowText" lastClr="000000"/>
                </a:solidFill>
                <a:latin typeface="Arial"/>
                <a:ea typeface="Arial"/>
                <a:cs typeface="Arial"/>
                <a:sym typeface="Arial"/>
              </a:rPr>
              <a:t>Product Identifier </a:t>
            </a:r>
          </a:p>
          <a:p>
            <a:pPr algn="l" fontAlgn="auto">
              <a:spcBef>
                <a:spcPts val="1400"/>
              </a:spcBef>
              <a:spcAft>
                <a:spcPts val="0"/>
              </a:spcAft>
              <a:defRPr sz="1800"/>
            </a:pPr>
            <a:r>
              <a:rPr sz="1600" kern="0" dirty="0">
                <a:solidFill>
                  <a:srgbClr val="FF0000"/>
                </a:solidFill>
                <a:latin typeface="Arial"/>
                <a:ea typeface="Arial"/>
                <a:cs typeface="Arial"/>
                <a:sym typeface="Arial"/>
              </a:rPr>
              <a:t>2. </a:t>
            </a:r>
            <a:r>
              <a:rPr sz="1600" kern="0" dirty="0">
                <a:solidFill>
                  <a:sysClr val="windowText" lastClr="000000"/>
                </a:solidFill>
                <a:latin typeface="Arial"/>
                <a:ea typeface="Arial"/>
                <a:cs typeface="Arial"/>
                <a:sym typeface="Arial"/>
              </a:rPr>
              <a:t>Signal Words help define </a:t>
            </a:r>
            <a:br>
              <a:rPr sz="1600" kern="0" dirty="0">
                <a:solidFill>
                  <a:sysClr val="windowText" lastClr="000000"/>
                </a:solidFill>
                <a:latin typeface="Arial"/>
                <a:ea typeface="Arial"/>
                <a:cs typeface="Arial"/>
                <a:sym typeface="Arial"/>
              </a:rPr>
            </a:br>
            <a:r>
              <a:rPr sz="1600" kern="0" dirty="0">
                <a:solidFill>
                  <a:sysClr val="windowText" lastClr="000000"/>
                </a:solidFill>
                <a:latin typeface="Arial"/>
                <a:ea typeface="Arial"/>
                <a:cs typeface="Arial"/>
                <a:sym typeface="Arial"/>
              </a:rPr>
              <a:t>how dangerous a chemical is:</a:t>
            </a:r>
          </a:p>
          <a:p>
            <a:pPr marL="0" lvl="1" indent="342900" algn="l" fontAlgn="auto">
              <a:spcBef>
                <a:spcPts val="0"/>
              </a:spcBef>
              <a:spcAft>
                <a:spcPts val="0"/>
              </a:spcAft>
              <a:defRPr sz="1800"/>
            </a:pPr>
            <a:r>
              <a:rPr sz="1400" kern="0" dirty="0">
                <a:solidFill>
                  <a:srgbClr val="FF0000"/>
                </a:solidFill>
                <a:latin typeface="Arial"/>
                <a:ea typeface="Arial"/>
                <a:cs typeface="Arial"/>
                <a:sym typeface="Arial"/>
              </a:rPr>
              <a:t>Danger</a:t>
            </a:r>
            <a:r>
              <a:rPr sz="1400" kern="0" dirty="0">
                <a:solidFill>
                  <a:sysClr val="windowText" lastClr="000000"/>
                </a:solidFill>
                <a:latin typeface="Arial"/>
                <a:ea typeface="Arial"/>
                <a:cs typeface="Arial"/>
                <a:sym typeface="Arial"/>
              </a:rPr>
              <a:t> - More Dangerous</a:t>
            </a:r>
          </a:p>
          <a:p>
            <a:pPr marL="0" lvl="1" indent="342900" algn="l" fontAlgn="auto">
              <a:spcBef>
                <a:spcPts val="0"/>
              </a:spcBef>
              <a:spcAft>
                <a:spcPts val="0"/>
              </a:spcAft>
              <a:defRPr sz="1800"/>
            </a:pPr>
            <a:r>
              <a:rPr sz="1400" kern="0" dirty="0">
                <a:solidFill>
                  <a:srgbClr val="FF0000"/>
                </a:solidFill>
                <a:latin typeface="Arial"/>
                <a:ea typeface="Arial"/>
                <a:cs typeface="Arial"/>
                <a:sym typeface="Arial"/>
              </a:rPr>
              <a:t>Warning</a:t>
            </a:r>
            <a:r>
              <a:rPr sz="1400" kern="0" dirty="0">
                <a:solidFill>
                  <a:sysClr val="windowText" lastClr="000000"/>
                </a:solidFill>
                <a:latin typeface="Arial"/>
                <a:ea typeface="Arial"/>
                <a:cs typeface="Arial"/>
                <a:sym typeface="Arial"/>
              </a:rPr>
              <a:t> - Less Dangerous</a:t>
            </a:r>
          </a:p>
          <a:p>
            <a:pPr algn="l" fontAlgn="auto">
              <a:spcBef>
                <a:spcPts val="1400"/>
              </a:spcBef>
              <a:spcAft>
                <a:spcPts val="0"/>
              </a:spcAft>
              <a:defRPr sz="1800"/>
            </a:pPr>
            <a:r>
              <a:rPr sz="1600" kern="0" dirty="0">
                <a:solidFill>
                  <a:srgbClr val="FF0000"/>
                </a:solidFill>
                <a:latin typeface="Arial"/>
                <a:ea typeface="Arial"/>
                <a:cs typeface="Arial"/>
                <a:sym typeface="Arial"/>
              </a:rPr>
              <a:t>3. </a:t>
            </a:r>
            <a:r>
              <a:rPr sz="1600" kern="0" dirty="0">
                <a:solidFill>
                  <a:sysClr val="windowText" lastClr="000000"/>
                </a:solidFill>
                <a:latin typeface="Arial"/>
                <a:ea typeface="Arial"/>
                <a:cs typeface="Arial"/>
                <a:sym typeface="Arial"/>
              </a:rPr>
              <a:t>Hazard Statements</a:t>
            </a:r>
            <a:r>
              <a:rPr lang="en-US" sz="1600" kern="0" dirty="0">
                <a:solidFill>
                  <a:sysClr val="windowText" lastClr="000000"/>
                </a:solidFill>
                <a:latin typeface="Arial"/>
                <a:ea typeface="Arial"/>
                <a:cs typeface="Arial"/>
                <a:sym typeface="Arial"/>
              </a:rPr>
              <a:t>:</a:t>
            </a:r>
          </a:p>
          <a:p>
            <a:pPr algn="l" fontAlgn="auto">
              <a:spcBef>
                <a:spcPts val="1400"/>
              </a:spcBef>
              <a:spcAft>
                <a:spcPts val="0"/>
              </a:spcAft>
              <a:defRPr sz="1800"/>
            </a:pPr>
            <a:r>
              <a:rPr sz="1400" kern="0" dirty="0">
                <a:solidFill>
                  <a:sysClr val="windowText" lastClr="000000"/>
                </a:solidFill>
                <a:latin typeface="Arial"/>
                <a:ea typeface="Arial"/>
                <a:cs typeface="Arial"/>
                <a:sym typeface="Arial"/>
              </a:rPr>
              <a:t>Statements that describe the nature of the hazard(s) of a chemical including, where appropriate, the degree of hazard.</a:t>
            </a:r>
          </a:p>
          <a:p>
            <a:pPr indent="-114300" algn="l" fontAlgn="auto">
              <a:spcBef>
                <a:spcPts val="1400"/>
              </a:spcBef>
              <a:spcAft>
                <a:spcPts val="0"/>
              </a:spcAft>
              <a:defRPr sz="1800"/>
            </a:pPr>
            <a:r>
              <a:rPr sz="1600" kern="0" dirty="0">
                <a:solidFill>
                  <a:srgbClr val="FF0000"/>
                </a:solidFill>
                <a:latin typeface="Arial"/>
                <a:ea typeface="Arial"/>
                <a:cs typeface="Arial"/>
                <a:sym typeface="Arial"/>
              </a:rPr>
              <a:t>4. </a:t>
            </a:r>
            <a:r>
              <a:rPr sz="1600" kern="0" dirty="0">
                <a:solidFill>
                  <a:sysClr val="windowText" lastClr="000000"/>
                </a:solidFill>
                <a:latin typeface="Arial"/>
                <a:ea typeface="Arial"/>
                <a:cs typeface="Arial"/>
                <a:sym typeface="Arial"/>
              </a:rPr>
              <a:t>Pictograms</a:t>
            </a:r>
          </a:p>
          <a:p>
            <a:pPr indent="-114300" algn="l" fontAlgn="auto">
              <a:spcBef>
                <a:spcPts val="1400"/>
              </a:spcBef>
              <a:spcAft>
                <a:spcPts val="0"/>
              </a:spcAft>
              <a:defRPr sz="1800"/>
            </a:pPr>
            <a:r>
              <a:rPr sz="1600" kern="0" dirty="0">
                <a:solidFill>
                  <a:srgbClr val="FF0000"/>
                </a:solidFill>
                <a:latin typeface="Arial"/>
                <a:ea typeface="Arial"/>
                <a:cs typeface="Arial"/>
                <a:sym typeface="Arial"/>
              </a:rPr>
              <a:t>5. </a:t>
            </a:r>
            <a:r>
              <a:rPr sz="1600" kern="0" dirty="0">
                <a:solidFill>
                  <a:sysClr val="windowText" lastClr="000000"/>
                </a:solidFill>
                <a:latin typeface="Arial"/>
                <a:ea typeface="Arial"/>
                <a:cs typeface="Arial"/>
                <a:sym typeface="Arial"/>
              </a:rPr>
              <a:t>Precautionary Statements</a:t>
            </a:r>
            <a:r>
              <a:rPr lang="en-US" sz="1600" kern="0" dirty="0">
                <a:solidFill>
                  <a:sysClr val="windowText" lastClr="000000"/>
                </a:solidFill>
                <a:latin typeface="Arial"/>
                <a:ea typeface="Arial"/>
                <a:cs typeface="Arial"/>
                <a:sym typeface="Arial"/>
              </a:rPr>
              <a:t>:</a:t>
            </a:r>
          </a:p>
          <a:p>
            <a:pPr indent="-114300" algn="l" fontAlgn="auto">
              <a:spcBef>
                <a:spcPts val="1400"/>
              </a:spcBef>
              <a:spcAft>
                <a:spcPts val="0"/>
              </a:spcAft>
              <a:defRPr sz="1800"/>
            </a:pPr>
            <a:r>
              <a:rPr lang="en-US" sz="1600" kern="0" dirty="0">
                <a:solidFill>
                  <a:sysClr val="windowText" lastClr="000000"/>
                </a:solidFill>
                <a:latin typeface="Arial"/>
                <a:ea typeface="Arial"/>
                <a:cs typeface="Arial"/>
                <a:sym typeface="Arial"/>
              </a:rPr>
              <a:t>R</a:t>
            </a:r>
            <a:r>
              <a:rPr sz="1400" kern="0" dirty="0">
                <a:solidFill>
                  <a:sysClr val="windowText" lastClr="000000"/>
                </a:solidFill>
                <a:latin typeface="Arial"/>
                <a:ea typeface="Arial"/>
                <a:cs typeface="Arial"/>
                <a:sym typeface="Arial"/>
              </a:rPr>
              <a:t>ecommended measures of </a:t>
            </a:r>
            <a:r>
              <a:rPr sz="1400" b="1" i="1" kern="0" dirty="0">
                <a:solidFill>
                  <a:sysClr val="windowText" lastClr="000000"/>
                </a:solidFill>
                <a:latin typeface="Arial"/>
                <a:ea typeface="Arial"/>
                <a:cs typeface="Arial"/>
                <a:sym typeface="Arial"/>
              </a:rPr>
              <a:t>prevention, response, storage and disposal.</a:t>
            </a:r>
          </a:p>
          <a:p>
            <a:pPr indent="-114300" algn="l" fontAlgn="auto">
              <a:spcBef>
                <a:spcPts val="1400"/>
              </a:spcBef>
              <a:spcAft>
                <a:spcPts val="0"/>
              </a:spcAft>
              <a:defRPr sz="1800"/>
            </a:pPr>
            <a:r>
              <a:rPr lang="en-US" sz="1600" kern="0" dirty="0">
                <a:solidFill>
                  <a:srgbClr val="FF0000"/>
                </a:solidFill>
                <a:latin typeface="Arial"/>
                <a:ea typeface="Arial"/>
                <a:cs typeface="Arial"/>
                <a:sym typeface="Arial"/>
              </a:rPr>
              <a:t>6. </a:t>
            </a:r>
            <a:r>
              <a:rPr lang="en-US" sz="1600" kern="0" dirty="0">
                <a:solidFill>
                  <a:sysClr val="windowText" lastClr="000000"/>
                </a:solidFill>
                <a:latin typeface="Arial"/>
                <a:ea typeface="Arial"/>
                <a:cs typeface="Arial"/>
                <a:sym typeface="Arial"/>
              </a:rPr>
              <a:t>Name, address, and telephone number of the chemical manufacturer, </a:t>
            </a:r>
            <a:r>
              <a:rPr lang="en-US" kern="0" dirty="0">
                <a:solidFill>
                  <a:sysClr val="windowText" lastClr="000000"/>
                </a:solidFill>
                <a:latin typeface="Arial"/>
                <a:ea typeface="Arial"/>
                <a:cs typeface="Arial"/>
                <a:sym typeface="Arial"/>
              </a:rPr>
              <a:t>importer, or </a:t>
            </a:r>
            <a:r>
              <a:rPr lang="en-US" sz="1600" kern="0" dirty="0">
                <a:solidFill>
                  <a:sysClr val="windowText" lastClr="000000"/>
                </a:solidFill>
                <a:latin typeface="Arial"/>
                <a:ea typeface="Arial"/>
                <a:cs typeface="Arial"/>
                <a:sym typeface="Arial"/>
              </a:rPr>
              <a:t>other responsible party. </a:t>
            </a:r>
          </a:p>
          <a:p>
            <a:pPr marL="0" lvl="1" indent="342900" algn="l" fontAlgn="auto">
              <a:spcBef>
                <a:spcPts val="1400"/>
              </a:spcBef>
              <a:spcAft>
                <a:spcPts val="0"/>
              </a:spcAft>
              <a:defRPr sz="1800"/>
            </a:pPr>
            <a:endParaRPr sz="2000" kern="0" dirty="0">
              <a:solidFill>
                <a:sysClr val="windowText" lastClr="000000"/>
              </a:solidFill>
              <a:latin typeface="Arial"/>
              <a:ea typeface="Arial"/>
              <a:cs typeface="Arial"/>
              <a:sym typeface="Arial"/>
            </a:endParaRPr>
          </a:p>
          <a:p>
            <a:pPr marL="0" lvl="1" indent="342900" algn="l" fontAlgn="auto">
              <a:spcBef>
                <a:spcPts val="1400"/>
              </a:spcBef>
              <a:spcAft>
                <a:spcPts val="0"/>
              </a:spcAft>
              <a:defRPr sz="1800"/>
            </a:pPr>
            <a:endParaRPr sz="2000" kern="0" dirty="0">
              <a:solidFill>
                <a:sysClr val="windowText" lastClr="000000"/>
              </a:solidFill>
              <a:latin typeface="Arial"/>
              <a:ea typeface="Arial"/>
              <a:cs typeface="Arial"/>
              <a:sym typeface="Arial"/>
            </a:endParaRPr>
          </a:p>
          <a:p>
            <a:pPr marL="0" lvl="1" indent="342900" algn="l" fontAlgn="auto">
              <a:spcBef>
                <a:spcPts val="1400"/>
              </a:spcBef>
              <a:spcAft>
                <a:spcPts val="0"/>
              </a:spcAft>
              <a:defRPr sz="1800"/>
            </a:pPr>
            <a:endParaRPr lang="en-US" sz="2000" kern="0" dirty="0">
              <a:solidFill>
                <a:sysClr val="windowText" lastClr="000000"/>
              </a:solidFill>
              <a:latin typeface="Arial"/>
              <a:ea typeface="Arial"/>
              <a:cs typeface="Arial"/>
              <a:sym typeface="Arial"/>
            </a:endParaRPr>
          </a:p>
          <a:p>
            <a:pPr marL="0" lvl="1" indent="342900" algn="l" fontAlgn="auto">
              <a:spcBef>
                <a:spcPts val="1400"/>
              </a:spcBef>
              <a:spcAft>
                <a:spcPts val="0"/>
              </a:spcAft>
              <a:defRPr sz="1800"/>
            </a:pPr>
            <a:endParaRPr lang="en-US" sz="2000" kern="0" dirty="0">
              <a:solidFill>
                <a:sysClr val="windowText" lastClr="000000"/>
              </a:solidFill>
              <a:latin typeface="Arial"/>
              <a:ea typeface="Arial"/>
              <a:cs typeface="Arial"/>
              <a:sym typeface="Arial"/>
            </a:endParaRPr>
          </a:p>
          <a:p>
            <a:pPr marL="0" lvl="1" indent="342900" algn="l" fontAlgn="auto">
              <a:spcBef>
                <a:spcPts val="1400"/>
              </a:spcBef>
              <a:spcAft>
                <a:spcPts val="0"/>
              </a:spcAft>
              <a:defRPr sz="1800"/>
            </a:pPr>
            <a:endParaRPr lang="en-US" sz="2000" kern="0" dirty="0">
              <a:solidFill>
                <a:srgbClr val="FF0000"/>
              </a:solidFill>
              <a:latin typeface="Arial"/>
              <a:ea typeface="Arial"/>
              <a:cs typeface="Arial"/>
              <a:sym typeface="Arial"/>
            </a:endParaRPr>
          </a:p>
          <a:p>
            <a:pPr marL="0" lvl="1" indent="342900" algn="l" fontAlgn="auto">
              <a:spcBef>
                <a:spcPts val="1400"/>
              </a:spcBef>
              <a:spcAft>
                <a:spcPts val="0"/>
              </a:spcAft>
              <a:defRPr sz="1800"/>
            </a:pPr>
            <a:endParaRPr lang="en-US" sz="2000" kern="0" dirty="0">
              <a:solidFill>
                <a:srgbClr val="FF0000"/>
              </a:solidFill>
              <a:latin typeface="Arial"/>
              <a:ea typeface="Arial"/>
              <a:cs typeface="Arial"/>
              <a:sym typeface="Arial"/>
            </a:endParaRPr>
          </a:p>
        </p:txBody>
      </p:sp>
      <p:pic>
        <p:nvPicPr>
          <p:cNvPr id="6" name="droppedImage.png" descr="GHS label with numbers indicating important features. ">
            <a:extLst>
              <a:ext uri="{FF2B5EF4-FFF2-40B4-BE49-F238E27FC236}">
                <a16:creationId xmlns:a16="http://schemas.microsoft.com/office/drawing/2014/main" id="{1F26B616-4268-4BB4-B1E4-7B0BA1B40CCC}"/>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621" t="3366" r="4084" b="6250"/>
          <a:stretch/>
        </p:blipFill>
        <p:spPr bwMode="auto">
          <a:xfrm>
            <a:off x="5033274" y="2085951"/>
            <a:ext cx="6527124" cy="2686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8" name="TextBox 7">
            <a:extLst>
              <a:ext uri="{FF2B5EF4-FFF2-40B4-BE49-F238E27FC236}">
                <a16:creationId xmlns:a16="http://schemas.microsoft.com/office/drawing/2014/main" id="{E7B66416-3EB3-433D-A44F-81EB88A88E05}"/>
              </a:ext>
            </a:extLst>
          </p:cNvPr>
          <p:cNvSpPr txBox="1"/>
          <p:nvPr/>
        </p:nvSpPr>
        <p:spPr>
          <a:xfrm>
            <a:off x="5094234" y="1982792"/>
            <a:ext cx="888555" cy="584775"/>
          </a:xfrm>
          <a:prstGeom prst="rect">
            <a:avLst/>
          </a:prstGeom>
          <a:noFill/>
        </p:spPr>
        <p:txBody>
          <a:bodyPr wrap="square" rtlCol="0">
            <a:spAutoFit/>
          </a:bodyPr>
          <a:lstStyle/>
          <a:p>
            <a:pPr algn="ctr"/>
            <a:r>
              <a:rPr lang="en-US" sz="3200" b="1" dirty="0">
                <a:solidFill>
                  <a:srgbClr val="FF0000"/>
                </a:solidFill>
                <a:latin typeface="Arial" panose="020B0604020202020204" pitchFamily="34" charset="0"/>
                <a:cs typeface="Arial" panose="020B0604020202020204" pitchFamily="34" charset="0"/>
              </a:rPr>
              <a:t>1→</a:t>
            </a:r>
          </a:p>
        </p:txBody>
      </p:sp>
      <p:sp>
        <p:nvSpPr>
          <p:cNvPr id="9" name="TextBox 8">
            <a:extLst>
              <a:ext uri="{FF2B5EF4-FFF2-40B4-BE49-F238E27FC236}">
                <a16:creationId xmlns:a16="http://schemas.microsoft.com/office/drawing/2014/main" id="{35211CC4-CE32-4BF9-AD24-62F5478D8D7B}"/>
              </a:ext>
            </a:extLst>
          </p:cNvPr>
          <p:cNvSpPr txBox="1"/>
          <p:nvPr/>
        </p:nvSpPr>
        <p:spPr>
          <a:xfrm>
            <a:off x="4569814" y="2930150"/>
            <a:ext cx="733425" cy="954107"/>
          </a:xfrm>
          <a:prstGeom prst="rect">
            <a:avLst/>
          </a:prstGeom>
          <a:noFill/>
        </p:spPr>
        <p:txBody>
          <a:bodyPr wrap="square" rtlCol="0">
            <a:spAutoFit/>
          </a:bodyPr>
          <a:lstStyle/>
          <a:p>
            <a:pPr algn="ctr"/>
            <a:r>
              <a:rPr lang="en-US" sz="2800" b="1" dirty="0">
                <a:solidFill>
                  <a:srgbClr val="FF0000"/>
                </a:solidFill>
                <a:latin typeface="Arial" panose="020B0604020202020204" pitchFamily="34" charset="0"/>
                <a:cs typeface="Arial" panose="020B0604020202020204" pitchFamily="34" charset="0"/>
              </a:rPr>
              <a:t>5→</a:t>
            </a:r>
          </a:p>
        </p:txBody>
      </p:sp>
      <p:sp>
        <p:nvSpPr>
          <p:cNvPr id="10" name="TextBox 9">
            <a:extLst>
              <a:ext uri="{FF2B5EF4-FFF2-40B4-BE49-F238E27FC236}">
                <a16:creationId xmlns:a16="http://schemas.microsoft.com/office/drawing/2014/main" id="{05934BB5-F7D4-4F35-AFA2-38FB4E4738BA}"/>
              </a:ext>
            </a:extLst>
          </p:cNvPr>
          <p:cNvSpPr txBox="1"/>
          <p:nvPr/>
        </p:nvSpPr>
        <p:spPr>
          <a:xfrm>
            <a:off x="6590212" y="4248829"/>
            <a:ext cx="838200" cy="523220"/>
          </a:xfrm>
          <a:prstGeom prst="rect">
            <a:avLst/>
          </a:prstGeom>
          <a:noFill/>
        </p:spPr>
        <p:txBody>
          <a:bodyPr wrap="square" rtlCol="0">
            <a:spAutoFit/>
          </a:bodyPr>
          <a:lstStyle/>
          <a:p>
            <a:r>
              <a:rPr lang="en-US" sz="2800" b="1" dirty="0">
                <a:solidFill>
                  <a:srgbClr val="FF0000"/>
                </a:solidFill>
                <a:latin typeface="Arial" panose="020B0604020202020204" pitchFamily="34" charset="0"/>
                <a:cs typeface="Arial" panose="020B0604020202020204" pitchFamily="34" charset="0"/>
              </a:rPr>
              <a:t>6→</a:t>
            </a:r>
          </a:p>
        </p:txBody>
      </p:sp>
      <p:sp>
        <p:nvSpPr>
          <p:cNvPr id="11" name="TextBox 10">
            <a:extLst>
              <a:ext uri="{FF2B5EF4-FFF2-40B4-BE49-F238E27FC236}">
                <a16:creationId xmlns:a16="http://schemas.microsoft.com/office/drawing/2014/main" id="{8F696AB9-C80C-40AC-A300-2688D0842907}"/>
              </a:ext>
            </a:extLst>
          </p:cNvPr>
          <p:cNvSpPr txBox="1"/>
          <p:nvPr/>
        </p:nvSpPr>
        <p:spPr>
          <a:xfrm>
            <a:off x="7753623" y="3321278"/>
            <a:ext cx="381000" cy="584775"/>
          </a:xfrm>
          <a:prstGeom prst="rect">
            <a:avLst/>
          </a:prstGeom>
          <a:noFill/>
        </p:spPr>
        <p:txBody>
          <a:bodyPr wrap="square" rtlCol="0">
            <a:spAutoFit/>
          </a:bodyPr>
          <a:lstStyle/>
          <a:p>
            <a:pPr algn="ctr"/>
            <a:r>
              <a:rPr lang="en-US" sz="3200" b="1" dirty="0">
                <a:solidFill>
                  <a:srgbClr val="FF0000"/>
                </a:solidFill>
                <a:latin typeface="Arial" panose="020B0604020202020204" pitchFamily="34" charset="0"/>
                <a:cs typeface="Arial" panose="020B0604020202020204" pitchFamily="34" charset="0"/>
              </a:rPr>
              <a:t>4</a:t>
            </a:r>
          </a:p>
        </p:txBody>
      </p:sp>
      <p:sp>
        <p:nvSpPr>
          <p:cNvPr id="12" name="TextBox 11">
            <a:extLst>
              <a:ext uri="{FF2B5EF4-FFF2-40B4-BE49-F238E27FC236}">
                <a16:creationId xmlns:a16="http://schemas.microsoft.com/office/drawing/2014/main" id="{5EC5A682-310A-4306-8360-09457EE308E6}"/>
              </a:ext>
            </a:extLst>
          </p:cNvPr>
          <p:cNvSpPr txBox="1"/>
          <p:nvPr/>
        </p:nvSpPr>
        <p:spPr>
          <a:xfrm>
            <a:off x="8843554" y="3028890"/>
            <a:ext cx="407127" cy="584775"/>
          </a:xfrm>
          <a:prstGeom prst="rect">
            <a:avLst/>
          </a:prstGeom>
          <a:noFill/>
        </p:spPr>
        <p:txBody>
          <a:bodyPr wrap="square" rtlCol="0">
            <a:spAutoFit/>
          </a:bodyPr>
          <a:lstStyle/>
          <a:p>
            <a:pPr algn="ctr"/>
            <a:r>
              <a:rPr lang="en-US" sz="3200" b="1" dirty="0">
                <a:solidFill>
                  <a:srgbClr val="FF0000"/>
                </a:solidFill>
              </a:rPr>
              <a:t>3</a:t>
            </a:r>
            <a:endParaRPr lang="en-US" sz="1600" b="1" dirty="0">
              <a:solidFill>
                <a:srgbClr val="FF0000"/>
              </a:solidFill>
            </a:endParaRPr>
          </a:p>
        </p:txBody>
      </p:sp>
      <p:sp>
        <p:nvSpPr>
          <p:cNvPr id="13" name="TextBox 12">
            <a:extLst>
              <a:ext uri="{FF2B5EF4-FFF2-40B4-BE49-F238E27FC236}">
                <a16:creationId xmlns:a16="http://schemas.microsoft.com/office/drawing/2014/main" id="{A22EB49B-20CC-41F8-B4F2-ADC37C16130B}"/>
              </a:ext>
            </a:extLst>
          </p:cNvPr>
          <p:cNvSpPr txBox="1"/>
          <p:nvPr/>
        </p:nvSpPr>
        <p:spPr>
          <a:xfrm>
            <a:off x="8843554" y="2392535"/>
            <a:ext cx="838200" cy="584775"/>
          </a:xfrm>
          <a:prstGeom prst="rect">
            <a:avLst/>
          </a:prstGeom>
          <a:noFill/>
        </p:spPr>
        <p:txBody>
          <a:bodyPr wrap="square" rtlCol="0">
            <a:spAutoFit/>
          </a:bodyPr>
          <a:lstStyle/>
          <a:p>
            <a:pPr algn="ctr"/>
            <a:r>
              <a:rPr lang="en-US" sz="3200" b="1" dirty="0">
                <a:solidFill>
                  <a:srgbClr val="FF0000"/>
                </a:solidFill>
                <a:latin typeface="Arial" panose="020B0604020202020204" pitchFamily="34" charset="0"/>
                <a:cs typeface="Arial" panose="020B0604020202020204" pitchFamily="34" charset="0"/>
              </a:rPr>
              <a:t>2→</a:t>
            </a:r>
          </a:p>
        </p:txBody>
      </p:sp>
    </p:spTree>
    <p:extLst>
      <p:ext uri="{BB962C8B-B14F-4D97-AF65-F5344CB8AC3E}">
        <p14:creationId xmlns:p14="http://schemas.microsoft.com/office/powerpoint/2010/main" val="30920617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7A8CE1AE-E32D-40E7-B331-1EFA0B101F96}"/>
              </a:ext>
            </a:extLst>
          </p:cNvPr>
          <p:cNvSpPr>
            <a:spLocks noGrp="1"/>
          </p:cNvSpPr>
          <p:nvPr>
            <p:ph type="title"/>
          </p:nvPr>
        </p:nvSpPr>
        <p:spPr>
          <a:xfrm>
            <a:off x="838200" y="468550"/>
            <a:ext cx="10515600" cy="1325563"/>
          </a:xfrm>
        </p:spPr>
        <p:txBody>
          <a:bodyPr/>
          <a:lstStyle/>
          <a:p>
            <a:pPr algn="ctr"/>
            <a:r>
              <a:rPr lang="en-US" sz="3200" dirty="0">
                <a:solidFill>
                  <a:srgbClr val="002060"/>
                </a:solidFill>
              </a:rPr>
              <a:t>GHS Hazard Communication</a:t>
            </a:r>
            <a:endParaRPr lang="en-US" dirty="0">
              <a:solidFill>
                <a:srgbClr val="002060"/>
              </a:solidFill>
            </a:endParaRPr>
          </a:p>
        </p:txBody>
      </p:sp>
      <p:graphicFrame>
        <p:nvGraphicFramePr>
          <p:cNvPr id="5" name="Diagram 4">
            <a:extLst>
              <a:ext uri="{FF2B5EF4-FFF2-40B4-BE49-F238E27FC236}">
                <a16:creationId xmlns:a16="http://schemas.microsoft.com/office/drawing/2014/main" id="{44928013-38E4-4D18-84A4-A00332C657D0}"/>
              </a:ext>
            </a:extLst>
          </p:cNvPr>
          <p:cNvGraphicFramePr/>
          <p:nvPr>
            <p:extLst>
              <p:ext uri="{D42A27DB-BD31-4B8C-83A1-F6EECF244321}">
                <p14:modId xmlns:p14="http://schemas.microsoft.com/office/powerpoint/2010/main" val="20811336"/>
              </p:ext>
            </p:extLst>
          </p:nvPr>
        </p:nvGraphicFramePr>
        <p:xfrm>
          <a:off x="1438909" y="1208770"/>
          <a:ext cx="5353960" cy="44404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Various hazard signs. ">
            <a:extLst>
              <a:ext uri="{FF2B5EF4-FFF2-40B4-BE49-F238E27FC236}">
                <a16:creationId xmlns:a16="http://schemas.microsoft.com/office/drawing/2014/main" id="{0D296EB4-66F8-4CCE-9B78-BDFD1DCAC56B}"/>
              </a:ext>
            </a:extLst>
          </p:cNvPr>
          <p:cNvPicPr>
            <a:picLocks noChangeAspect="1"/>
          </p:cNvPicPr>
          <p:nvPr/>
        </p:nvPicPr>
        <p:blipFill rotWithShape="1">
          <a:blip r:embed="rId7">
            <a:extLst>
              <a:ext uri="{28A0092B-C50C-407E-A947-70E740481C1C}">
                <a14:useLocalDpi xmlns:a14="http://schemas.microsoft.com/office/drawing/2010/main" val="0"/>
              </a:ext>
            </a:extLst>
          </a:blip>
          <a:srcRect l="5368" t="4551" r="7861"/>
          <a:stretch/>
        </p:blipFill>
        <p:spPr>
          <a:xfrm>
            <a:off x="6997579" y="1899165"/>
            <a:ext cx="3755512" cy="3059668"/>
          </a:xfrm>
          <a:prstGeom prst="rect">
            <a:avLst/>
          </a:prstGeom>
        </p:spPr>
      </p:pic>
    </p:spTree>
    <p:extLst>
      <p:ext uri="{BB962C8B-B14F-4D97-AF65-F5344CB8AC3E}">
        <p14:creationId xmlns:p14="http://schemas.microsoft.com/office/powerpoint/2010/main" val="29394153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96340E0B-269F-400A-A124-09B42DC228AF}"/>
              </a:ext>
            </a:extLst>
          </p:cNvPr>
          <p:cNvSpPr>
            <a:spLocks noGrp="1"/>
          </p:cNvSpPr>
          <p:nvPr>
            <p:ph type="title"/>
          </p:nvPr>
        </p:nvSpPr>
        <p:spPr>
          <a:xfrm>
            <a:off x="838200" y="462127"/>
            <a:ext cx="10515600" cy="1325563"/>
          </a:xfrm>
        </p:spPr>
        <p:txBody>
          <a:bodyPr/>
          <a:lstStyle/>
          <a:p>
            <a:pPr algn="ctr"/>
            <a:r>
              <a:rPr lang="en-US" sz="3200" dirty="0">
                <a:solidFill>
                  <a:srgbClr val="002060"/>
                </a:solidFill>
              </a:rPr>
              <a:t>GHS Pictograms</a:t>
            </a:r>
            <a:endParaRPr lang="en-US" dirty="0">
              <a:solidFill>
                <a:srgbClr val="002060"/>
              </a:solidFill>
            </a:endParaRPr>
          </a:p>
        </p:txBody>
      </p:sp>
      <p:graphicFrame>
        <p:nvGraphicFramePr>
          <p:cNvPr id="5" name="Diagram 4">
            <a:extLst>
              <a:ext uri="{FF2B5EF4-FFF2-40B4-BE49-F238E27FC236}">
                <a16:creationId xmlns:a16="http://schemas.microsoft.com/office/drawing/2014/main" id="{7BC99376-3DD0-4C9F-8D6E-759FE418905F}"/>
              </a:ext>
            </a:extLst>
          </p:cNvPr>
          <p:cNvGraphicFramePr/>
          <p:nvPr>
            <p:extLst>
              <p:ext uri="{D42A27DB-BD31-4B8C-83A1-F6EECF244321}">
                <p14:modId xmlns:p14="http://schemas.microsoft.com/office/powerpoint/2010/main" val="2148081420"/>
              </p:ext>
            </p:extLst>
          </p:nvPr>
        </p:nvGraphicFramePr>
        <p:xfrm>
          <a:off x="1410203" y="1498069"/>
          <a:ext cx="6393255" cy="5124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OSHA pictorgam caution.png" descr="Toxic hazard sign.">
            <a:extLst>
              <a:ext uri="{FF2B5EF4-FFF2-40B4-BE49-F238E27FC236}">
                <a16:creationId xmlns:a16="http://schemas.microsoft.com/office/drawing/2014/main" id="{9407E489-5147-47E9-BA54-98A85B157EA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897" y="1498069"/>
            <a:ext cx="1854200" cy="185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7" name="droppedImage.pdf" descr="Illustration of chemical on someone's leg. ">
            <a:extLst>
              <a:ext uri="{FF2B5EF4-FFF2-40B4-BE49-F238E27FC236}">
                <a16:creationId xmlns:a16="http://schemas.microsoft.com/office/drawing/2014/main" id="{9B2AD795-983E-4B77-BD20-0CD5FA2DA61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48196" y="3398672"/>
            <a:ext cx="2298477" cy="322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extLst>
      <p:ext uri="{BB962C8B-B14F-4D97-AF65-F5344CB8AC3E}">
        <p14:creationId xmlns:p14="http://schemas.microsoft.com/office/powerpoint/2010/main" val="23501147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D0A8DB56-1D12-4761-A08D-923FB0DCB47B}"/>
              </a:ext>
            </a:extLst>
          </p:cNvPr>
          <p:cNvSpPr>
            <a:spLocks noGrp="1"/>
          </p:cNvSpPr>
          <p:nvPr>
            <p:ph type="title"/>
          </p:nvPr>
        </p:nvSpPr>
        <p:spPr>
          <a:xfrm>
            <a:off x="838200" y="427037"/>
            <a:ext cx="10515600" cy="1325563"/>
          </a:xfrm>
        </p:spPr>
        <p:txBody>
          <a:bodyPr/>
          <a:lstStyle/>
          <a:p>
            <a:pPr algn="ctr"/>
            <a:r>
              <a:rPr lang="en-US" sz="3200" dirty="0">
                <a:solidFill>
                  <a:srgbClr val="002060"/>
                </a:solidFill>
              </a:rPr>
              <a:t>GHS Pictograms</a:t>
            </a:r>
            <a:endParaRPr lang="en-US" dirty="0">
              <a:solidFill>
                <a:srgbClr val="002060"/>
              </a:solidFill>
            </a:endParaRPr>
          </a:p>
        </p:txBody>
      </p:sp>
      <p:graphicFrame>
        <p:nvGraphicFramePr>
          <p:cNvPr id="5" name="Diagram 4">
            <a:extLst>
              <a:ext uri="{FF2B5EF4-FFF2-40B4-BE49-F238E27FC236}">
                <a16:creationId xmlns:a16="http://schemas.microsoft.com/office/drawing/2014/main" id="{446877A6-8AA5-4FC1-9845-319026D774E8}"/>
              </a:ext>
            </a:extLst>
          </p:cNvPr>
          <p:cNvGraphicFramePr/>
          <p:nvPr>
            <p:extLst>
              <p:ext uri="{D42A27DB-BD31-4B8C-83A1-F6EECF244321}">
                <p14:modId xmlns:p14="http://schemas.microsoft.com/office/powerpoint/2010/main" val="3826612266"/>
              </p:ext>
            </p:extLst>
          </p:nvPr>
        </p:nvGraphicFramePr>
        <p:xfrm>
          <a:off x="914529" y="1089818"/>
          <a:ext cx="5654167" cy="46904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OSHA pictogram health hazard.png" descr="Hazard sign.">
            <a:extLst>
              <a:ext uri="{FF2B5EF4-FFF2-40B4-BE49-F238E27FC236}">
                <a16:creationId xmlns:a16="http://schemas.microsoft.com/office/drawing/2014/main" id="{112723D8-3EC5-4AD8-8BC0-FF1512B84A0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463170" y="1752600"/>
            <a:ext cx="1959535" cy="1959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7" name="droppedImage.pdf" descr="Illustration of chemicals being held.">
            <a:extLst>
              <a:ext uri="{FF2B5EF4-FFF2-40B4-BE49-F238E27FC236}">
                <a16:creationId xmlns:a16="http://schemas.microsoft.com/office/drawing/2014/main" id="{5E95E4BA-DD9D-4F4B-A771-D889F7893E3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30256" y="2732367"/>
            <a:ext cx="1041400"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8" name="droppedImage-2.pdf" descr="Illustration of injured person on floor by a puddle.">
            <a:extLst>
              <a:ext uri="{FF2B5EF4-FFF2-40B4-BE49-F238E27FC236}">
                <a16:creationId xmlns:a16="http://schemas.microsoft.com/office/drawing/2014/main" id="{FCD2E85C-77DF-4DC5-A45B-4A787C9AAC71}"/>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4110"/>
          <a:stretch/>
        </p:blipFill>
        <p:spPr bwMode="auto">
          <a:xfrm>
            <a:off x="6994956" y="3931209"/>
            <a:ext cx="3556000"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extLst>
      <p:ext uri="{BB962C8B-B14F-4D97-AF65-F5344CB8AC3E}">
        <p14:creationId xmlns:p14="http://schemas.microsoft.com/office/powerpoint/2010/main" val="2393698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7F736193-E85D-48A3-B796-60C53F9AF9E3}"/>
              </a:ext>
            </a:extLst>
          </p:cNvPr>
          <p:cNvSpPr>
            <a:spLocks noGrp="1"/>
          </p:cNvSpPr>
          <p:nvPr>
            <p:ph type="title"/>
          </p:nvPr>
        </p:nvSpPr>
        <p:spPr>
          <a:xfrm>
            <a:off x="838200" y="480218"/>
            <a:ext cx="10515600" cy="1325563"/>
          </a:xfrm>
        </p:spPr>
        <p:txBody>
          <a:bodyPr/>
          <a:lstStyle/>
          <a:p>
            <a:pPr algn="ctr"/>
            <a:r>
              <a:rPr lang="en-US" sz="3200" dirty="0">
                <a:solidFill>
                  <a:srgbClr val="002060"/>
                </a:solidFill>
              </a:rPr>
              <a:t>GHS Pictograms</a:t>
            </a:r>
            <a:endParaRPr lang="en-US" dirty="0">
              <a:solidFill>
                <a:srgbClr val="002060"/>
              </a:solidFill>
            </a:endParaRPr>
          </a:p>
        </p:txBody>
      </p:sp>
      <p:graphicFrame>
        <p:nvGraphicFramePr>
          <p:cNvPr id="5" name="Diagram 4">
            <a:extLst>
              <a:ext uri="{FF2B5EF4-FFF2-40B4-BE49-F238E27FC236}">
                <a16:creationId xmlns:a16="http://schemas.microsoft.com/office/drawing/2014/main" id="{9AAE4A47-4D49-4142-98F8-AD821FFE9A2D}"/>
              </a:ext>
            </a:extLst>
          </p:cNvPr>
          <p:cNvGraphicFramePr/>
          <p:nvPr>
            <p:extLst>
              <p:ext uri="{D42A27DB-BD31-4B8C-83A1-F6EECF244321}">
                <p14:modId xmlns:p14="http://schemas.microsoft.com/office/powerpoint/2010/main" val="145678579"/>
              </p:ext>
            </p:extLst>
          </p:nvPr>
        </p:nvGraphicFramePr>
        <p:xfrm>
          <a:off x="1730551" y="1771975"/>
          <a:ext cx="4677231" cy="48249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OSHA pictogram toxic.png" descr="Acute toxicity hazard sign. ">
            <a:extLst>
              <a:ext uri="{FF2B5EF4-FFF2-40B4-BE49-F238E27FC236}">
                <a16:creationId xmlns:a16="http://schemas.microsoft.com/office/drawing/2014/main" id="{3BDF7DCE-5296-4DF5-A2B1-4CE0164A6E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35686" y="1771975"/>
            <a:ext cx="2171700"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7" name="droppedImage.pdf" descr="Illustration of person on a stretcher being transported. ">
            <a:extLst>
              <a:ext uri="{FF2B5EF4-FFF2-40B4-BE49-F238E27FC236}">
                <a16:creationId xmlns:a16="http://schemas.microsoft.com/office/drawing/2014/main" id="{675BA72E-B849-4B2F-83E0-CC76589C1D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81624" y="4137820"/>
            <a:ext cx="3679825"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extLst>
      <p:ext uri="{BB962C8B-B14F-4D97-AF65-F5344CB8AC3E}">
        <p14:creationId xmlns:p14="http://schemas.microsoft.com/office/powerpoint/2010/main" val="10292131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A9F105FB-1E09-4517-8C10-0122DEDD4FD4}"/>
              </a:ext>
            </a:extLst>
          </p:cNvPr>
          <p:cNvSpPr>
            <a:spLocks noGrp="1"/>
          </p:cNvSpPr>
          <p:nvPr>
            <p:ph type="title"/>
          </p:nvPr>
        </p:nvSpPr>
        <p:spPr>
          <a:xfrm>
            <a:off x="838200" y="433453"/>
            <a:ext cx="10515600" cy="1325563"/>
          </a:xfrm>
        </p:spPr>
        <p:txBody>
          <a:bodyPr/>
          <a:lstStyle/>
          <a:p>
            <a:pPr algn="ctr"/>
            <a:r>
              <a:rPr lang="en-US" sz="3200" dirty="0">
                <a:solidFill>
                  <a:srgbClr val="002060"/>
                </a:solidFill>
              </a:rPr>
              <a:t>GHS Pictograms</a:t>
            </a:r>
            <a:endParaRPr lang="en-US" dirty="0">
              <a:solidFill>
                <a:srgbClr val="002060"/>
              </a:solidFill>
            </a:endParaRPr>
          </a:p>
        </p:txBody>
      </p:sp>
      <p:graphicFrame>
        <p:nvGraphicFramePr>
          <p:cNvPr id="5" name="Diagram 4">
            <a:extLst>
              <a:ext uri="{FF2B5EF4-FFF2-40B4-BE49-F238E27FC236}">
                <a16:creationId xmlns:a16="http://schemas.microsoft.com/office/drawing/2014/main" id="{09B08259-4FED-48ED-8373-FA490DDB3520}"/>
              </a:ext>
            </a:extLst>
          </p:cNvPr>
          <p:cNvGraphicFramePr/>
          <p:nvPr>
            <p:extLst>
              <p:ext uri="{D42A27DB-BD31-4B8C-83A1-F6EECF244321}">
                <p14:modId xmlns:p14="http://schemas.microsoft.com/office/powerpoint/2010/main" val="4205033218"/>
              </p:ext>
            </p:extLst>
          </p:nvPr>
        </p:nvGraphicFramePr>
        <p:xfrm>
          <a:off x="838200" y="1759016"/>
          <a:ext cx="4955177" cy="33397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corrosive.png" descr="Corrosive hazard sign.">
            <a:extLst>
              <a:ext uri="{FF2B5EF4-FFF2-40B4-BE49-F238E27FC236}">
                <a16:creationId xmlns:a16="http://schemas.microsoft.com/office/drawing/2014/main" id="{FAB6F5B5-ED14-492D-82FA-EA1B778A4CE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01768" y="1759016"/>
            <a:ext cx="1993900"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7" name="droppedImage-3.pdf" descr="Illustration of puddle and object on ground. ">
            <a:extLst>
              <a:ext uri="{FF2B5EF4-FFF2-40B4-BE49-F238E27FC236}">
                <a16:creationId xmlns:a16="http://schemas.microsoft.com/office/drawing/2014/main" id="{EF24FF6D-6BF2-4299-AA9A-F5C3669279C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43636" y="3953213"/>
            <a:ext cx="5110163"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extLst>
      <p:ext uri="{BB962C8B-B14F-4D97-AF65-F5344CB8AC3E}">
        <p14:creationId xmlns:p14="http://schemas.microsoft.com/office/powerpoint/2010/main" val="11936265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0995937A-B654-4547-9D3B-ED8D24FB508E}"/>
              </a:ext>
            </a:extLst>
          </p:cNvPr>
          <p:cNvSpPr>
            <a:spLocks noGrp="1"/>
          </p:cNvSpPr>
          <p:nvPr>
            <p:ph type="title"/>
          </p:nvPr>
        </p:nvSpPr>
        <p:spPr>
          <a:xfrm>
            <a:off x="838200" y="457055"/>
            <a:ext cx="10515600" cy="1325563"/>
          </a:xfrm>
        </p:spPr>
        <p:txBody>
          <a:bodyPr/>
          <a:lstStyle/>
          <a:p>
            <a:pPr algn="ctr"/>
            <a:r>
              <a:rPr lang="en-US" sz="3200" dirty="0">
                <a:solidFill>
                  <a:srgbClr val="002060"/>
                </a:solidFill>
              </a:rPr>
              <a:t>GHS Pictograms</a:t>
            </a:r>
            <a:endParaRPr lang="en-US" dirty="0">
              <a:solidFill>
                <a:srgbClr val="002060"/>
              </a:solidFill>
            </a:endParaRPr>
          </a:p>
        </p:txBody>
      </p:sp>
      <p:graphicFrame>
        <p:nvGraphicFramePr>
          <p:cNvPr id="5" name="Diagram 4">
            <a:extLst>
              <a:ext uri="{FF2B5EF4-FFF2-40B4-BE49-F238E27FC236}">
                <a16:creationId xmlns:a16="http://schemas.microsoft.com/office/drawing/2014/main" id="{BE2EA222-3F5B-4B19-AC39-D8B8B8B24A7E}"/>
              </a:ext>
            </a:extLst>
          </p:cNvPr>
          <p:cNvGraphicFramePr/>
          <p:nvPr>
            <p:extLst>
              <p:ext uri="{D42A27DB-BD31-4B8C-83A1-F6EECF244321}">
                <p14:modId xmlns:p14="http://schemas.microsoft.com/office/powerpoint/2010/main" val="4146520826"/>
              </p:ext>
            </p:extLst>
          </p:nvPr>
        </p:nvGraphicFramePr>
        <p:xfrm>
          <a:off x="1905000" y="1892018"/>
          <a:ext cx="3848100" cy="45089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a:extLst>
              <a:ext uri="{FF2B5EF4-FFF2-40B4-BE49-F238E27FC236}">
                <a16:creationId xmlns:a16="http://schemas.microsoft.com/office/drawing/2014/main" id="{CA3EC5FA-E144-4A87-8902-7FA8D47B6CA0}"/>
              </a:ext>
            </a:extLst>
          </p:cNvPr>
          <p:cNvGraphicFramePr/>
          <p:nvPr>
            <p:extLst>
              <p:ext uri="{D42A27DB-BD31-4B8C-83A1-F6EECF244321}">
                <p14:modId xmlns:p14="http://schemas.microsoft.com/office/powerpoint/2010/main" val="4200866803"/>
              </p:ext>
            </p:extLst>
          </p:nvPr>
        </p:nvGraphicFramePr>
        <p:xfrm>
          <a:off x="6696891" y="1788687"/>
          <a:ext cx="3590109" cy="453279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7" name="OSHA pictogram flammable.png" descr="Flammable hazard sign. ">
            <a:extLst>
              <a:ext uri="{FF2B5EF4-FFF2-40B4-BE49-F238E27FC236}">
                <a16:creationId xmlns:a16="http://schemas.microsoft.com/office/drawing/2014/main" id="{91C9C52C-EBCB-4DB1-AADA-2C30FAAA3BAF}"/>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173730" y="1782155"/>
            <a:ext cx="1310640" cy="1310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8" name="OSHA pictogram gas.png" descr="Gas cylinder hazard sign. ">
            <a:extLst>
              <a:ext uri="{FF2B5EF4-FFF2-40B4-BE49-F238E27FC236}">
                <a16:creationId xmlns:a16="http://schemas.microsoft.com/office/drawing/2014/main" id="{36DF470F-E681-4AFF-8240-42759A694BEC}"/>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836625" y="1782155"/>
            <a:ext cx="1310640" cy="1310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extLst>
      <p:ext uri="{BB962C8B-B14F-4D97-AF65-F5344CB8AC3E}">
        <p14:creationId xmlns:p14="http://schemas.microsoft.com/office/powerpoint/2010/main" val="8859020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03E958BD-B006-4827-B8AC-CA9E0D4BFA32}"/>
              </a:ext>
            </a:extLst>
          </p:cNvPr>
          <p:cNvSpPr>
            <a:spLocks noGrp="1"/>
          </p:cNvSpPr>
          <p:nvPr>
            <p:ph type="title"/>
          </p:nvPr>
        </p:nvSpPr>
        <p:spPr>
          <a:xfrm>
            <a:off x="838200" y="447645"/>
            <a:ext cx="10515600" cy="1325563"/>
          </a:xfrm>
        </p:spPr>
        <p:txBody>
          <a:bodyPr/>
          <a:lstStyle/>
          <a:p>
            <a:pPr algn="ctr"/>
            <a:r>
              <a:rPr lang="en-US" sz="3200" dirty="0">
                <a:solidFill>
                  <a:srgbClr val="002060"/>
                </a:solidFill>
              </a:rPr>
              <a:t>GHS Pictograms</a:t>
            </a:r>
            <a:endParaRPr lang="en-US" dirty="0">
              <a:solidFill>
                <a:srgbClr val="002060"/>
              </a:solidFill>
            </a:endParaRPr>
          </a:p>
        </p:txBody>
      </p:sp>
      <p:graphicFrame>
        <p:nvGraphicFramePr>
          <p:cNvPr id="5" name="Diagram 4">
            <a:extLst>
              <a:ext uri="{FF2B5EF4-FFF2-40B4-BE49-F238E27FC236}">
                <a16:creationId xmlns:a16="http://schemas.microsoft.com/office/drawing/2014/main" id="{E82B04A9-84EC-4CE4-ADB4-B7D50CA270B4}"/>
              </a:ext>
            </a:extLst>
          </p:cNvPr>
          <p:cNvGraphicFramePr/>
          <p:nvPr>
            <p:extLst>
              <p:ext uri="{D42A27DB-BD31-4B8C-83A1-F6EECF244321}">
                <p14:modId xmlns:p14="http://schemas.microsoft.com/office/powerpoint/2010/main" val="1240046082"/>
              </p:ext>
            </p:extLst>
          </p:nvPr>
        </p:nvGraphicFramePr>
        <p:xfrm>
          <a:off x="1688469" y="2003624"/>
          <a:ext cx="4689566" cy="464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OSHA pictogram oxidising.png" descr="Oxidizer hazard sign. ">
            <a:extLst>
              <a:ext uri="{FF2B5EF4-FFF2-40B4-BE49-F238E27FC236}">
                <a16:creationId xmlns:a16="http://schemas.microsoft.com/office/drawing/2014/main" id="{875B25A9-A63F-4B88-937D-847D6CE7F77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72839" y="1565918"/>
            <a:ext cx="1520825" cy="152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7" name="droppedImage.pdf" descr="Illustration of person being startled by something on floor.">
            <a:extLst>
              <a:ext uri="{FF2B5EF4-FFF2-40B4-BE49-F238E27FC236}">
                <a16:creationId xmlns:a16="http://schemas.microsoft.com/office/drawing/2014/main" id="{7EBBE096-4DC5-4BD6-AB85-45B47E1E2B0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80852" y="1548889"/>
            <a:ext cx="1569893" cy="1880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8" name="droppedImage-4.pdf" descr="Illustration of flames surrounding person. ">
            <a:extLst>
              <a:ext uri="{FF2B5EF4-FFF2-40B4-BE49-F238E27FC236}">
                <a16:creationId xmlns:a16="http://schemas.microsoft.com/office/drawing/2014/main" id="{E7B675AF-42D6-4AA5-99AD-57C2B4AE9FA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059299" y="3813205"/>
            <a:ext cx="2413000" cy="254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9" name="droppedImage.png">
            <a:extLst>
              <a:ext uri="{FF2B5EF4-FFF2-40B4-BE49-F238E27FC236}">
                <a16:creationId xmlns:a16="http://schemas.microsoft.com/office/drawing/2014/main" id="{B212EF91-12D4-4018-A481-A2A4F1D9F77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239163" y="2879453"/>
            <a:ext cx="914400"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10" name="OSHA pictogram oxidising.png" descr="Illustration of hazardous chemical. ">
            <a:extLst>
              <a:ext uri="{FF2B5EF4-FFF2-40B4-BE49-F238E27FC236}">
                <a16:creationId xmlns:a16="http://schemas.microsoft.com/office/drawing/2014/main" id="{8A524916-8501-4319-8E9A-A79DF3038E85}"/>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9437011" y="3553853"/>
            <a:ext cx="518704" cy="518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extLst>
      <p:ext uri="{BB962C8B-B14F-4D97-AF65-F5344CB8AC3E}">
        <p14:creationId xmlns:p14="http://schemas.microsoft.com/office/powerpoint/2010/main" val="31131540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a:extLst>
              <a:ext uri="{FF2B5EF4-FFF2-40B4-BE49-F238E27FC236}">
                <a16:creationId xmlns:a16="http://schemas.microsoft.com/office/drawing/2014/main" id="{5E03D9E4-CF9D-4442-BDE7-87BABB1BE458}"/>
              </a:ext>
            </a:extLst>
          </p:cNvPr>
          <p:cNvSpPr>
            <a:spLocks noGrp="1"/>
          </p:cNvSpPr>
          <p:nvPr>
            <p:ph type="title"/>
          </p:nvPr>
        </p:nvSpPr>
        <p:spPr>
          <a:xfrm>
            <a:off x="838200" y="461463"/>
            <a:ext cx="10515600" cy="1325563"/>
          </a:xfrm>
        </p:spPr>
        <p:txBody>
          <a:bodyPr/>
          <a:lstStyle/>
          <a:p>
            <a:pPr algn="ctr"/>
            <a:r>
              <a:rPr lang="en-US" sz="3200" dirty="0"/>
              <a:t>GHS Pictograms</a:t>
            </a:r>
            <a:endParaRPr lang="en-US" dirty="0"/>
          </a:p>
        </p:txBody>
      </p:sp>
      <p:pic>
        <p:nvPicPr>
          <p:cNvPr id="7" name="OSHA pictogram explosive.png" descr="Explosive hazard sign. ">
            <a:extLst>
              <a:ext uri="{FF2B5EF4-FFF2-40B4-BE49-F238E27FC236}">
                <a16:creationId xmlns:a16="http://schemas.microsoft.com/office/drawing/2014/main" id="{8C91165D-6BAB-4074-B9CD-C0B27454E5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2321" y="1706448"/>
            <a:ext cx="2070100" cy="207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8" name="Arrow: Right 7">
            <a:extLst>
              <a:ext uri="{FF2B5EF4-FFF2-40B4-BE49-F238E27FC236}">
                <a16:creationId xmlns:a16="http://schemas.microsoft.com/office/drawing/2014/main" id="{08933CAA-B616-45AC-AA1A-E26920B06D8D}"/>
              </a:ext>
            </a:extLst>
          </p:cNvPr>
          <p:cNvSpPr/>
          <p:nvPr/>
        </p:nvSpPr>
        <p:spPr>
          <a:xfrm rot="10800000">
            <a:off x="4695649" y="2634437"/>
            <a:ext cx="935730" cy="411800"/>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9" name="Shape 397">
            <a:extLst>
              <a:ext uri="{FF2B5EF4-FFF2-40B4-BE49-F238E27FC236}">
                <a16:creationId xmlns:a16="http://schemas.microsoft.com/office/drawing/2014/main" id="{AA13B8C6-3596-4CBE-838E-6F31D083635B}"/>
              </a:ext>
            </a:extLst>
          </p:cNvPr>
          <p:cNvSpPr>
            <a:spLocks noChangeArrowheads="1"/>
          </p:cNvSpPr>
          <p:nvPr/>
        </p:nvSpPr>
        <p:spPr bwMode="auto">
          <a:xfrm>
            <a:off x="5414554" y="2538406"/>
            <a:ext cx="4670641"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38100" tIns="38100" rIns="38100" bIns="38100" anchor="ctr">
            <a:spAutoFit/>
          </a:bodyPr>
          <a:lstStyle>
            <a:lvl1pPr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1pPr>
            <a:lvl2pPr marL="742950" indent="-28575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2pPr>
            <a:lvl3pPr marL="11430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3pPr>
            <a:lvl4pPr marL="16002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4pPr>
            <a:lvl5pPr marL="2057400" indent="-228600" eaLnBrk="0" hangingPunct="0">
              <a:spcBef>
                <a:spcPts val="1600"/>
              </a:spcBef>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5pPr>
            <a:lvl6pPr marL="2514600" indent="-228600" defTabSz="4064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6pPr>
            <a:lvl7pPr marL="2971800" indent="-228600" defTabSz="4064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7pPr>
            <a:lvl8pPr marL="3429000" indent="-228600" defTabSz="4064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8pPr>
            <a:lvl9pPr marL="3886200" indent="-228600" defTabSz="406400" eaLnBrk="0" fontAlgn="base" hangingPunct="0">
              <a:spcBef>
                <a:spcPts val="1600"/>
              </a:spcBef>
              <a:spcAft>
                <a:spcPct val="0"/>
              </a:spcAft>
              <a:buSzPct val="171000"/>
              <a:buChar char="•"/>
              <a:defRPr sz="2800">
                <a:solidFill>
                  <a:schemeClr val="tx1"/>
                </a:solidFill>
                <a:latin typeface="Gill Sans" pitchFamily="1" charset="0"/>
                <a:ea typeface="Gill Sans" pitchFamily="1" charset="0"/>
                <a:cs typeface="Gill Sans" pitchFamily="1" charset="0"/>
                <a:sym typeface="Gill Sans" pitchFamily="1" charset="0"/>
              </a:defRPr>
            </a:lvl9pPr>
          </a:lstStyle>
          <a:p>
            <a:pPr algn="ctr" eaLnBrk="1" hangingPunct="1">
              <a:spcBef>
                <a:spcPct val="0"/>
              </a:spcBef>
              <a:buSzTx/>
              <a:buFontTx/>
              <a:buNone/>
            </a:pPr>
            <a:r>
              <a:rPr lang="en-US" altLang="en-US"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Arial" pitchFamily="34" charset="0"/>
                <a:cs typeface="Arial" pitchFamily="34" charset="0"/>
                <a:sym typeface="Arial" pitchFamily="34" charset="0"/>
              </a:rPr>
              <a:t>WHICH EXPLODES!</a:t>
            </a:r>
            <a:endParaRPr lang="en-US" altLang="en-US" dirty="0">
              <a:solidFill>
                <a:srgbClr val="002060"/>
              </a:solidFill>
              <a:latin typeface="Arial" pitchFamily="34" charset="0"/>
              <a:cs typeface="Arial" pitchFamily="34" charset="0"/>
              <a:sym typeface="Arial" pitchFamily="34" charset="0"/>
            </a:endParaRPr>
          </a:p>
        </p:txBody>
      </p:sp>
      <p:pic>
        <p:nvPicPr>
          <p:cNvPr id="10" name="droppedImage-1.pdf" descr="Illustration of injured person. ">
            <a:extLst>
              <a:ext uri="{FF2B5EF4-FFF2-40B4-BE49-F238E27FC236}">
                <a16:creationId xmlns:a16="http://schemas.microsoft.com/office/drawing/2014/main" id="{CE03FA9B-458D-4EFF-BF23-5B9675088E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6654" y="4062406"/>
            <a:ext cx="4229100"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aphicFrame>
        <p:nvGraphicFramePr>
          <p:cNvPr id="11" name="Diagram 10">
            <a:extLst>
              <a:ext uri="{FF2B5EF4-FFF2-40B4-BE49-F238E27FC236}">
                <a16:creationId xmlns:a16="http://schemas.microsoft.com/office/drawing/2014/main" id="{AF65BC9A-330E-407E-8993-3AE5005A5638}"/>
              </a:ext>
            </a:extLst>
          </p:cNvPr>
          <p:cNvGraphicFramePr/>
          <p:nvPr>
            <p:extLst>
              <p:ext uri="{D42A27DB-BD31-4B8C-83A1-F6EECF244321}">
                <p14:modId xmlns:p14="http://schemas.microsoft.com/office/powerpoint/2010/main" val="1504391799"/>
              </p:ext>
            </p:extLst>
          </p:nvPr>
        </p:nvGraphicFramePr>
        <p:xfrm>
          <a:off x="6122795" y="2995606"/>
          <a:ext cx="3708400" cy="340093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773861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3EB49DB3-47FB-4F8F-99B8-E2C0F405D218}"/>
              </a:ext>
            </a:extLst>
          </p:cNvPr>
          <p:cNvSpPr>
            <a:spLocks noGrp="1"/>
          </p:cNvSpPr>
          <p:nvPr>
            <p:ph type="title"/>
          </p:nvPr>
        </p:nvSpPr>
        <p:spPr>
          <a:xfrm>
            <a:off x="838200" y="441960"/>
            <a:ext cx="10515600" cy="1325563"/>
          </a:xfrm>
        </p:spPr>
        <p:txBody>
          <a:bodyPr/>
          <a:lstStyle/>
          <a:p>
            <a:pPr algn="ctr"/>
            <a:r>
              <a:rPr lang="en-US" sz="3200" dirty="0"/>
              <a:t>GHS PICTOGRAMS</a:t>
            </a:r>
            <a:endParaRPr lang="en-US" dirty="0"/>
          </a:p>
        </p:txBody>
      </p:sp>
      <p:pic>
        <p:nvPicPr>
          <p:cNvPr id="5" name="OSHA pictogram environmental danger.png" descr="Chemical effect on water hazard sign. ">
            <a:extLst>
              <a:ext uri="{FF2B5EF4-FFF2-40B4-BE49-F238E27FC236}">
                <a16:creationId xmlns:a16="http://schemas.microsoft.com/office/drawing/2014/main" id="{E95A3C15-CE9F-4EDF-AD5A-3EBAA258F7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4680" y="1754165"/>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6" name="droppedImage.pdf" descr="Illustration of industrial plant with fumes coming out. ">
            <a:extLst>
              <a:ext uri="{FF2B5EF4-FFF2-40B4-BE49-F238E27FC236}">
                <a16:creationId xmlns:a16="http://schemas.microsoft.com/office/drawing/2014/main" id="{CC524C02-93C2-4695-87F6-DE9262BFE8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7395" y="1302861"/>
            <a:ext cx="3175858"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7" name="droppedImage.pdf" descr="Illustration of chemicals being poured out. ">
            <a:extLst>
              <a:ext uri="{FF2B5EF4-FFF2-40B4-BE49-F238E27FC236}">
                <a16:creationId xmlns:a16="http://schemas.microsoft.com/office/drawing/2014/main" id="{02DC77B5-8F23-4818-8C73-87B5CB4416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28654" y="3969861"/>
            <a:ext cx="3408187" cy="2834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aphicFrame>
        <p:nvGraphicFramePr>
          <p:cNvPr id="8" name="Diagram 7">
            <a:extLst>
              <a:ext uri="{FF2B5EF4-FFF2-40B4-BE49-F238E27FC236}">
                <a16:creationId xmlns:a16="http://schemas.microsoft.com/office/drawing/2014/main" id="{692A3B4D-DDC2-4C27-A84D-1C810697CD3F}"/>
              </a:ext>
            </a:extLst>
          </p:cNvPr>
          <p:cNvGraphicFramePr/>
          <p:nvPr>
            <p:extLst>
              <p:ext uri="{D42A27DB-BD31-4B8C-83A1-F6EECF244321}">
                <p14:modId xmlns:p14="http://schemas.microsoft.com/office/powerpoint/2010/main" val="3831774257"/>
              </p:ext>
            </p:extLst>
          </p:nvPr>
        </p:nvGraphicFramePr>
        <p:xfrm>
          <a:off x="1711319" y="3400603"/>
          <a:ext cx="4949849" cy="303159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0940645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88B0AD13-DEBE-472A-89D7-62C43993AE34}"/>
              </a:ext>
            </a:extLst>
          </p:cNvPr>
          <p:cNvSpPr>
            <a:spLocks noGrp="1"/>
          </p:cNvSpPr>
          <p:nvPr>
            <p:ph type="title"/>
          </p:nvPr>
        </p:nvSpPr>
        <p:spPr>
          <a:xfrm>
            <a:off x="838200" y="443755"/>
            <a:ext cx="10515600" cy="1325563"/>
          </a:xfrm>
        </p:spPr>
        <p:txBody>
          <a:bodyPr/>
          <a:lstStyle/>
          <a:p>
            <a:pPr algn="ctr"/>
            <a:r>
              <a:rPr lang="en-US" sz="3200" dirty="0"/>
              <a:t>Personal Protective Equipment</a:t>
            </a:r>
            <a:endParaRPr lang="en-US" dirty="0"/>
          </a:p>
        </p:txBody>
      </p:sp>
      <p:graphicFrame>
        <p:nvGraphicFramePr>
          <p:cNvPr id="5" name="Diagram 4">
            <a:extLst>
              <a:ext uri="{FF2B5EF4-FFF2-40B4-BE49-F238E27FC236}">
                <a16:creationId xmlns:a16="http://schemas.microsoft.com/office/drawing/2014/main" id="{89F0BF4E-4A95-4EC0-B27E-D408D7D9D8F9}"/>
              </a:ext>
            </a:extLst>
          </p:cNvPr>
          <p:cNvGraphicFramePr/>
          <p:nvPr>
            <p:extLst>
              <p:ext uri="{D42A27DB-BD31-4B8C-83A1-F6EECF244321}">
                <p14:modId xmlns:p14="http://schemas.microsoft.com/office/powerpoint/2010/main" val="3359432168"/>
              </p:ext>
            </p:extLst>
          </p:nvPr>
        </p:nvGraphicFramePr>
        <p:xfrm>
          <a:off x="1681000" y="2001330"/>
          <a:ext cx="4895055" cy="3770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droppedImage.pdf" descr="Illustration of goggles being worn. ">
            <a:extLst>
              <a:ext uri="{FF2B5EF4-FFF2-40B4-BE49-F238E27FC236}">
                <a16:creationId xmlns:a16="http://schemas.microsoft.com/office/drawing/2014/main" id="{53FDDC95-D80E-4523-AAD0-E5A4419C33B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03571" y="1846240"/>
            <a:ext cx="1003300" cy="209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7" name="droppedImage.pdf" descr="Illustration of a face mask being worn. ">
            <a:extLst>
              <a:ext uri="{FF2B5EF4-FFF2-40B4-BE49-F238E27FC236}">
                <a16:creationId xmlns:a16="http://schemas.microsoft.com/office/drawing/2014/main" id="{FC8B412E-809E-4ACF-AD38-424CCAD2819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4771" y="1769318"/>
            <a:ext cx="825500"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8" name="droppedImage.pdf" descr="Illustration of suit being worn. ">
            <a:extLst>
              <a:ext uri="{FF2B5EF4-FFF2-40B4-BE49-F238E27FC236}">
                <a16:creationId xmlns:a16="http://schemas.microsoft.com/office/drawing/2014/main" id="{14FE8ED4-59A3-4F9A-B6D1-5FF643FE0C1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394843" y="4134930"/>
            <a:ext cx="1066800" cy="209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9" name="droppedImage.pdf" descr="Illustration of gloves being worn. ">
            <a:extLst>
              <a:ext uri="{FF2B5EF4-FFF2-40B4-BE49-F238E27FC236}">
                <a16:creationId xmlns:a16="http://schemas.microsoft.com/office/drawing/2014/main" id="{4889B894-950E-4CB4-917E-7CCD9A4AA07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280432" y="4184936"/>
            <a:ext cx="1155478" cy="2229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extLst>
      <p:ext uri="{BB962C8B-B14F-4D97-AF65-F5344CB8AC3E}">
        <p14:creationId xmlns:p14="http://schemas.microsoft.com/office/powerpoint/2010/main" val="20866960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E80D1A78-E3EE-4EC6-8908-2B38E548AB0F}"/>
              </a:ext>
            </a:extLst>
          </p:cNvPr>
          <p:cNvSpPr>
            <a:spLocks noGrp="1"/>
          </p:cNvSpPr>
          <p:nvPr>
            <p:ph type="title"/>
          </p:nvPr>
        </p:nvSpPr>
        <p:spPr>
          <a:xfrm>
            <a:off x="838200" y="467185"/>
            <a:ext cx="10515600" cy="1325563"/>
          </a:xfrm>
        </p:spPr>
        <p:txBody>
          <a:bodyPr/>
          <a:lstStyle/>
          <a:p>
            <a:pPr algn="ctr"/>
            <a:r>
              <a:rPr lang="en-US" sz="3200" dirty="0"/>
              <a:t>Chemicals at ASU</a:t>
            </a:r>
            <a:endParaRPr lang="en-US" dirty="0"/>
          </a:p>
        </p:txBody>
      </p:sp>
      <p:graphicFrame>
        <p:nvGraphicFramePr>
          <p:cNvPr id="5" name="Diagram 4">
            <a:extLst>
              <a:ext uri="{FF2B5EF4-FFF2-40B4-BE49-F238E27FC236}">
                <a16:creationId xmlns:a16="http://schemas.microsoft.com/office/drawing/2014/main" id="{28F78971-1B5C-4F38-A47D-472DE7D5D35E}"/>
              </a:ext>
            </a:extLst>
          </p:cNvPr>
          <p:cNvGraphicFramePr/>
          <p:nvPr>
            <p:extLst>
              <p:ext uri="{D42A27DB-BD31-4B8C-83A1-F6EECF244321}">
                <p14:modId xmlns:p14="http://schemas.microsoft.com/office/powerpoint/2010/main" val="1547585624"/>
              </p:ext>
            </p:extLst>
          </p:nvPr>
        </p:nvGraphicFramePr>
        <p:xfrm>
          <a:off x="1732399" y="1792748"/>
          <a:ext cx="8727201" cy="7078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corrosive.png">
            <a:extLst>
              <a:ext uri="{FF2B5EF4-FFF2-40B4-BE49-F238E27FC236}">
                <a16:creationId xmlns:a16="http://schemas.microsoft.com/office/drawing/2014/main" id="{884CCF5F-48FD-4661-894C-FBAC48008FA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26048" y="54769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7" name="OSHA pictogram flammable.png">
            <a:extLst>
              <a:ext uri="{FF2B5EF4-FFF2-40B4-BE49-F238E27FC236}">
                <a16:creationId xmlns:a16="http://schemas.microsoft.com/office/drawing/2014/main" id="{FA58707C-B799-4D37-82D1-CFBA44DF9C4E}"/>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341495" y="27520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8" name="corrosive.png">
            <a:extLst>
              <a:ext uri="{FF2B5EF4-FFF2-40B4-BE49-F238E27FC236}">
                <a16:creationId xmlns:a16="http://schemas.microsoft.com/office/drawing/2014/main" id="{B91316EE-AFD4-4772-88F4-38CDEDA3489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18206" y="2756527"/>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9" name="OSHA pictorgam caution.png">
            <a:extLst>
              <a:ext uri="{FF2B5EF4-FFF2-40B4-BE49-F238E27FC236}">
                <a16:creationId xmlns:a16="http://schemas.microsoft.com/office/drawing/2014/main" id="{E6601846-B723-44C5-B010-D2346EBF0AB0}"/>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357856" y="326790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10" name="corrosive.png">
            <a:extLst>
              <a:ext uri="{FF2B5EF4-FFF2-40B4-BE49-F238E27FC236}">
                <a16:creationId xmlns:a16="http://schemas.microsoft.com/office/drawing/2014/main" id="{2CCEA546-BC72-44F9-B3CC-49929D3DA86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18206" y="324699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11" name="OSHA pictogram health hazard.png">
            <a:extLst>
              <a:ext uri="{FF2B5EF4-FFF2-40B4-BE49-F238E27FC236}">
                <a16:creationId xmlns:a16="http://schemas.microsoft.com/office/drawing/2014/main" id="{3D8D501D-5B0F-4FB2-B0CB-D4DE7B1BD857}"/>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357856" y="3780347"/>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12" name="OSHA pictorgam caution.png">
            <a:extLst>
              <a:ext uri="{FF2B5EF4-FFF2-40B4-BE49-F238E27FC236}">
                <a16:creationId xmlns:a16="http://schemas.microsoft.com/office/drawing/2014/main" id="{AF9467FF-F034-4DEF-A68F-7319859F6C29}"/>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938656" y="378802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13" name="OSHA pictogram flammable.png">
            <a:extLst>
              <a:ext uri="{FF2B5EF4-FFF2-40B4-BE49-F238E27FC236}">
                <a16:creationId xmlns:a16="http://schemas.microsoft.com/office/drawing/2014/main" id="{E4BFB6E9-F903-4406-941D-261FB2E55615}"/>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357856" y="4374477"/>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14" name="OSHA pictorgam caution.png">
            <a:extLst>
              <a:ext uri="{FF2B5EF4-FFF2-40B4-BE49-F238E27FC236}">
                <a16:creationId xmlns:a16="http://schemas.microsoft.com/office/drawing/2014/main" id="{6667830B-5F09-44D9-A0AA-63B247388656}"/>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938656" y="436232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15" name="OSHA pictogram oxidising.png">
            <a:extLst>
              <a:ext uri="{FF2B5EF4-FFF2-40B4-BE49-F238E27FC236}">
                <a16:creationId xmlns:a16="http://schemas.microsoft.com/office/drawing/2014/main" id="{3F628A6A-45E1-4BE2-9A6D-690B06580AAB}"/>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789522" y="4920319"/>
            <a:ext cx="506744" cy="506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18" name="corrosive.png">
            <a:extLst>
              <a:ext uri="{FF2B5EF4-FFF2-40B4-BE49-F238E27FC236}">
                <a16:creationId xmlns:a16="http://schemas.microsoft.com/office/drawing/2014/main" id="{1BA83517-75B9-4ED3-82A7-A42EB4EF267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75061" y="4945091"/>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19" name="OSHA pictorgam caution.png">
            <a:extLst>
              <a:ext uri="{FF2B5EF4-FFF2-40B4-BE49-F238E27FC236}">
                <a16:creationId xmlns:a16="http://schemas.microsoft.com/office/drawing/2014/main" id="{7D06C7CC-0CE6-4B7C-849E-393114970D89}"/>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929607" y="4945091"/>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aphicFrame>
        <p:nvGraphicFramePr>
          <p:cNvPr id="20" name="Diagram 19">
            <a:extLst>
              <a:ext uri="{FF2B5EF4-FFF2-40B4-BE49-F238E27FC236}">
                <a16:creationId xmlns:a16="http://schemas.microsoft.com/office/drawing/2014/main" id="{45CE3629-C1BF-4852-B67C-1424AC3B76EF}"/>
              </a:ext>
            </a:extLst>
          </p:cNvPr>
          <p:cNvGraphicFramePr/>
          <p:nvPr>
            <p:extLst>
              <p:ext uri="{D42A27DB-BD31-4B8C-83A1-F6EECF244321}">
                <p14:modId xmlns:p14="http://schemas.microsoft.com/office/powerpoint/2010/main" val="3558898295"/>
              </p:ext>
            </p:extLst>
          </p:nvPr>
        </p:nvGraphicFramePr>
        <p:xfrm>
          <a:off x="5590548" y="2804816"/>
          <a:ext cx="3048000" cy="3139321"/>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36744414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15A21DB3-6CE5-4B11-9222-97FE0003DE31}"/>
              </a:ext>
            </a:extLst>
          </p:cNvPr>
          <p:cNvSpPr>
            <a:spLocks noGrp="1"/>
          </p:cNvSpPr>
          <p:nvPr>
            <p:ph type="title"/>
          </p:nvPr>
        </p:nvSpPr>
        <p:spPr>
          <a:xfrm>
            <a:off x="838200" y="440327"/>
            <a:ext cx="10515600" cy="1325563"/>
          </a:xfrm>
        </p:spPr>
        <p:txBody>
          <a:bodyPr/>
          <a:lstStyle/>
          <a:p>
            <a:pPr algn="ctr"/>
            <a:r>
              <a:rPr lang="en-US" sz="3200" dirty="0"/>
              <a:t>Protecting Yourself</a:t>
            </a:r>
            <a:endParaRPr lang="en-US" dirty="0"/>
          </a:p>
        </p:txBody>
      </p:sp>
      <p:graphicFrame>
        <p:nvGraphicFramePr>
          <p:cNvPr id="5" name="Diagram 4">
            <a:extLst>
              <a:ext uri="{FF2B5EF4-FFF2-40B4-BE49-F238E27FC236}">
                <a16:creationId xmlns:a16="http://schemas.microsoft.com/office/drawing/2014/main" id="{77ED620B-9EFF-41DE-A3FB-233008CFB9C0}"/>
              </a:ext>
            </a:extLst>
          </p:cNvPr>
          <p:cNvGraphicFramePr/>
          <p:nvPr>
            <p:extLst>
              <p:ext uri="{D42A27DB-BD31-4B8C-83A1-F6EECF244321}">
                <p14:modId xmlns:p14="http://schemas.microsoft.com/office/powerpoint/2010/main" val="2245979429"/>
              </p:ext>
            </p:extLst>
          </p:nvPr>
        </p:nvGraphicFramePr>
        <p:xfrm>
          <a:off x="1790700" y="1765890"/>
          <a:ext cx="8610600" cy="40241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0752824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2">
            <a:extLst>
              <a:ext uri="{FF2B5EF4-FFF2-40B4-BE49-F238E27FC236}">
                <a16:creationId xmlns:a16="http://schemas.microsoft.com/office/drawing/2014/main" id="{BA490514-B3B7-4520-853F-F62F0B8CAF70}"/>
              </a:ext>
            </a:extLst>
          </p:cNvPr>
          <p:cNvSpPr>
            <a:spLocks noGrp="1"/>
          </p:cNvSpPr>
          <p:nvPr>
            <p:ph type="title"/>
          </p:nvPr>
        </p:nvSpPr>
        <p:spPr>
          <a:xfrm>
            <a:off x="838200" y="449036"/>
            <a:ext cx="10515600" cy="1325563"/>
          </a:xfrm>
        </p:spPr>
        <p:txBody>
          <a:bodyPr/>
          <a:lstStyle/>
          <a:p>
            <a:pPr algn="ctr"/>
            <a:r>
              <a:rPr lang="en-US" sz="3200" dirty="0"/>
              <a:t>Getting Information</a:t>
            </a:r>
            <a:endParaRPr lang="en-US" dirty="0"/>
          </a:p>
        </p:txBody>
      </p:sp>
      <p:graphicFrame>
        <p:nvGraphicFramePr>
          <p:cNvPr id="6" name="Diagram 5">
            <a:extLst>
              <a:ext uri="{FF2B5EF4-FFF2-40B4-BE49-F238E27FC236}">
                <a16:creationId xmlns:a16="http://schemas.microsoft.com/office/drawing/2014/main" id="{A01AE30C-B6CC-4822-BF9A-189CDE03006E}"/>
              </a:ext>
            </a:extLst>
          </p:cNvPr>
          <p:cNvGraphicFramePr/>
          <p:nvPr>
            <p:extLst>
              <p:ext uri="{D42A27DB-BD31-4B8C-83A1-F6EECF244321}">
                <p14:modId xmlns:p14="http://schemas.microsoft.com/office/powerpoint/2010/main" val="3547960123"/>
              </p:ext>
            </p:extLst>
          </p:nvPr>
        </p:nvGraphicFramePr>
        <p:xfrm>
          <a:off x="1828800" y="1518008"/>
          <a:ext cx="8534400" cy="2240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droppedImage-2.png" descr="Chemical label for Extreme Shock Plus from Pool Supply">
            <a:extLst>
              <a:ext uri="{FF2B5EF4-FFF2-40B4-BE49-F238E27FC236}">
                <a16:creationId xmlns:a16="http://schemas.microsoft.com/office/drawing/2014/main" id="{A86491D4-40B8-4D7E-87FC-B12538B94F2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24200" y="3960223"/>
            <a:ext cx="5943600" cy="2540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extLst>
      <p:ext uri="{BB962C8B-B14F-4D97-AF65-F5344CB8AC3E}">
        <p14:creationId xmlns:p14="http://schemas.microsoft.com/office/powerpoint/2010/main" val="32891448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0F8F3336-93C6-4C9C-8787-96EA4D498E26}"/>
              </a:ext>
            </a:extLst>
          </p:cNvPr>
          <p:cNvSpPr>
            <a:spLocks noGrp="1"/>
          </p:cNvSpPr>
          <p:nvPr>
            <p:ph type="title"/>
          </p:nvPr>
        </p:nvSpPr>
        <p:spPr>
          <a:xfrm>
            <a:off x="838200" y="466453"/>
            <a:ext cx="10515600" cy="1325563"/>
          </a:xfrm>
        </p:spPr>
        <p:txBody>
          <a:bodyPr/>
          <a:lstStyle/>
          <a:p>
            <a:pPr algn="ctr"/>
            <a:r>
              <a:rPr lang="en-US" sz="3200" dirty="0"/>
              <a:t>Getting Information</a:t>
            </a:r>
            <a:endParaRPr lang="en-US" dirty="0"/>
          </a:p>
        </p:txBody>
      </p:sp>
      <p:graphicFrame>
        <p:nvGraphicFramePr>
          <p:cNvPr id="5" name="Diagram 4">
            <a:extLst>
              <a:ext uri="{FF2B5EF4-FFF2-40B4-BE49-F238E27FC236}">
                <a16:creationId xmlns:a16="http://schemas.microsoft.com/office/drawing/2014/main" id="{4B12A9EE-411B-46AD-85D6-F27439516C84}"/>
              </a:ext>
            </a:extLst>
          </p:cNvPr>
          <p:cNvGraphicFramePr/>
          <p:nvPr>
            <p:extLst>
              <p:ext uri="{D42A27DB-BD31-4B8C-83A1-F6EECF244321}">
                <p14:modId xmlns:p14="http://schemas.microsoft.com/office/powerpoint/2010/main" val="4209563581"/>
              </p:ext>
            </p:extLst>
          </p:nvPr>
        </p:nvGraphicFramePr>
        <p:xfrm>
          <a:off x="1905000" y="1792016"/>
          <a:ext cx="8382000" cy="41370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011600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31704AA5-FFBB-41BA-B776-6D951AB735A3}"/>
              </a:ext>
            </a:extLst>
          </p:cNvPr>
          <p:cNvGraphicFramePr/>
          <p:nvPr>
            <p:extLst>
              <p:ext uri="{D42A27DB-BD31-4B8C-83A1-F6EECF244321}">
                <p14:modId xmlns:p14="http://schemas.microsoft.com/office/powerpoint/2010/main" val="36121075"/>
              </p:ext>
            </p:extLst>
          </p:nvPr>
        </p:nvGraphicFramePr>
        <p:xfrm>
          <a:off x="1676400" y="770709"/>
          <a:ext cx="8839200"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35824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E9CAD43C-FF0A-4C07-A2B1-F55FE22E3597}"/>
              </a:ext>
            </a:extLst>
          </p:cNvPr>
          <p:cNvGraphicFramePr/>
          <p:nvPr>
            <p:extLst>
              <p:ext uri="{D42A27DB-BD31-4B8C-83A1-F6EECF244321}">
                <p14:modId xmlns:p14="http://schemas.microsoft.com/office/powerpoint/2010/main" val="2625683023"/>
              </p:ext>
            </p:extLst>
          </p:nvPr>
        </p:nvGraphicFramePr>
        <p:xfrm>
          <a:off x="1752600" y="888274"/>
          <a:ext cx="8686800" cy="52937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096406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Clipping">
            <a:extLst>
              <a:ext uri="{FF2B5EF4-FFF2-40B4-BE49-F238E27FC236}">
                <a16:creationId xmlns:a16="http://schemas.microsoft.com/office/drawing/2014/main" id="{4CC6F7FB-CFC9-4C54-B151-B022C4CBBC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9328" y="668383"/>
            <a:ext cx="4088235" cy="5669280"/>
          </a:xfrm>
          <a:prstGeom prst="rect">
            <a:avLst/>
          </a:prstGeom>
        </p:spPr>
      </p:pic>
      <p:pic>
        <p:nvPicPr>
          <p:cNvPr id="5" name="Picture 4" descr="Screen Clipping">
            <a:extLst>
              <a:ext uri="{FF2B5EF4-FFF2-40B4-BE49-F238E27FC236}">
                <a16:creationId xmlns:a16="http://schemas.microsoft.com/office/drawing/2014/main" id="{AAEED4BF-FEB5-4751-BA00-9E2B1A45B6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744583"/>
            <a:ext cx="4091163" cy="5669280"/>
          </a:xfrm>
          <a:prstGeom prst="rect">
            <a:avLst/>
          </a:prstGeom>
        </p:spPr>
      </p:pic>
      <p:graphicFrame>
        <p:nvGraphicFramePr>
          <p:cNvPr id="6" name="Diagram 5">
            <a:extLst>
              <a:ext uri="{FF2B5EF4-FFF2-40B4-BE49-F238E27FC236}">
                <a16:creationId xmlns:a16="http://schemas.microsoft.com/office/drawing/2014/main" id="{C3B77FAC-05F5-4E13-9C36-D9AFDBB39E01}"/>
              </a:ext>
            </a:extLst>
          </p:cNvPr>
          <p:cNvGraphicFramePr/>
          <p:nvPr>
            <p:extLst>
              <p:ext uri="{D42A27DB-BD31-4B8C-83A1-F6EECF244321}">
                <p14:modId xmlns:p14="http://schemas.microsoft.com/office/powerpoint/2010/main" val="2508145354"/>
              </p:ext>
            </p:extLst>
          </p:nvPr>
        </p:nvGraphicFramePr>
        <p:xfrm>
          <a:off x="4419600" y="2268583"/>
          <a:ext cx="2209800" cy="12003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Rounded Rectangle 6">
            <a:extLst>
              <a:ext uri="{FF2B5EF4-FFF2-40B4-BE49-F238E27FC236}">
                <a16:creationId xmlns:a16="http://schemas.microsoft.com/office/drawing/2014/main" id="{F385F3B4-C735-49BD-B616-FC3158D31B25}"/>
              </a:ext>
            </a:extLst>
          </p:cNvPr>
          <p:cNvSpPr/>
          <p:nvPr/>
        </p:nvSpPr>
        <p:spPr>
          <a:xfrm>
            <a:off x="1828800" y="1277983"/>
            <a:ext cx="914400" cy="2286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Arrow Connector 7">
            <a:extLst>
              <a:ext uri="{FF2B5EF4-FFF2-40B4-BE49-F238E27FC236}">
                <a16:creationId xmlns:a16="http://schemas.microsoft.com/office/drawing/2014/main" id="{4DF87867-EC7C-4FDE-A186-F4DB7412F711}"/>
              </a:ext>
            </a:extLst>
          </p:cNvPr>
          <p:cNvCxnSpPr/>
          <p:nvPr/>
        </p:nvCxnSpPr>
        <p:spPr>
          <a:xfrm>
            <a:off x="2743200" y="1392283"/>
            <a:ext cx="1676400" cy="1181100"/>
          </a:xfrm>
          <a:prstGeom prst="straightConnector1">
            <a:avLst/>
          </a:prstGeom>
          <a:ln>
            <a:solidFill>
              <a:srgbClr val="FF0000"/>
            </a:solidFill>
            <a:tailEnd type="arrow"/>
          </a:ln>
        </p:spPr>
        <p:style>
          <a:lnRef idx="2">
            <a:schemeClr val="accent6"/>
          </a:lnRef>
          <a:fillRef idx="0">
            <a:schemeClr val="accent6"/>
          </a:fillRef>
          <a:effectRef idx="1">
            <a:schemeClr val="accent6"/>
          </a:effectRef>
          <a:fontRef idx="minor">
            <a:schemeClr val="tx1"/>
          </a:fontRef>
        </p:style>
      </p:cxnSp>
      <p:sp>
        <p:nvSpPr>
          <p:cNvPr id="9" name="Rounded Rectangle 12">
            <a:extLst>
              <a:ext uri="{FF2B5EF4-FFF2-40B4-BE49-F238E27FC236}">
                <a16:creationId xmlns:a16="http://schemas.microsoft.com/office/drawing/2014/main" id="{0493F7B4-190C-4113-813C-634CFB51048E}"/>
              </a:ext>
            </a:extLst>
          </p:cNvPr>
          <p:cNvSpPr/>
          <p:nvPr/>
        </p:nvSpPr>
        <p:spPr>
          <a:xfrm>
            <a:off x="1828800" y="3716383"/>
            <a:ext cx="1143000" cy="1524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Arrow Connector 9">
            <a:extLst>
              <a:ext uri="{FF2B5EF4-FFF2-40B4-BE49-F238E27FC236}">
                <a16:creationId xmlns:a16="http://schemas.microsoft.com/office/drawing/2014/main" id="{F1D799A7-540B-4FB1-9EEC-A5B520D8C808}"/>
              </a:ext>
            </a:extLst>
          </p:cNvPr>
          <p:cNvCxnSpPr/>
          <p:nvPr/>
        </p:nvCxnSpPr>
        <p:spPr>
          <a:xfrm flipV="1">
            <a:off x="2971800" y="3106783"/>
            <a:ext cx="1447800" cy="685800"/>
          </a:xfrm>
          <a:prstGeom prst="straightConnector1">
            <a:avLst/>
          </a:prstGeom>
          <a:ln>
            <a:solidFill>
              <a:srgbClr val="FF0000"/>
            </a:solidFill>
            <a:tailEnd type="arrow"/>
          </a:ln>
        </p:spPr>
        <p:style>
          <a:lnRef idx="2">
            <a:schemeClr val="accent2"/>
          </a:lnRef>
          <a:fillRef idx="0">
            <a:schemeClr val="accent2"/>
          </a:fillRef>
          <a:effectRef idx="1">
            <a:schemeClr val="accent2"/>
          </a:effectRef>
          <a:fontRef idx="minor">
            <a:schemeClr val="tx1"/>
          </a:fontRef>
        </p:style>
      </p:cxnSp>
      <p:sp>
        <p:nvSpPr>
          <p:cNvPr id="11" name="Rounded Rectangle 17">
            <a:extLst>
              <a:ext uri="{FF2B5EF4-FFF2-40B4-BE49-F238E27FC236}">
                <a16:creationId xmlns:a16="http://schemas.microsoft.com/office/drawing/2014/main" id="{5CC2E1C8-4B6B-4BAE-9466-2858935A4917}"/>
              </a:ext>
            </a:extLst>
          </p:cNvPr>
          <p:cNvSpPr/>
          <p:nvPr/>
        </p:nvSpPr>
        <p:spPr>
          <a:xfrm>
            <a:off x="6324600" y="3792583"/>
            <a:ext cx="1600200" cy="3048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21">
            <a:extLst>
              <a:ext uri="{FF2B5EF4-FFF2-40B4-BE49-F238E27FC236}">
                <a16:creationId xmlns:a16="http://schemas.microsoft.com/office/drawing/2014/main" id="{C11D800A-1E80-4E19-ACA2-BE6CD951013A}"/>
              </a:ext>
            </a:extLst>
          </p:cNvPr>
          <p:cNvSpPr/>
          <p:nvPr/>
        </p:nvSpPr>
        <p:spPr>
          <a:xfrm>
            <a:off x="6324600" y="4706983"/>
            <a:ext cx="914400" cy="2286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Arrow Connector 12">
            <a:extLst>
              <a:ext uri="{FF2B5EF4-FFF2-40B4-BE49-F238E27FC236}">
                <a16:creationId xmlns:a16="http://schemas.microsoft.com/office/drawing/2014/main" id="{47D15D3C-0811-4819-B4A6-AF344BB420EF}"/>
              </a:ext>
            </a:extLst>
          </p:cNvPr>
          <p:cNvCxnSpPr/>
          <p:nvPr/>
        </p:nvCxnSpPr>
        <p:spPr>
          <a:xfrm flipH="1" flipV="1">
            <a:off x="5767563" y="3503023"/>
            <a:ext cx="759990" cy="1203960"/>
          </a:xfrm>
          <a:prstGeom prst="straightConnector1">
            <a:avLst/>
          </a:prstGeom>
          <a:ln>
            <a:solidFill>
              <a:srgbClr val="FF0000"/>
            </a:solidFill>
            <a:tailEnd type="arrow"/>
          </a:ln>
        </p:spPr>
        <p:style>
          <a:lnRef idx="2">
            <a:schemeClr val="accent2"/>
          </a:lnRef>
          <a:fillRef idx="0">
            <a:schemeClr val="accent2"/>
          </a:fillRef>
          <a:effectRef idx="1">
            <a:schemeClr val="accent2"/>
          </a:effectRef>
          <a:fontRef idx="minor">
            <a:schemeClr val="tx1"/>
          </a:fontRef>
        </p:style>
      </p:cxnSp>
      <p:cxnSp>
        <p:nvCxnSpPr>
          <p:cNvPr id="14" name="Straight Arrow Connector 13">
            <a:extLst>
              <a:ext uri="{FF2B5EF4-FFF2-40B4-BE49-F238E27FC236}">
                <a16:creationId xmlns:a16="http://schemas.microsoft.com/office/drawing/2014/main" id="{C48DC1D8-E9A9-412F-BAF7-9E9E02B7FCEE}"/>
              </a:ext>
            </a:extLst>
          </p:cNvPr>
          <p:cNvCxnSpPr/>
          <p:nvPr/>
        </p:nvCxnSpPr>
        <p:spPr>
          <a:xfrm flipH="1" flipV="1">
            <a:off x="5943600" y="3503023"/>
            <a:ext cx="381000" cy="365760"/>
          </a:xfrm>
          <a:prstGeom prst="straightConnector1">
            <a:avLst/>
          </a:prstGeom>
          <a:ln>
            <a:solidFill>
              <a:srgbClr val="FF0000"/>
            </a:solidFill>
            <a:tailEnd type="arrow"/>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283714865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34C87319-7435-4A94-8625-319A1878032F}"/>
              </a:ext>
            </a:extLst>
          </p:cNvPr>
          <p:cNvSpPr>
            <a:spLocks noGrp="1"/>
          </p:cNvSpPr>
          <p:nvPr>
            <p:ph type="title"/>
          </p:nvPr>
        </p:nvSpPr>
        <p:spPr>
          <a:xfrm>
            <a:off x="838200" y="435429"/>
            <a:ext cx="10515600" cy="1325563"/>
          </a:xfrm>
        </p:spPr>
        <p:txBody>
          <a:bodyPr/>
          <a:lstStyle/>
          <a:p>
            <a:pPr algn="ctr"/>
            <a:r>
              <a:rPr lang="en-US" sz="3200" dirty="0"/>
              <a:t>Protecting Yourself</a:t>
            </a:r>
            <a:endParaRPr lang="en-US" dirty="0"/>
          </a:p>
        </p:txBody>
      </p:sp>
      <p:graphicFrame>
        <p:nvGraphicFramePr>
          <p:cNvPr id="5" name="Diagram 4">
            <a:extLst>
              <a:ext uri="{FF2B5EF4-FFF2-40B4-BE49-F238E27FC236}">
                <a16:creationId xmlns:a16="http://schemas.microsoft.com/office/drawing/2014/main" id="{F56E8A53-C957-4FA6-8E48-7C77472FA4BE}"/>
              </a:ext>
            </a:extLst>
          </p:cNvPr>
          <p:cNvGraphicFramePr/>
          <p:nvPr>
            <p:extLst>
              <p:ext uri="{D42A27DB-BD31-4B8C-83A1-F6EECF244321}">
                <p14:modId xmlns:p14="http://schemas.microsoft.com/office/powerpoint/2010/main" val="1658835012"/>
              </p:ext>
            </p:extLst>
          </p:nvPr>
        </p:nvGraphicFramePr>
        <p:xfrm>
          <a:off x="2281985" y="1418823"/>
          <a:ext cx="6356577" cy="30924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Goggles">
            <a:extLst>
              <a:ext uri="{FF2B5EF4-FFF2-40B4-BE49-F238E27FC236}">
                <a16:creationId xmlns:a16="http://schemas.microsoft.com/office/drawing/2014/main" id="{F5A69FDF-6399-477F-8C81-D54876227CE9}"/>
              </a:ext>
            </a:extLst>
          </p:cNvPr>
          <p:cNvPicPr>
            <a:picLocks noChangeAspect="1"/>
          </p:cNvPicPr>
          <p:nvPr/>
        </p:nvPicPr>
        <p:blipFill rotWithShape="1">
          <a:blip r:embed="rId7">
            <a:extLst>
              <a:ext uri="{28A0092B-C50C-407E-A947-70E740481C1C}">
                <a14:useLocalDpi xmlns:a14="http://schemas.microsoft.com/office/drawing/2010/main" val="0"/>
              </a:ext>
            </a:extLst>
          </a:blip>
          <a:srcRect t="4421"/>
          <a:stretch/>
        </p:blipFill>
        <p:spPr>
          <a:xfrm>
            <a:off x="1843522" y="4708867"/>
            <a:ext cx="1813745" cy="1188720"/>
          </a:xfrm>
          <a:prstGeom prst="rect">
            <a:avLst/>
          </a:prstGeom>
        </p:spPr>
      </p:pic>
      <p:pic>
        <p:nvPicPr>
          <p:cNvPr id="7" name="Picture 6" descr="Various hazard signs.">
            <a:extLst>
              <a:ext uri="{FF2B5EF4-FFF2-40B4-BE49-F238E27FC236}">
                <a16:creationId xmlns:a16="http://schemas.microsoft.com/office/drawing/2014/main" id="{63804D32-5C07-4C04-9F75-85CDEFCAE77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491785" y="4708867"/>
            <a:ext cx="3058811" cy="1495990"/>
          </a:xfrm>
          <a:prstGeom prst="rect">
            <a:avLst/>
          </a:prstGeom>
        </p:spPr>
      </p:pic>
      <p:pic>
        <p:nvPicPr>
          <p:cNvPr id="8" name="Picture 7" descr="Gloves. ">
            <a:extLst>
              <a:ext uri="{FF2B5EF4-FFF2-40B4-BE49-F238E27FC236}">
                <a16:creationId xmlns:a16="http://schemas.microsoft.com/office/drawing/2014/main" id="{F3A2DAF2-8E28-4402-80B4-E37FA03EF305}"/>
              </a:ext>
            </a:extLst>
          </p:cNvPr>
          <p:cNvPicPr>
            <a:picLocks noChangeAspect="1"/>
          </p:cNvPicPr>
          <p:nvPr/>
        </p:nvPicPr>
        <p:blipFill rotWithShape="1">
          <a:blip r:embed="rId9">
            <a:extLst>
              <a:ext uri="{28A0092B-C50C-407E-A947-70E740481C1C}">
                <a14:useLocalDpi xmlns:a14="http://schemas.microsoft.com/office/drawing/2010/main" val="0"/>
              </a:ext>
            </a:extLst>
          </a:blip>
          <a:srcRect l="6666" r="3506"/>
          <a:stretch/>
        </p:blipFill>
        <p:spPr>
          <a:xfrm>
            <a:off x="8048179" y="3916638"/>
            <a:ext cx="2021399" cy="2286000"/>
          </a:xfrm>
          <a:prstGeom prst="rect">
            <a:avLst/>
          </a:prstGeom>
        </p:spPr>
      </p:pic>
    </p:spTree>
    <p:extLst>
      <p:ext uri="{BB962C8B-B14F-4D97-AF65-F5344CB8AC3E}">
        <p14:creationId xmlns:p14="http://schemas.microsoft.com/office/powerpoint/2010/main" val="166874923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D343D464-B3C0-4A04-AFA1-2739FF2AA7E8}"/>
              </a:ext>
            </a:extLst>
          </p:cNvPr>
          <p:cNvSpPr>
            <a:spLocks noGrp="1"/>
          </p:cNvSpPr>
          <p:nvPr>
            <p:ph type="title"/>
          </p:nvPr>
        </p:nvSpPr>
        <p:spPr>
          <a:xfrm>
            <a:off x="838200" y="455284"/>
            <a:ext cx="10515600" cy="1325563"/>
          </a:xfrm>
        </p:spPr>
        <p:txBody>
          <a:bodyPr/>
          <a:lstStyle/>
          <a:p>
            <a:pPr algn="ctr"/>
            <a:r>
              <a:rPr lang="en-US" sz="3200" dirty="0"/>
              <a:t>Hazardous Waste Disposal</a:t>
            </a:r>
            <a:endParaRPr lang="en-US" dirty="0"/>
          </a:p>
        </p:txBody>
      </p:sp>
      <p:graphicFrame>
        <p:nvGraphicFramePr>
          <p:cNvPr id="5" name="Diagram 4">
            <a:extLst>
              <a:ext uri="{FF2B5EF4-FFF2-40B4-BE49-F238E27FC236}">
                <a16:creationId xmlns:a16="http://schemas.microsoft.com/office/drawing/2014/main" id="{4FA063C1-D1A2-4BE2-9C37-5BA1452E33B1}"/>
              </a:ext>
            </a:extLst>
          </p:cNvPr>
          <p:cNvGraphicFramePr/>
          <p:nvPr>
            <p:extLst>
              <p:ext uri="{D42A27DB-BD31-4B8C-83A1-F6EECF244321}">
                <p14:modId xmlns:p14="http://schemas.microsoft.com/office/powerpoint/2010/main" val="1937787391"/>
              </p:ext>
            </p:extLst>
          </p:nvPr>
        </p:nvGraphicFramePr>
        <p:xfrm>
          <a:off x="1714500" y="1947825"/>
          <a:ext cx="8763000" cy="29623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55108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3073D7CD-CCE5-424B-89B6-1FEEB400005A}"/>
              </a:ext>
            </a:extLst>
          </p:cNvPr>
          <p:cNvSpPr>
            <a:spLocks noGrp="1"/>
          </p:cNvSpPr>
          <p:nvPr>
            <p:ph type="title"/>
          </p:nvPr>
        </p:nvSpPr>
        <p:spPr>
          <a:xfrm>
            <a:off x="838200" y="494597"/>
            <a:ext cx="10515600" cy="1325563"/>
          </a:xfrm>
        </p:spPr>
        <p:txBody>
          <a:bodyPr/>
          <a:lstStyle/>
          <a:p>
            <a:pPr algn="ctr"/>
            <a:r>
              <a:rPr lang="en-US" sz="3200" dirty="0"/>
              <a:t>Your Health is In Your Hands</a:t>
            </a:r>
            <a:endParaRPr lang="en-US" dirty="0"/>
          </a:p>
        </p:txBody>
      </p:sp>
      <p:graphicFrame>
        <p:nvGraphicFramePr>
          <p:cNvPr id="5" name="Content Placeholder 3">
            <a:extLst>
              <a:ext uri="{FF2B5EF4-FFF2-40B4-BE49-F238E27FC236}">
                <a16:creationId xmlns:a16="http://schemas.microsoft.com/office/drawing/2014/main" id="{B43DB45C-6959-4A6D-9A12-56FC6CCA5BF5}"/>
              </a:ext>
            </a:extLst>
          </p:cNvPr>
          <p:cNvGraphicFramePr>
            <a:graphicFrameLocks noGrp="1"/>
          </p:cNvGraphicFramePr>
          <p:nvPr>
            <p:ph sz="quarter" idx="1"/>
            <p:extLst>
              <p:ext uri="{D42A27DB-BD31-4B8C-83A1-F6EECF244321}">
                <p14:modId xmlns:p14="http://schemas.microsoft.com/office/powerpoint/2010/main" val="3401168081"/>
              </p:ext>
            </p:extLst>
          </p:nvPr>
        </p:nvGraphicFramePr>
        <p:xfrm>
          <a:off x="2220687" y="2029100"/>
          <a:ext cx="4114800" cy="3505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2" descr="Person walking away beneath ASU library overhang. ">
            <a:extLst>
              <a:ext uri="{FF2B5EF4-FFF2-40B4-BE49-F238E27FC236}">
                <a16:creationId xmlns:a16="http://schemas.microsoft.com/office/drawing/2014/main" id="{05462A74-6291-44CE-8A7D-54A7C1C9775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7111001" y="1820160"/>
            <a:ext cx="2615386" cy="3923080"/>
          </a:xfrm>
          <a:prstGeom prst="rect">
            <a:avLst/>
          </a:prstGeom>
          <a:ln>
            <a:noFill/>
          </a:ln>
          <a:effectLst>
            <a:outerShdw blurRad="292100" dist="139700" dir="2700000" algn="tl" rotWithShape="0">
              <a:srgbClr val="333333">
                <a:alpha val="65000"/>
              </a:srgbClr>
            </a:outerShdw>
          </a:effectLst>
          <a:extLst/>
        </p:spPr>
      </p:pic>
    </p:spTree>
    <p:extLst>
      <p:ext uri="{BB962C8B-B14F-4D97-AF65-F5344CB8AC3E}">
        <p14:creationId xmlns:p14="http://schemas.microsoft.com/office/powerpoint/2010/main" val="9749716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439</TotalTime>
  <Words>2796</Words>
  <Application>Microsoft Office PowerPoint</Application>
  <PresentationFormat>Widescreen</PresentationFormat>
  <Paragraphs>297</Paragraphs>
  <Slides>52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52</vt:i4>
      </vt:variant>
    </vt:vector>
  </HeadingPairs>
  <TitlesOfParts>
    <vt:vector size="62" baseType="lpstr">
      <vt:lpstr>Arial</vt:lpstr>
      <vt:lpstr>Arial Black</vt:lpstr>
      <vt:lpstr>Arial Bold</vt:lpstr>
      <vt:lpstr>Calibri</vt:lpstr>
      <vt:lpstr>Calibri Light</vt:lpstr>
      <vt:lpstr>Gill Sans</vt:lpstr>
      <vt:lpstr>Helvetica</vt:lpstr>
      <vt:lpstr>Helvetica Light</vt:lpstr>
      <vt:lpstr>Verdana</vt:lpstr>
      <vt:lpstr>Office Theme</vt:lpstr>
      <vt:lpstr>PowerPoint Presentation</vt:lpstr>
      <vt:lpstr>Hazardous Communication Course Objectives</vt:lpstr>
      <vt:lpstr>What Is Hazardous Communications?</vt:lpstr>
      <vt:lpstr>Texas Hazard Communications Act</vt:lpstr>
      <vt:lpstr>What Is GHS?</vt:lpstr>
      <vt:lpstr>What Is Considered a Hazardous Chemical?</vt:lpstr>
      <vt:lpstr>How Do Hazardous Chemicals Affect The Body?</vt:lpstr>
      <vt:lpstr>Types Of Chemicals</vt:lpstr>
      <vt:lpstr>Chemical Solids</vt:lpstr>
      <vt:lpstr>Chemical Solids</vt:lpstr>
      <vt:lpstr>Chemical Liquids</vt:lpstr>
      <vt:lpstr>Chemical Liquids</vt:lpstr>
      <vt:lpstr>Chemical Gases</vt:lpstr>
      <vt:lpstr>How Chemicals Enter The Body</vt:lpstr>
      <vt:lpstr>How Chemicals Enter The Body</vt:lpstr>
      <vt:lpstr>How Chemicals Enter The Body</vt:lpstr>
      <vt:lpstr>How Chemicals Enter The Body</vt:lpstr>
      <vt:lpstr>How Chemicals Enter The Body</vt:lpstr>
      <vt:lpstr>How Chemicals Enter The Body</vt:lpstr>
      <vt:lpstr>How Chemicals Enter The Body</vt:lpstr>
      <vt:lpstr>Chemical Toxicity</vt:lpstr>
      <vt:lpstr>Chemical Toxicity</vt:lpstr>
      <vt:lpstr>Health Hazards</vt:lpstr>
      <vt:lpstr>Chemical Exposure Limits</vt:lpstr>
      <vt:lpstr>Physical Hazards</vt:lpstr>
      <vt:lpstr>Physical Hazards </vt:lpstr>
      <vt:lpstr>Physical Hazards</vt:lpstr>
      <vt:lpstr>This Is All Getting a Bit Technical - How Does It Work With an ASU Student?</vt:lpstr>
      <vt:lpstr>Chemicals at ASU</vt:lpstr>
      <vt:lpstr>Chemicals at ASU</vt:lpstr>
      <vt:lpstr>Hazcom Training- GHS Labels</vt:lpstr>
      <vt:lpstr>GHS Labels Must Have 6 Items</vt:lpstr>
      <vt:lpstr>GHS Hazard Communication</vt:lpstr>
      <vt:lpstr>GHS Pictograms</vt:lpstr>
      <vt:lpstr>GHS Pictograms</vt:lpstr>
      <vt:lpstr>GHS Pictograms</vt:lpstr>
      <vt:lpstr>GHS Pictograms</vt:lpstr>
      <vt:lpstr>GHS Pictograms</vt:lpstr>
      <vt:lpstr>GHS Pictograms</vt:lpstr>
      <vt:lpstr>GHS Pictograms</vt:lpstr>
      <vt:lpstr>GHS PICTOGRAMS</vt:lpstr>
      <vt:lpstr>Personal Protective Equipment</vt:lpstr>
      <vt:lpstr>Chemicals at ASU</vt:lpstr>
      <vt:lpstr>Protecting Yourself</vt:lpstr>
      <vt:lpstr>Getting Information</vt:lpstr>
      <vt:lpstr>Getting Information</vt:lpstr>
      <vt:lpstr>PowerPoint Presentation</vt:lpstr>
      <vt:lpstr>PowerPoint Presentation</vt:lpstr>
      <vt:lpstr>PowerPoint Presentation</vt:lpstr>
      <vt:lpstr>Protecting Yourself</vt:lpstr>
      <vt:lpstr>Hazardous Waste Disposal</vt:lpstr>
      <vt:lpstr>Your Health is In Your Hands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Rust</dc:creator>
  <cp:lastModifiedBy>Reyna Gonzales</cp:lastModifiedBy>
  <cp:revision>60</cp:revision>
  <dcterms:created xsi:type="dcterms:W3CDTF">2023-05-17T15:17:16Z</dcterms:created>
  <dcterms:modified xsi:type="dcterms:W3CDTF">2023-08-25T15:12:53Z</dcterms:modified>
</cp:coreProperties>
</file>