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ppt" ContentType="application/vnd.ms-powerpoint"/>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0"/>
  </p:notesMasterIdLst>
  <p:sldIdLst>
    <p:sldId id="257" r:id="rId2"/>
    <p:sldId id="272" r:id="rId3"/>
    <p:sldId id="313" r:id="rId4"/>
    <p:sldId id="315" r:id="rId5"/>
    <p:sldId id="310" r:id="rId6"/>
    <p:sldId id="261" r:id="rId7"/>
    <p:sldId id="262" r:id="rId8"/>
    <p:sldId id="302" r:id="rId9"/>
    <p:sldId id="301" r:id="rId10"/>
    <p:sldId id="294" r:id="rId11"/>
    <p:sldId id="266" r:id="rId12"/>
    <p:sldId id="267" r:id="rId13"/>
    <p:sldId id="268" r:id="rId14"/>
    <p:sldId id="263" r:id="rId15"/>
    <p:sldId id="264" r:id="rId16"/>
    <p:sldId id="265" r:id="rId17"/>
    <p:sldId id="300" r:id="rId18"/>
    <p:sldId id="277" r:id="rId19"/>
    <p:sldId id="298" r:id="rId20"/>
    <p:sldId id="316" r:id="rId21"/>
    <p:sldId id="305" r:id="rId22"/>
    <p:sldId id="284" r:id="rId23"/>
    <p:sldId id="299" r:id="rId24"/>
    <p:sldId id="292" r:id="rId25"/>
    <p:sldId id="312" r:id="rId26"/>
    <p:sldId id="290" r:id="rId27"/>
    <p:sldId id="289" r:id="rId28"/>
    <p:sldId id="304" r:id="rId29"/>
    <p:sldId id="314" r:id="rId30"/>
    <p:sldId id="317" r:id="rId31"/>
    <p:sldId id="287" r:id="rId32"/>
    <p:sldId id="281" r:id="rId33"/>
    <p:sldId id="274" r:id="rId34"/>
    <p:sldId id="269" r:id="rId35"/>
    <p:sldId id="273" r:id="rId36"/>
    <p:sldId id="283" r:id="rId37"/>
    <p:sldId id="326" r:id="rId38"/>
    <p:sldId id="327" r:id="rId39"/>
    <p:sldId id="318" r:id="rId40"/>
    <p:sldId id="320" r:id="rId41"/>
    <p:sldId id="321" r:id="rId42"/>
    <p:sldId id="322" r:id="rId43"/>
    <p:sldId id="308" r:id="rId44"/>
    <p:sldId id="328" r:id="rId45"/>
    <p:sldId id="331" r:id="rId46"/>
    <p:sldId id="330" r:id="rId47"/>
    <p:sldId id="329" r:id="rId48"/>
    <p:sldId id="307" r:id="rId49"/>
  </p:sldIdLst>
  <p:sldSz cx="9144000" cy="6858000" type="screen4x3"/>
  <p:notesSz cx="6858000" cy="9144000"/>
  <p:defaultTextStyle>
    <a:defPPr>
      <a:defRPr lang="en-US"/>
    </a:defPPr>
    <a:lvl1pPr algn="ctr" rtl="0" fontAlgn="base">
      <a:spcBef>
        <a:spcPct val="0"/>
      </a:spcBef>
      <a:spcAft>
        <a:spcPct val="0"/>
      </a:spcAft>
      <a:defRPr sz="2400" kern="1200">
        <a:solidFill>
          <a:schemeClr val="tx1"/>
        </a:solidFill>
        <a:latin typeface="Times New Roman" panose="02020603050405020304" pitchFamily="18" charset="0"/>
        <a:ea typeface="+mn-ea"/>
        <a:cs typeface="+mn-cs"/>
      </a:defRPr>
    </a:lvl1pPr>
    <a:lvl2pPr marL="457200" algn="ctr" rtl="0" fontAlgn="base">
      <a:spcBef>
        <a:spcPct val="0"/>
      </a:spcBef>
      <a:spcAft>
        <a:spcPct val="0"/>
      </a:spcAft>
      <a:defRPr sz="2400" kern="1200">
        <a:solidFill>
          <a:schemeClr val="tx1"/>
        </a:solidFill>
        <a:latin typeface="Times New Roman" panose="02020603050405020304" pitchFamily="18" charset="0"/>
        <a:ea typeface="+mn-ea"/>
        <a:cs typeface="+mn-cs"/>
      </a:defRPr>
    </a:lvl2pPr>
    <a:lvl3pPr marL="914400" algn="ctr" rtl="0" fontAlgn="base">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ctr" rtl="0" fontAlgn="base">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ctr" rtl="0" fontAlgn="base">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551" autoAdjust="0"/>
    <p:restoredTop sz="90411" autoAdjust="0"/>
  </p:normalViewPr>
  <p:slideViewPr>
    <p:cSldViewPr>
      <p:cViewPr varScale="1">
        <p:scale>
          <a:sx n="100" d="100"/>
          <a:sy n="100" d="100"/>
        </p:scale>
        <p:origin x="1432" y="48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8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8546" name="Rectangle 2">
            <a:extLst>
              <a:ext uri="{FF2B5EF4-FFF2-40B4-BE49-F238E27FC236}">
                <a16:creationId xmlns:a16="http://schemas.microsoft.com/office/drawing/2014/main" id="{5E7D3D09-D3F0-B181-FF9B-8E29334ED909}"/>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0" hangingPunct="0">
              <a:defRPr sz="1200"/>
            </a:lvl1pPr>
          </a:lstStyle>
          <a:p>
            <a:endParaRPr lang="en-US" altLang="en-US"/>
          </a:p>
        </p:txBody>
      </p:sp>
      <p:sp>
        <p:nvSpPr>
          <p:cNvPr id="108547" name="Rectangle 3">
            <a:extLst>
              <a:ext uri="{FF2B5EF4-FFF2-40B4-BE49-F238E27FC236}">
                <a16:creationId xmlns:a16="http://schemas.microsoft.com/office/drawing/2014/main" id="{0D68DBE3-157D-9913-6BA2-FA4F6FD92A7F}"/>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vl1pPr>
          </a:lstStyle>
          <a:p>
            <a:endParaRPr lang="en-US" altLang="en-US"/>
          </a:p>
        </p:txBody>
      </p:sp>
      <p:sp>
        <p:nvSpPr>
          <p:cNvPr id="108548" name="Rectangle 4">
            <a:extLst>
              <a:ext uri="{FF2B5EF4-FFF2-40B4-BE49-F238E27FC236}">
                <a16:creationId xmlns:a16="http://schemas.microsoft.com/office/drawing/2014/main" id="{DA84BFF9-93F4-E3AE-6A06-DC8EEE892C7E}"/>
              </a:ext>
            </a:extLst>
          </p:cNvPr>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8549" name="Rectangle 5">
            <a:extLst>
              <a:ext uri="{FF2B5EF4-FFF2-40B4-BE49-F238E27FC236}">
                <a16:creationId xmlns:a16="http://schemas.microsoft.com/office/drawing/2014/main" id="{AC2B0EF4-F0FA-38AD-EA21-374F434E43A8}"/>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8550" name="Rectangle 6">
            <a:extLst>
              <a:ext uri="{FF2B5EF4-FFF2-40B4-BE49-F238E27FC236}">
                <a16:creationId xmlns:a16="http://schemas.microsoft.com/office/drawing/2014/main" id="{4ECDC556-6290-A0F7-2CCE-7BAEF9D41ACD}"/>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0" hangingPunct="0">
              <a:defRPr sz="1200"/>
            </a:lvl1pPr>
          </a:lstStyle>
          <a:p>
            <a:endParaRPr lang="en-US" altLang="en-US"/>
          </a:p>
        </p:txBody>
      </p:sp>
      <p:sp>
        <p:nvSpPr>
          <p:cNvPr id="108551" name="Rectangle 7">
            <a:extLst>
              <a:ext uri="{FF2B5EF4-FFF2-40B4-BE49-F238E27FC236}">
                <a16:creationId xmlns:a16="http://schemas.microsoft.com/office/drawing/2014/main" id="{6E30F681-74A3-3F9C-4FCB-EA74A6C2977D}"/>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vl1pPr>
          </a:lstStyle>
          <a:p>
            <a:fld id="{D7057E52-94D4-1B4A-9877-F4128E09945B}"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17C6514-6720-C55E-DC0F-563A4C0C4D18}"/>
              </a:ext>
            </a:extLst>
          </p:cNvPr>
          <p:cNvSpPr>
            <a:spLocks noGrp="1" noChangeArrowheads="1"/>
          </p:cNvSpPr>
          <p:nvPr>
            <p:ph type="sldNum" sz="quarter" idx="5"/>
          </p:nvPr>
        </p:nvSpPr>
        <p:spPr>
          <a:ln/>
        </p:spPr>
        <p:txBody>
          <a:bodyPr/>
          <a:lstStyle/>
          <a:p>
            <a:fld id="{C10D14C4-57F7-074B-B00F-ECEBB3E84242}" type="slidenum">
              <a:rPr lang="en-US" altLang="en-US"/>
              <a:pPr/>
              <a:t>1</a:t>
            </a:fld>
            <a:endParaRPr lang="en-US" altLang="en-US"/>
          </a:p>
        </p:txBody>
      </p:sp>
      <p:sp>
        <p:nvSpPr>
          <p:cNvPr id="109570" name="Rectangle 2">
            <a:extLst>
              <a:ext uri="{FF2B5EF4-FFF2-40B4-BE49-F238E27FC236}">
                <a16:creationId xmlns:a16="http://schemas.microsoft.com/office/drawing/2014/main" id="{2A038B51-4B62-2A3D-7B96-A125D5E0D61F}"/>
              </a:ext>
            </a:extLst>
          </p:cNvPr>
          <p:cNvSpPr>
            <a:spLocks noRot="1" noChangeArrowheads="1" noTextEdit="1"/>
          </p:cNvSpPr>
          <p:nvPr>
            <p:ph type="sldImg"/>
          </p:nvPr>
        </p:nvSpPr>
        <p:spPr>
          <a:ln/>
        </p:spPr>
      </p:sp>
      <p:sp>
        <p:nvSpPr>
          <p:cNvPr id="109571" name="Rectangle 3">
            <a:extLst>
              <a:ext uri="{FF2B5EF4-FFF2-40B4-BE49-F238E27FC236}">
                <a16:creationId xmlns:a16="http://schemas.microsoft.com/office/drawing/2014/main" id="{A1957221-20F4-05B1-6BDE-15C1D9C9FD9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BF3FB7A2-AFFC-779D-4B49-6DE79097C229}"/>
              </a:ext>
            </a:extLst>
          </p:cNvPr>
          <p:cNvSpPr>
            <a:spLocks noGrp="1" noChangeArrowheads="1"/>
          </p:cNvSpPr>
          <p:nvPr>
            <p:ph type="sldNum" sz="quarter" idx="5"/>
          </p:nvPr>
        </p:nvSpPr>
        <p:spPr>
          <a:ln/>
        </p:spPr>
        <p:txBody>
          <a:bodyPr/>
          <a:lstStyle/>
          <a:p>
            <a:fld id="{7DCC6927-042F-9348-8061-4741E76452E2}" type="slidenum">
              <a:rPr lang="en-US" altLang="en-US"/>
              <a:pPr/>
              <a:t>2</a:t>
            </a:fld>
            <a:endParaRPr lang="en-US" altLang="en-US"/>
          </a:p>
        </p:txBody>
      </p:sp>
      <p:sp>
        <p:nvSpPr>
          <p:cNvPr id="110594" name="Rectangle 2">
            <a:extLst>
              <a:ext uri="{FF2B5EF4-FFF2-40B4-BE49-F238E27FC236}">
                <a16:creationId xmlns:a16="http://schemas.microsoft.com/office/drawing/2014/main" id="{600A3663-9EE6-B248-3716-3311B90B7D59}"/>
              </a:ext>
            </a:extLst>
          </p:cNvPr>
          <p:cNvSpPr>
            <a:spLocks noRot="1" noChangeArrowheads="1" noTextEdit="1"/>
          </p:cNvSpPr>
          <p:nvPr>
            <p:ph type="sldImg"/>
          </p:nvPr>
        </p:nvSpPr>
        <p:spPr>
          <a:ln/>
        </p:spPr>
      </p:sp>
      <p:sp>
        <p:nvSpPr>
          <p:cNvPr id="110595" name="Rectangle 3">
            <a:extLst>
              <a:ext uri="{FF2B5EF4-FFF2-40B4-BE49-F238E27FC236}">
                <a16:creationId xmlns:a16="http://schemas.microsoft.com/office/drawing/2014/main" id="{090DBBE7-364C-4BBE-B0F1-6550420FA46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BC94F0E5-3D45-181C-1404-3224A76B19EF}"/>
              </a:ext>
            </a:extLst>
          </p:cNvPr>
          <p:cNvSpPr>
            <a:spLocks noGrp="1" noChangeArrowheads="1"/>
          </p:cNvSpPr>
          <p:nvPr>
            <p:ph type="sldNum" sz="quarter" idx="5"/>
          </p:nvPr>
        </p:nvSpPr>
        <p:spPr>
          <a:ln/>
        </p:spPr>
        <p:txBody>
          <a:bodyPr/>
          <a:lstStyle/>
          <a:p>
            <a:fld id="{13B3B246-BDA1-8048-BDCB-B4297AFD942D}" type="slidenum">
              <a:rPr lang="en-US" altLang="en-US"/>
              <a:pPr/>
              <a:t>3</a:t>
            </a:fld>
            <a:endParaRPr lang="en-US" altLang="en-US"/>
          </a:p>
        </p:txBody>
      </p:sp>
      <p:sp>
        <p:nvSpPr>
          <p:cNvPr id="111618" name="Rectangle 2">
            <a:extLst>
              <a:ext uri="{FF2B5EF4-FFF2-40B4-BE49-F238E27FC236}">
                <a16:creationId xmlns:a16="http://schemas.microsoft.com/office/drawing/2014/main" id="{7716CB81-04FF-95C8-1B57-0205B849D7A9}"/>
              </a:ext>
            </a:extLst>
          </p:cNvPr>
          <p:cNvSpPr>
            <a:spLocks noRot="1" noChangeArrowheads="1" noTextEdit="1"/>
          </p:cNvSpPr>
          <p:nvPr>
            <p:ph type="sldImg"/>
          </p:nvPr>
        </p:nvSpPr>
        <p:spPr>
          <a:ln/>
        </p:spPr>
      </p:sp>
      <p:sp>
        <p:nvSpPr>
          <p:cNvPr id="111619" name="Rectangle 3">
            <a:extLst>
              <a:ext uri="{FF2B5EF4-FFF2-40B4-BE49-F238E27FC236}">
                <a16:creationId xmlns:a16="http://schemas.microsoft.com/office/drawing/2014/main" id="{3BDA8AB4-30B9-CF21-9628-066DA770BBA8}"/>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BB94BA6B-FDDE-DE35-DE46-08A23ED6095F}"/>
              </a:ext>
            </a:extLst>
          </p:cNvPr>
          <p:cNvSpPr>
            <a:spLocks noGrp="1" noChangeArrowheads="1"/>
          </p:cNvSpPr>
          <p:nvPr>
            <p:ph type="sldNum" sz="quarter" idx="5"/>
          </p:nvPr>
        </p:nvSpPr>
        <p:spPr>
          <a:ln/>
        </p:spPr>
        <p:txBody>
          <a:bodyPr/>
          <a:lstStyle/>
          <a:p>
            <a:fld id="{45180A2E-FF34-DA40-8587-0D56987BAD23}" type="slidenum">
              <a:rPr lang="en-US" altLang="en-US"/>
              <a:pPr/>
              <a:t>4</a:t>
            </a:fld>
            <a:endParaRPr lang="en-US" altLang="en-US"/>
          </a:p>
        </p:txBody>
      </p:sp>
      <p:sp>
        <p:nvSpPr>
          <p:cNvPr id="112642" name="Rectangle 2">
            <a:extLst>
              <a:ext uri="{FF2B5EF4-FFF2-40B4-BE49-F238E27FC236}">
                <a16:creationId xmlns:a16="http://schemas.microsoft.com/office/drawing/2014/main" id="{55F2D147-3D4A-442E-EFA3-EDCBCD70329C}"/>
              </a:ext>
            </a:extLst>
          </p:cNvPr>
          <p:cNvSpPr>
            <a:spLocks noRot="1" noChangeArrowheads="1" noTextEdit="1"/>
          </p:cNvSpPr>
          <p:nvPr>
            <p:ph type="sldImg"/>
          </p:nvPr>
        </p:nvSpPr>
        <p:spPr>
          <a:ln/>
        </p:spPr>
      </p:sp>
      <p:sp>
        <p:nvSpPr>
          <p:cNvPr id="112643" name="Rectangle 3">
            <a:extLst>
              <a:ext uri="{FF2B5EF4-FFF2-40B4-BE49-F238E27FC236}">
                <a16:creationId xmlns:a16="http://schemas.microsoft.com/office/drawing/2014/main" id="{062CA9E1-6186-5945-2C82-AB08E98BED5C}"/>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34C9B3D-9A14-5253-C5F5-FFD7CBC3F335}"/>
              </a:ext>
            </a:extLst>
          </p:cNvPr>
          <p:cNvSpPr>
            <a:spLocks noGrp="1" noChangeArrowheads="1"/>
          </p:cNvSpPr>
          <p:nvPr>
            <p:ph type="sldNum" sz="quarter" idx="5"/>
          </p:nvPr>
        </p:nvSpPr>
        <p:spPr>
          <a:ln/>
        </p:spPr>
        <p:txBody>
          <a:bodyPr/>
          <a:lstStyle/>
          <a:p>
            <a:fld id="{E836B611-F1B7-BD4D-B804-E6CA1B04CA42}" type="slidenum">
              <a:rPr lang="en-US" altLang="en-US"/>
              <a:pPr/>
              <a:t>5</a:t>
            </a:fld>
            <a:endParaRPr lang="en-US" altLang="en-US"/>
          </a:p>
        </p:txBody>
      </p:sp>
      <p:sp>
        <p:nvSpPr>
          <p:cNvPr id="113666" name="Rectangle 2">
            <a:extLst>
              <a:ext uri="{FF2B5EF4-FFF2-40B4-BE49-F238E27FC236}">
                <a16:creationId xmlns:a16="http://schemas.microsoft.com/office/drawing/2014/main" id="{6B351CFE-A6CB-084F-8302-8FA4B0ABB9AD}"/>
              </a:ext>
            </a:extLst>
          </p:cNvPr>
          <p:cNvSpPr>
            <a:spLocks noRot="1" noChangeArrowheads="1" noTextEdit="1"/>
          </p:cNvSpPr>
          <p:nvPr>
            <p:ph type="sldImg"/>
          </p:nvPr>
        </p:nvSpPr>
        <p:spPr>
          <a:ln/>
        </p:spPr>
      </p:sp>
      <p:sp>
        <p:nvSpPr>
          <p:cNvPr id="113667" name="Rectangle 3">
            <a:extLst>
              <a:ext uri="{FF2B5EF4-FFF2-40B4-BE49-F238E27FC236}">
                <a16:creationId xmlns:a16="http://schemas.microsoft.com/office/drawing/2014/main" id="{8640A1D4-2B50-28F6-6874-0DCA41A335E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E9476FDC-3A2B-A9D8-31DD-9749E0250BC8}"/>
              </a:ext>
            </a:extLst>
          </p:cNvPr>
          <p:cNvSpPr>
            <a:spLocks noGrp="1" noChangeArrowheads="1"/>
          </p:cNvSpPr>
          <p:nvPr>
            <p:ph type="sldNum" sz="quarter" idx="5"/>
          </p:nvPr>
        </p:nvSpPr>
        <p:spPr>
          <a:ln/>
        </p:spPr>
        <p:txBody>
          <a:bodyPr/>
          <a:lstStyle/>
          <a:p>
            <a:fld id="{08B8500D-9242-D044-ACE5-D925CC9987D5}" type="slidenum">
              <a:rPr lang="en-US" altLang="en-US"/>
              <a:pPr/>
              <a:t>6</a:t>
            </a:fld>
            <a:endParaRPr lang="en-US" altLang="en-US"/>
          </a:p>
        </p:txBody>
      </p:sp>
      <p:sp>
        <p:nvSpPr>
          <p:cNvPr id="114690" name="Rectangle 2">
            <a:extLst>
              <a:ext uri="{FF2B5EF4-FFF2-40B4-BE49-F238E27FC236}">
                <a16:creationId xmlns:a16="http://schemas.microsoft.com/office/drawing/2014/main" id="{929D5E8E-156B-C2CD-D1CD-26213AB17CF8}"/>
              </a:ext>
            </a:extLst>
          </p:cNvPr>
          <p:cNvSpPr>
            <a:spLocks noRot="1" noChangeArrowheads="1" noTextEdit="1"/>
          </p:cNvSpPr>
          <p:nvPr>
            <p:ph type="sldImg"/>
          </p:nvPr>
        </p:nvSpPr>
        <p:spPr>
          <a:ln/>
        </p:spPr>
      </p:sp>
      <p:sp>
        <p:nvSpPr>
          <p:cNvPr id="114691" name="Rectangle 3">
            <a:extLst>
              <a:ext uri="{FF2B5EF4-FFF2-40B4-BE49-F238E27FC236}">
                <a16:creationId xmlns:a16="http://schemas.microsoft.com/office/drawing/2014/main" id="{7F8CF0B0-4269-CD8C-E5E9-B5042C7E5B06}"/>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E77C765-96E7-E5CB-ED71-1EE189AFB15B}"/>
              </a:ext>
            </a:extLst>
          </p:cNvPr>
          <p:cNvSpPr>
            <a:spLocks noGrp="1" noChangeArrowheads="1"/>
          </p:cNvSpPr>
          <p:nvPr>
            <p:ph type="sldNum" sz="quarter" idx="5"/>
          </p:nvPr>
        </p:nvSpPr>
        <p:spPr>
          <a:ln/>
        </p:spPr>
        <p:txBody>
          <a:bodyPr/>
          <a:lstStyle/>
          <a:p>
            <a:fld id="{256159FC-F0B5-2E49-863A-11EA10C85732}" type="slidenum">
              <a:rPr lang="en-US" altLang="en-US"/>
              <a:pPr/>
              <a:t>7</a:t>
            </a:fld>
            <a:endParaRPr lang="en-US" altLang="en-US"/>
          </a:p>
        </p:txBody>
      </p:sp>
      <p:sp>
        <p:nvSpPr>
          <p:cNvPr id="115714" name="Rectangle 2">
            <a:extLst>
              <a:ext uri="{FF2B5EF4-FFF2-40B4-BE49-F238E27FC236}">
                <a16:creationId xmlns:a16="http://schemas.microsoft.com/office/drawing/2014/main" id="{885E889A-EE93-7F8D-E5C0-C8405B39EB66}"/>
              </a:ext>
            </a:extLst>
          </p:cNvPr>
          <p:cNvSpPr>
            <a:spLocks noRot="1" noChangeArrowheads="1" noTextEdit="1"/>
          </p:cNvSpPr>
          <p:nvPr>
            <p:ph type="sldImg"/>
          </p:nvPr>
        </p:nvSpPr>
        <p:spPr>
          <a:ln/>
        </p:spPr>
      </p:sp>
      <p:sp>
        <p:nvSpPr>
          <p:cNvPr id="115715" name="Rectangle 3">
            <a:extLst>
              <a:ext uri="{FF2B5EF4-FFF2-40B4-BE49-F238E27FC236}">
                <a16:creationId xmlns:a16="http://schemas.microsoft.com/office/drawing/2014/main" id="{5DEAE83E-DE93-F92A-FB3D-267CA19F0B1D}"/>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2EB468F-DC45-E113-3157-2C39DDC1FE06}"/>
              </a:ext>
            </a:extLst>
          </p:cNvPr>
          <p:cNvSpPr>
            <a:spLocks noGrp="1" noChangeArrowheads="1"/>
          </p:cNvSpPr>
          <p:nvPr>
            <p:ph type="sldNum" sz="quarter" idx="5"/>
          </p:nvPr>
        </p:nvSpPr>
        <p:spPr>
          <a:ln/>
        </p:spPr>
        <p:txBody>
          <a:bodyPr/>
          <a:lstStyle/>
          <a:p>
            <a:fld id="{44A6E244-CB0C-9044-94AE-CDA45CD8D729}" type="slidenum">
              <a:rPr lang="en-US" altLang="en-US"/>
              <a:pPr/>
              <a:t>8</a:t>
            </a:fld>
            <a:endParaRPr lang="en-US" altLang="en-US"/>
          </a:p>
        </p:txBody>
      </p:sp>
      <p:sp>
        <p:nvSpPr>
          <p:cNvPr id="116738" name="Rectangle 2">
            <a:extLst>
              <a:ext uri="{FF2B5EF4-FFF2-40B4-BE49-F238E27FC236}">
                <a16:creationId xmlns:a16="http://schemas.microsoft.com/office/drawing/2014/main" id="{FDF4C21E-5066-B6E5-BDFF-1F0C71A4D6E6}"/>
              </a:ext>
            </a:extLst>
          </p:cNvPr>
          <p:cNvSpPr>
            <a:spLocks noRot="1" noChangeArrowheads="1" noTextEdit="1"/>
          </p:cNvSpPr>
          <p:nvPr>
            <p:ph type="sldImg"/>
          </p:nvPr>
        </p:nvSpPr>
        <p:spPr>
          <a:ln/>
        </p:spPr>
      </p:sp>
      <p:sp>
        <p:nvSpPr>
          <p:cNvPr id="116739" name="Rectangle 3">
            <a:extLst>
              <a:ext uri="{FF2B5EF4-FFF2-40B4-BE49-F238E27FC236}">
                <a16:creationId xmlns:a16="http://schemas.microsoft.com/office/drawing/2014/main" id="{5B734908-11A3-8FA9-5D1F-5AB44B39CA7E}"/>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0DE9473-A0FC-BF7C-66D8-A3B53CA0270C}"/>
              </a:ext>
            </a:extLst>
          </p:cNvPr>
          <p:cNvSpPr>
            <a:spLocks noGrp="1" noChangeArrowheads="1"/>
          </p:cNvSpPr>
          <p:nvPr>
            <p:ph type="sldNum" sz="quarter" idx="5"/>
          </p:nvPr>
        </p:nvSpPr>
        <p:spPr>
          <a:ln/>
        </p:spPr>
        <p:txBody>
          <a:bodyPr/>
          <a:lstStyle/>
          <a:p>
            <a:fld id="{EC7BB5E9-7257-384E-A0D5-5643041A20F5}" type="slidenum">
              <a:rPr lang="en-US" altLang="en-US"/>
              <a:pPr/>
              <a:t>9</a:t>
            </a:fld>
            <a:endParaRPr lang="en-US" altLang="en-US"/>
          </a:p>
        </p:txBody>
      </p:sp>
      <p:sp>
        <p:nvSpPr>
          <p:cNvPr id="117762" name="Rectangle 2">
            <a:extLst>
              <a:ext uri="{FF2B5EF4-FFF2-40B4-BE49-F238E27FC236}">
                <a16:creationId xmlns:a16="http://schemas.microsoft.com/office/drawing/2014/main" id="{D4895509-EB79-367D-DA0F-059DFDD47603}"/>
              </a:ext>
            </a:extLst>
          </p:cNvPr>
          <p:cNvSpPr>
            <a:spLocks noRot="1" noChangeArrowheads="1" noTextEdit="1"/>
          </p:cNvSpPr>
          <p:nvPr>
            <p:ph type="sldImg"/>
          </p:nvPr>
        </p:nvSpPr>
        <p:spPr>
          <a:ln/>
        </p:spPr>
      </p:sp>
      <p:sp>
        <p:nvSpPr>
          <p:cNvPr id="117763" name="Rectangle 3">
            <a:extLst>
              <a:ext uri="{FF2B5EF4-FFF2-40B4-BE49-F238E27FC236}">
                <a16:creationId xmlns:a16="http://schemas.microsoft.com/office/drawing/2014/main" id="{E88D740A-DE21-269F-0EE4-13A588610E5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0A53F21-286C-05A2-491F-8E898F115767}"/>
              </a:ext>
            </a:extLst>
          </p:cNvPr>
          <p:cNvSpPr>
            <a:spLocks noGrp="1" noChangeArrowheads="1"/>
          </p:cNvSpPr>
          <p:nvPr>
            <p:ph type="sldNum" sz="quarter" idx="5"/>
          </p:nvPr>
        </p:nvSpPr>
        <p:spPr>
          <a:ln/>
        </p:spPr>
        <p:txBody>
          <a:bodyPr/>
          <a:lstStyle/>
          <a:p>
            <a:fld id="{061AC252-1E32-3749-B8A3-18E6A538973C}" type="slidenum">
              <a:rPr lang="en-US" altLang="en-US"/>
              <a:pPr/>
              <a:t>10</a:t>
            </a:fld>
            <a:endParaRPr lang="en-US" altLang="en-US"/>
          </a:p>
        </p:txBody>
      </p:sp>
      <p:sp>
        <p:nvSpPr>
          <p:cNvPr id="118786" name="Rectangle 2">
            <a:extLst>
              <a:ext uri="{FF2B5EF4-FFF2-40B4-BE49-F238E27FC236}">
                <a16:creationId xmlns:a16="http://schemas.microsoft.com/office/drawing/2014/main" id="{3FD237F8-E937-49F1-24FC-DFE7F576EB8D}"/>
              </a:ext>
            </a:extLst>
          </p:cNvPr>
          <p:cNvSpPr>
            <a:spLocks noRot="1" noChangeArrowheads="1" noTextEdit="1"/>
          </p:cNvSpPr>
          <p:nvPr>
            <p:ph type="sldImg"/>
          </p:nvPr>
        </p:nvSpPr>
        <p:spPr>
          <a:ln/>
        </p:spPr>
      </p:sp>
      <p:sp>
        <p:nvSpPr>
          <p:cNvPr id="118787" name="Rectangle 3">
            <a:extLst>
              <a:ext uri="{FF2B5EF4-FFF2-40B4-BE49-F238E27FC236}">
                <a16:creationId xmlns:a16="http://schemas.microsoft.com/office/drawing/2014/main" id="{A4B72257-FC5B-E020-CB01-27A1DEC298AE}"/>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B31471C-A069-C05E-1E3B-9BC4545F18C9}"/>
              </a:ext>
            </a:extLst>
          </p:cNvPr>
          <p:cNvSpPr>
            <a:spLocks noGrp="1" noChangeArrowheads="1"/>
          </p:cNvSpPr>
          <p:nvPr>
            <p:ph type="sldNum" sz="quarter" idx="5"/>
          </p:nvPr>
        </p:nvSpPr>
        <p:spPr>
          <a:ln/>
        </p:spPr>
        <p:txBody>
          <a:bodyPr/>
          <a:lstStyle/>
          <a:p>
            <a:fld id="{31A3C8DE-03BE-744A-AD4C-E5E4154EC354}" type="slidenum">
              <a:rPr lang="en-US" altLang="en-US"/>
              <a:pPr/>
              <a:t>11</a:t>
            </a:fld>
            <a:endParaRPr lang="en-US" altLang="en-US"/>
          </a:p>
        </p:txBody>
      </p:sp>
      <p:sp>
        <p:nvSpPr>
          <p:cNvPr id="119810" name="Rectangle 2">
            <a:extLst>
              <a:ext uri="{FF2B5EF4-FFF2-40B4-BE49-F238E27FC236}">
                <a16:creationId xmlns:a16="http://schemas.microsoft.com/office/drawing/2014/main" id="{F41CC09A-1EFC-B090-58F5-6CBBA178B258}"/>
              </a:ext>
            </a:extLst>
          </p:cNvPr>
          <p:cNvSpPr>
            <a:spLocks noRot="1" noChangeArrowheads="1" noTextEdit="1"/>
          </p:cNvSpPr>
          <p:nvPr>
            <p:ph type="sldImg"/>
          </p:nvPr>
        </p:nvSpPr>
        <p:spPr>
          <a:ln/>
        </p:spPr>
      </p:sp>
      <p:sp>
        <p:nvSpPr>
          <p:cNvPr id="119811" name="Rectangle 3">
            <a:extLst>
              <a:ext uri="{FF2B5EF4-FFF2-40B4-BE49-F238E27FC236}">
                <a16:creationId xmlns:a16="http://schemas.microsoft.com/office/drawing/2014/main" id="{198AACA4-5BD5-3E0E-ABD5-6B9154B0709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D2C1D52-5FC5-3B78-DB6A-B9DDE96CFE65}"/>
              </a:ext>
            </a:extLst>
          </p:cNvPr>
          <p:cNvSpPr>
            <a:spLocks noGrp="1" noChangeArrowheads="1"/>
          </p:cNvSpPr>
          <p:nvPr>
            <p:ph type="sldNum" sz="quarter" idx="5"/>
          </p:nvPr>
        </p:nvSpPr>
        <p:spPr>
          <a:ln/>
        </p:spPr>
        <p:txBody>
          <a:bodyPr/>
          <a:lstStyle/>
          <a:p>
            <a:fld id="{796A1D5E-F3FE-A442-8D05-6B7D932C9623}" type="slidenum">
              <a:rPr lang="en-US" altLang="en-US"/>
              <a:pPr/>
              <a:t>12</a:t>
            </a:fld>
            <a:endParaRPr lang="en-US" altLang="en-US"/>
          </a:p>
        </p:txBody>
      </p:sp>
      <p:sp>
        <p:nvSpPr>
          <p:cNvPr id="120834" name="Rectangle 2">
            <a:extLst>
              <a:ext uri="{FF2B5EF4-FFF2-40B4-BE49-F238E27FC236}">
                <a16:creationId xmlns:a16="http://schemas.microsoft.com/office/drawing/2014/main" id="{D4F76431-4E47-5F4F-ADD9-F8B409B6972E}"/>
              </a:ext>
            </a:extLst>
          </p:cNvPr>
          <p:cNvSpPr>
            <a:spLocks noRot="1" noChangeArrowheads="1" noTextEdit="1"/>
          </p:cNvSpPr>
          <p:nvPr>
            <p:ph type="sldImg"/>
          </p:nvPr>
        </p:nvSpPr>
        <p:spPr>
          <a:ln/>
        </p:spPr>
      </p:sp>
      <p:sp>
        <p:nvSpPr>
          <p:cNvPr id="120835" name="Rectangle 3">
            <a:extLst>
              <a:ext uri="{FF2B5EF4-FFF2-40B4-BE49-F238E27FC236}">
                <a16:creationId xmlns:a16="http://schemas.microsoft.com/office/drawing/2014/main" id="{D3CC07D3-9FB8-2FB2-47DD-0268D504979A}"/>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E542E4B-CD32-B3E4-A33F-5879FA89D224}"/>
              </a:ext>
            </a:extLst>
          </p:cNvPr>
          <p:cNvSpPr>
            <a:spLocks noGrp="1" noChangeArrowheads="1"/>
          </p:cNvSpPr>
          <p:nvPr>
            <p:ph type="sldNum" sz="quarter" idx="5"/>
          </p:nvPr>
        </p:nvSpPr>
        <p:spPr>
          <a:ln/>
        </p:spPr>
        <p:txBody>
          <a:bodyPr/>
          <a:lstStyle/>
          <a:p>
            <a:fld id="{4D359B9D-034D-8B4C-A99A-9B5E4C6BEBA7}" type="slidenum">
              <a:rPr lang="en-US" altLang="en-US"/>
              <a:pPr/>
              <a:t>13</a:t>
            </a:fld>
            <a:endParaRPr lang="en-US" altLang="en-US"/>
          </a:p>
        </p:txBody>
      </p:sp>
      <p:sp>
        <p:nvSpPr>
          <p:cNvPr id="121858" name="Rectangle 2">
            <a:extLst>
              <a:ext uri="{FF2B5EF4-FFF2-40B4-BE49-F238E27FC236}">
                <a16:creationId xmlns:a16="http://schemas.microsoft.com/office/drawing/2014/main" id="{4B5A7A87-A713-4655-F6AA-2EE17759A5EE}"/>
              </a:ext>
            </a:extLst>
          </p:cNvPr>
          <p:cNvSpPr>
            <a:spLocks noRot="1" noChangeArrowheads="1" noTextEdit="1"/>
          </p:cNvSpPr>
          <p:nvPr>
            <p:ph type="sldImg"/>
          </p:nvPr>
        </p:nvSpPr>
        <p:spPr>
          <a:ln/>
        </p:spPr>
      </p:sp>
      <p:sp>
        <p:nvSpPr>
          <p:cNvPr id="121859" name="Rectangle 3">
            <a:extLst>
              <a:ext uri="{FF2B5EF4-FFF2-40B4-BE49-F238E27FC236}">
                <a16:creationId xmlns:a16="http://schemas.microsoft.com/office/drawing/2014/main" id="{3D2CBF83-3AA7-381D-32EA-6470F204C4F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FA96DE3-73A9-522E-B655-C592AF4A85F4}"/>
              </a:ext>
            </a:extLst>
          </p:cNvPr>
          <p:cNvSpPr>
            <a:spLocks noGrp="1" noChangeArrowheads="1"/>
          </p:cNvSpPr>
          <p:nvPr>
            <p:ph type="sldNum" sz="quarter" idx="5"/>
          </p:nvPr>
        </p:nvSpPr>
        <p:spPr>
          <a:ln/>
        </p:spPr>
        <p:txBody>
          <a:bodyPr/>
          <a:lstStyle/>
          <a:p>
            <a:fld id="{F68A1093-7367-0342-8E13-7C9E56772429}" type="slidenum">
              <a:rPr lang="en-US" altLang="en-US"/>
              <a:pPr/>
              <a:t>14</a:t>
            </a:fld>
            <a:endParaRPr lang="en-US" altLang="en-US"/>
          </a:p>
        </p:txBody>
      </p:sp>
      <p:sp>
        <p:nvSpPr>
          <p:cNvPr id="122882" name="Rectangle 2">
            <a:extLst>
              <a:ext uri="{FF2B5EF4-FFF2-40B4-BE49-F238E27FC236}">
                <a16:creationId xmlns:a16="http://schemas.microsoft.com/office/drawing/2014/main" id="{882E81CE-7831-4893-2D90-749447B0CC2A}"/>
              </a:ext>
            </a:extLst>
          </p:cNvPr>
          <p:cNvSpPr>
            <a:spLocks noRot="1" noChangeArrowheads="1" noTextEdit="1"/>
          </p:cNvSpPr>
          <p:nvPr>
            <p:ph type="sldImg"/>
          </p:nvPr>
        </p:nvSpPr>
        <p:spPr>
          <a:ln/>
        </p:spPr>
      </p:sp>
      <p:sp>
        <p:nvSpPr>
          <p:cNvPr id="122883" name="Rectangle 3">
            <a:extLst>
              <a:ext uri="{FF2B5EF4-FFF2-40B4-BE49-F238E27FC236}">
                <a16:creationId xmlns:a16="http://schemas.microsoft.com/office/drawing/2014/main" id="{DD701942-5B02-A7C7-33DC-061301F9FA4C}"/>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20E297D8-31BE-2378-4FD9-E09B5B1E31D1}"/>
              </a:ext>
            </a:extLst>
          </p:cNvPr>
          <p:cNvSpPr>
            <a:spLocks noGrp="1" noChangeArrowheads="1"/>
          </p:cNvSpPr>
          <p:nvPr>
            <p:ph type="sldNum" sz="quarter" idx="5"/>
          </p:nvPr>
        </p:nvSpPr>
        <p:spPr>
          <a:ln/>
        </p:spPr>
        <p:txBody>
          <a:bodyPr/>
          <a:lstStyle/>
          <a:p>
            <a:fld id="{F6DCCE8C-B967-F642-98A2-B8AE3612EB95}" type="slidenum">
              <a:rPr lang="en-US" altLang="en-US"/>
              <a:pPr/>
              <a:t>15</a:t>
            </a:fld>
            <a:endParaRPr lang="en-US" altLang="en-US"/>
          </a:p>
        </p:txBody>
      </p:sp>
      <p:sp>
        <p:nvSpPr>
          <p:cNvPr id="123906" name="Rectangle 2">
            <a:extLst>
              <a:ext uri="{FF2B5EF4-FFF2-40B4-BE49-F238E27FC236}">
                <a16:creationId xmlns:a16="http://schemas.microsoft.com/office/drawing/2014/main" id="{354A148F-844B-733D-637B-2E629B4C6508}"/>
              </a:ext>
            </a:extLst>
          </p:cNvPr>
          <p:cNvSpPr>
            <a:spLocks noRot="1" noChangeArrowheads="1" noTextEdit="1"/>
          </p:cNvSpPr>
          <p:nvPr>
            <p:ph type="sldImg"/>
          </p:nvPr>
        </p:nvSpPr>
        <p:spPr>
          <a:ln/>
        </p:spPr>
      </p:sp>
      <p:sp>
        <p:nvSpPr>
          <p:cNvPr id="123907" name="Rectangle 3">
            <a:extLst>
              <a:ext uri="{FF2B5EF4-FFF2-40B4-BE49-F238E27FC236}">
                <a16:creationId xmlns:a16="http://schemas.microsoft.com/office/drawing/2014/main" id="{8065F1B8-4F45-CBCE-0F6B-31E8AF60D27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E819B92-CE6A-0E0B-00AA-8C17E4B766D6}"/>
              </a:ext>
            </a:extLst>
          </p:cNvPr>
          <p:cNvSpPr>
            <a:spLocks noGrp="1" noChangeArrowheads="1"/>
          </p:cNvSpPr>
          <p:nvPr>
            <p:ph type="sldNum" sz="quarter" idx="5"/>
          </p:nvPr>
        </p:nvSpPr>
        <p:spPr>
          <a:ln/>
        </p:spPr>
        <p:txBody>
          <a:bodyPr/>
          <a:lstStyle/>
          <a:p>
            <a:fld id="{E6E069BD-1D01-A14F-8038-EC7967D8E880}" type="slidenum">
              <a:rPr lang="en-US" altLang="en-US"/>
              <a:pPr/>
              <a:t>16</a:t>
            </a:fld>
            <a:endParaRPr lang="en-US" altLang="en-US"/>
          </a:p>
        </p:txBody>
      </p:sp>
      <p:sp>
        <p:nvSpPr>
          <p:cNvPr id="124930" name="Rectangle 2">
            <a:extLst>
              <a:ext uri="{FF2B5EF4-FFF2-40B4-BE49-F238E27FC236}">
                <a16:creationId xmlns:a16="http://schemas.microsoft.com/office/drawing/2014/main" id="{4BD7531D-FF00-C15C-150D-109CE7D41343}"/>
              </a:ext>
            </a:extLst>
          </p:cNvPr>
          <p:cNvSpPr>
            <a:spLocks noRot="1" noChangeArrowheads="1" noTextEdit="1"/>
          </p:cNvSpPr>
          <p:nvPr>
            <p:ph type="sldImg"/>
          </p:nvPr>
        </p:nvSpPr>
        <p:spPr>
          <a:ln/>
        </p:spPr>
      </p:sp>
      <p:sp>
        <p:nvSpPr>
          <p:cNvPr id="124931" name="Rectangle 3">
            <a:extLst>
              <a:ext uri="{FF2B5EF4-FFF2-40B4-BE49-F238E27FC236}">
                <a16:creationId xmlns:a16="http://schemas.microsoft.com/office/drawing/2014/main" id="{B28122E3-517E-E154-580C-E569E04F178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74E79E4-1D73-5A8F-B3C6-6EE953C28081}"/>
              </a:ext>
            </a:extLst>
          </p:cNvPr>
          <p:cNvSpPr>
            <a:spLocks noGrp="1" noChangeArrowheads="1"/>
          </p:cNvSpPr>
          <p:nvPr>
            <p:ph type="sldNum" sz="quarter" idx="5"/>
          </p:nvPr>
        </p:nvSpPr>
        <p:spPr>
          <a:ln/>
        </p:spPr>
        <p:txBody>
          <a:bodyPr/>
          <a:lstStyle/>
          <a:p>
            <a:fld id="{CFE99276-65A7-B841-A176-C141DF33599C}" type="slidenum">
              <a:rPr lang="en-US" altLang="en-US"/>
              <a:pPr/>
              <a:t>17</a:t>
            </a:fld>
            <a:endParaRPr lang="en-US" altLang="en-US"/>
          </a:p>
        </p:txBody>
      </p:sp>
      <p:sp>
        <p:nvSpPr>
          <p:cNvPr id="125954" name="Rectangle 2">
            <a:extLst>
              <a:ext uri="{FF2B5EF4-FFF2-40B4-BE49-F238E27FC236}">
                <a16:creationId xmlns:a16="http://schemas.microsoft.com/office/drawing/2014/main" id="{151DDFF4-DB34-5C6E-6E7C-0ED479E25130}"/>
              </a:ext>
            </a:extLst>
          </p:cNvPr>
          <p:cNvSpPr>
            <a:spLocks noRot="1" noChangeArrowheads="1" noTextEdit="1"/>
          </p:cNvSpPr>
          <p:nvPr>
            <p:ph type="sldImg"/>
          </p:nvPr>
        </p:nvSpPr>
        <p:spPr>
          <a:ln/>
        </p:spPr>
      </p:sp>
      <p:sp>
        <p:nvSpPr>
          <p:cNvPr id="125955" name="Rectangle 3">
            <a:extLst>
              <a:ext uri="{FF2B5EF4-FFF2-40B4-BE49-F238E27FC236}">
                <a16:creationId xmlns:a16="http://schemas.microsoft.com/office/drawing/2014/main" id="{AC7D02AD-04A9-ACB3-A523-1C7D38AD002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8C5B03B-53D8-DBC3-39C4-036DC9E2C0E5}"/>
              </a:ext>
            </a:extLst>
          </p:cNvPr>
          <p:cNvSpPr>
            <a:spLocks noGrp="1" noChangeArrowheads="1"/>
          </p:cNvSpPr>
          <p:nvPr>
            <p:ph type="sldNum" sz="quarter" idx="5"/>
          </p:nvPr>
        </p:nvSpPr>
        <p:spPr>
          <a:ln/>
        </p:spPr>
        <p:txBody>
          <a:bodyPr/>
          <a:lstStyle/>
          <a:p>
            <a:fld id="{EE3374D2-0118-F544-BC2A-C727C92A7E06}" type="slidenum">
              <a:rPr lang="en-US" altLang="en-US"/>
              <a:pPr/>
              <a:t>18</a:t>
            </a:fld>
            <a:endParaRPr lang="en-US" altLang="en-US"/>
          </a:p>
        </p:txBody>
      </p:sp>
      <p:sp>
        <p:nvSpPr>
          <p:cNvPr id="126978" name="Rectangle 2">
            <a:extLst>
              <a:ext uri="{FF2B5EF4-FFF2-40B4-BE49-F238E27FC236}">
                <a16:creationId xmlns:a16="http://schemas.microsoft.com/office/drawing/2014/main" id="{45D973B1-5ED5-0179-1E44-0FA7CFA54289}"/>
              </a:ext>
            </a:extLst>
          </p:cNvPr>
          <p:cNvSpPr>
            <a:spLocks noRot="1" noChangeArrowheads="1" noTextEdit="1"/>
          </p:cNvSpPr>
          <p:nvPr>
            <p:ph type="sldImg"/>
          </p:nvPr>
        </p:nvSpPr>
        <p:spPr>
          <a:ln/>
        </p:spPr>
      </p:sp>
      <p:sp>
        <p:nvSpPr>
          <p:cNvPr id="126979" name="Rectangle 3">
            <a:extLst>
              <a:ext uri="{FF2B5EF4-FFF2-40B4-BE49-F238E27FC236}">
                <a16:creationId xmlns:a16="http://schemas.microsoft.com/office/drawing/2014/main" id="{C01D692C-1B62-0B98-DA27-643F0AB67E71}"/>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CE163CC-4D6C-3314-00FF-DD16E1133EF9}"/>
              </a:ext>
            </a:extLst>
          </p:cNvPr>
          <p:cNvSpPr>
            <a:spLocks noGrp="1" noChangeArrowheads="1"/>
          </p:cNvSpPr>
          <p:nvPr>
            <p:ph type="sldNum" sz="quarter" idx="5"/>
          </p:nvPr>
        </p:nvSpPr>
        <p:spPr>
          <a:ln/>
        </p:spPr>
        <p:txBody>
          <a:bodyPr/>
          <a:lstStyle/>
          <a:p>
            <a:fld id="{1E9E6A6E-2B09-7D42-AC66-1C50E655649B}" type="slidenum">
              <a:rPr lang="en-US" altLang="en-US"/>
              <a:pPr/>
              <a:t>19</a:t>
            </a:fld>
            <a:endParaRPr lang="en-US" altLang="en-US"/>
          </a:p>
        </p:txBody>
      </p:sp>
      <p:sp>
        <p:nvSpPr>
          <p:cNvPr id="128002" name="Rectangle 2">
            <a:extLst>
              <a:ext uri="{FF2B5EF4-FFF2-40B4-BE49-F238E27FC236}">
                <a16:creationId xmlns:a16="http://schemas.microsoft.com/office/drawing/2014/main" id="{F575CC7C-7FAE-DF69-1D8A-6150872E1B7F}"/>
              </a:ext>
            </a:extLst>
          </p:cNvPr>
          <p:cNvSpPr>
            <a:spLocks noRot="1" noChangeArrowheads="1" noTextEdit="1"/>
          </p:cNvSpPr>
          <p:nvPr>
            <p:ph type="sldImg"/>
          </p:nvPr>
        </p:nvSpPr>
        <p:spPr>
          <a:ln/>
        </p:spPr>
      </p:sp>
      <p:sp>
        <p:nvSpPr>
          <p:cNvPr id="128003" name="Rectangle 3">
            <a:extLst>
              <a:ext uri="{FF2B5EF4-FFF2-40B4-BE49-F238E27FC236}">
                <a16:creationId xmlns:a16="http://schemas.microsoft.com/office/drawing/2014/main" id="{0C5F1AC6-2DD6-0D8D-E3F5-8C8CF1778E2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157FD9A-E029-BA0D-FAE3-4C53DC7C9FE3}"/>
              </a:ext>
            </a:extLst>
          </p:cNvPr>
          <p:cNvSpPr>
            <a:spLocks noGrp="1" noChangeArrowheads="1"/>
          </p:cNvSpPr>
          <p:nvPr>
            <p:ph type="sldNum" sz="quarter" idx="5"/>
          </p:nvPr>
        </p:nvSpPr>
        <p:spPr>
          <a:ln/>
        </p:spPr>
        <p:txBody>
          <a:bodyPr/>
          <a:lstStyle/>
          <a:p>
            <a:fld id="{83ED5EE2-DC52-EF42-82DE-5B3F0FC892C6}" type="slidenum">
              <a:rPr lang="en-US" altLang="en-US"/>
              <a:pPr/>
              <a:t>20</a:t>
            </a:fld>
            <a:endParaRPr lang="en-US" altLang="en-US"/>
          </a:p>
        </p:txBody>
      </p:sp>
      <p:sp>
        <p:nvSpPr>
          <p:cNvPr id="129026" name="Rectangle 2">
            <a:extLst>
              <a:ext uri="{FF2B5EF4-FFF2-40B4-BE49-F238E27FC236}">
                <a16:creationId xmlns:a16="http://schemas.microsoft.com/office/drawing/2014/main" id="{0E6B0554-AC45-6210-8876-12E020A436E5}"/>
              </a:ext>
            </a:extLst>
          </p:cNvPr>
          <p:cNvSpPr>
            <a:spLocks noRot="1" noChangeArrowheads="1" noTextEdit="1"/>
          </p:cNvSpPr>
          <p:nvPr>
            <p:ph type="sldImg"/>
          </p:nvPr>
        </p:nvSpPr>
        <p:spPr>
          <a:ln/>
        </p:spPr>
      </p:sp>
      <p:sp>
        <p:nvSpPr>
          <p:cNvPr id="129027" name="Rectangle 3">
            <a:extLst>
              <a:ext uri="{FF2B5EF4-FFF2-40B4-BE49-F238E27FC236}">
                <a16:creationId xmlns:a16="http://schemas.microsoft.com/office/drawing/2014/main" id="{EBB059DE-D96B-8B27-36B4-B24C91DCB394}"/>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F20C9A2-D860-BCBF-60AE-5F4016924524}"/>
              </a:ext>
            </a:extLst>
          </p:cNvPr>
          <p:cNvSpPr>
            <a:spLocks noGrp="1" noChangeArrowheads="1"/>
          </p:cNvSpPr>
          <p:nvPr>
            <p:ph type="sldNum" sz="quarter" idx="5"/>
          </p:nvPr>
        </p:nvSpPr>
        <p:spPr>
          <a:ln/>
        </p:spPr>
        <p:txBody>
          <a:bodyPr/>
          <a:lstStyle/>
          <a:p>
            <a:fld id="{C3B552C4-525C-434C-A145-452D4A3A46ED}" type="slidenum">
              <a:rPr lang="en-US" altLang="en-US"/>
              <a:pPr/>
              <a:t>21</a:t>
            </a:fld>
            <a:endParaRPr lang="en-US" altLang="en-US"/>
          </a:p>
        </p:txBody>
      </p:sp>
      <p:sp>
        <p:nvSpPr>
          <p:cNvPr id="130050" name="Rectangle 2">
            <a:extLst>
              <a:ext uri="{FF2B5EF4-FFF2-40B4-BE49-F238E27FC236}">
                <a16:creationId xmlns:a16="http://schemas.microsoft.com/office/drawing/2014/main" id="{7762DABA-A7D4-309B-F36E-C8D29B2B1A9F}"/>
              </a:ext>
            </a:extLst>
          </p:cNvPr>
          <p:cNvSpPr>
            <a:spLocks noRot="1" noChangeArrowheads="1" noTextEdit="1"/>
          </p:cNvSpPr>
          <p:nvPr>
            <p:ph type="sldImg"/>
          </p:nvPr>
        </p:nvSpPr>
        <p:spPr>
          <a:ln/>
        </p:spPr>
      </p:sp>
      <p:sp>
        <p:nvSpPr>
          <p:cNvPr id="130051" name="Rectangle 3">
            <a:extLst>
              <a:ext uri="{FF2B5EF4-FFF2-40B4-BE49-F238E27FC236}">
                <a16:creationId xmlns:a16="http://schemas.microsoft.com/office/drawing/2014/main" id="{6BAB740C-0A9D-D703-C828-02D83B30974A}"/>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80B4C3C-BE33-12C6-455A-1020CD43DE42}"/>
              </a:ext>
            </a:extLst>
          </p:cNvPr>
          <p:cNvSpPr>
            <a:spLocks noGrp="1" noChangeArrowheads="1"/>
          </p:cNvSpPr>
          <p:nvPr>
            <p:ph type="sldNum" sz="quarter" idx="5"/>
          </p:nvPr>
        </p:nvSpPr>
        <p:spPr>
          <a:ln/>
        </p:spPr>
        <p:txBody>
          <a:bodyPr/>
          <a:lstStyle/>
          <a:p>
            <a:fld id="{A53D32AE-8D6F-EB40-BEA7-C783B06B104E}" type="slidenum">
              <a:rPr lang="en-US" altLang="en-US"/>
              <a:pPr/>
              <a:t>22</a:t>
            </a:fld>
            <a:endParaRPr lang="en-US" altLang="en-US"/>
          </a:p>
        </p:txBody>
      </p:sp>
      <p:sp>
        <p:nvSpPr>
          <p:cNvPr id="131074" name="Rectangle 2">
            <a:extLst>
              <a:ext uri="{FF2B5EF4-FFF2-40B4-BE49-F238E27FC236}">
                <a16:creationId xmlns:a16="http://schemas.microsoft.com/office/drawing/2014/main" id="{E177AAC4-B14B-6FAA-4B85-ACD7CB2B637B}"/>
              </a:ext>
            </a:extLst>
          </p:cNvPr>
          <p:cNvSpPr>
            <a:spLocks noRot="1" noChangeArrowheads="1" noTextEdit="1"/>
          </p:cNvSpPr>
          <p:nvPr>
            <p:ph type="sldImg"/>
          </p:nvPr>
        </p:nvSpPr>
        <p:spPr>
          <a:ln/>
        </p:spPr>
      </p:sp>
      <p:sp>
        <p:nvSpPr>
          <p:cNvPr id="131075" name="Rectangle 3">
            <a:extLst>
              <a:ext uri="{FF2B5EF4-FFF2-40B4-BE49-F238E27FC236}">
                <a16:creationId xmlns:a16="http://schemas.microsoft.com/office/drawing/2014/main" id="{071E1FF1-FDFC-14C2-2E4D-89DD30ED59C1}"/>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A215B84-84AF-5B15-9552-B0B9D99E1DE9}"/>
              </a:ext>
            </a:extLst>
          </p:cNvPr>
          <p:cNvSpPr>
            <a:spLocks noGrp="1" noChangeArrowheads="1"/>
          </p:cNvSpPr>
          <p:nvPr>
            <p:ph type="sldNum" sz="quarter" idx="5"/>
          </p:nvPr>
        </p:nvSpPr>
        <p:spPr>
          <a:ln/>
        </p:spPr>
        <p:txBody>
          <a:bodyPr/>
          <a:lstStyle/>
          <a:p>
            <a:fld id="{82C19347-2F26-6F4E-A495-D4219010BE5A}" type="slidenum">
              <a:rPr lang="en-US" altLang="en-US"/>
              <a:pPr/>
              <a:t>23</a:t>
            </a:fld>
            <a:endParaRPr lang="en-US" altLang="en-US"/>
          </a:p>
        </p:txBody>
      </p:sp>
      <p:sp>
        <p:nvSpPr>
          <p:cNvPr id="132098" name="Rectangle 2">
            <a:extLst>
              <a:ext uri="{FF2B5EF4-FFF2-40B4-BE49-F238E27FC236}">
                <a16:creationId xmlns:a16="http://schemas.microsoft.com/office/drawing/2014/main" id="{6230FEB3-9172-B812-EC73-927D3C89DED0}"/>
              </a:ext>
            </a:extLst>
          </p:cNvPr>
          <p:cNvSpPr>
            <a:spLocks noRot="1" noChangeArrowheads="1" noTextEdit="1"/>
          </p:cNvSpPr>
          <p:nvPr>
            <p:ph type="sldImg"/>
          </p:nvPr>
        </p:nvSpPr>
        <p:spPr>
          <a:ln/>
        </p:spPr>
      </p:sp>
      <p:sp>
        <p:nvSpPr>
          <p:cNvPr id="132099" name="Rectangle 3">
            <a:extLst>
              <a:ext uri="{FF2B5EF4-FFF2-40B4-BE49-F238E27FC236}">
                <a16:creationId xmlns:a16="http://schemas.microsoft.com/office/drawing/2014/main" id="{11D79A25-6739-3662-5C40-B72DCC076D21}"/>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220ACF8-9A54-5C75-6B22-2D796CD60A17}"/>
              </a:ext>
            </a:extLst>
          </p:cNvPr>
          <p:cNvSpPr>
            <a:spLocks noGrp="1" noChangeArrowheads="1"/>
          </p:cNvSpPr>
          <p:nvPr>
            <p:ph type="sldNum" sz="quarter" idx="5"/>
          </p:nvPr>
        </p:nvSpPr>
        <p:spPr>
          <a:ln/>
        </p:spPr>
        <p:txBody>
          <a:bodyPr/>
          <a:lstStyle/>
          <a:p>
            <a:fld id="{2C9BA630-8C65-4449-961B-805EA5DBB01C}" type="slidenum">
              <a:rPr lang="en-US" altLang="en-US"/>
              <a:pPr/>
              <a:t>24</a:t>
            </a:fld>
            <a:endParaRPr lang="en-US" altLang="en-US"/>
          </a:p>
        </p:txBody>
      </p:sp>
      <p:sp>
        <p:nvSpPr>
          <p:cNvPr id="133122" name="Rectangle 2">
            <a:extLst>
              <a:ext uri="{FF2B5EF4-FFF2-40B4-BE49-F238E27FC236}">
                <a16:creationId xmlns:a16="http://schemas.microsoft.com/office/drawing/2014/main" id="{AF0FCDAF-EA12-4331-4F06-803B2BEC754E}"/>
              </a:ext>
            </a:extLst>
          </p:cNvPr>
          <p:cNvSpPr>
            <a:spLocks noRot="1" noChangeArrowheads="1" noTextEdit="1"/>
          </p:cNvSpPr>
          <p:nvPr>
            <p:ph type="sldImg"/>
          </p:nvPr>
        </p:nvSpPr>
        <p:spPr>
          <a:ln/>
        </p:spPr>
      </p:sp>
      <p:sp>
        <p:nvSpPr>
          <p:cNvPr id="133123" name="Rectangle 3">
            <a:extLst>
              <a:ext uri="{FF2B5EF4-FFF2-40B4-BE49-F238E27FC236}">
                <a16:creationId xmlns:a16="http://schemas.microsoft.com/office/drawing/2014/main" id="{7B19FD1E-B915-04E8-37A9-73ACFE6D9FAE}"/>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BC0AA01-D577-F7AD-6ED1-3DE637A1BA6A}"/>
              </a:ext>
            </a:extLst>
          </p:cNvPr>
          <p:cNvSpPr>
            <a:spLocks noGrp="1" noChangeArrowheads="1"/>
          </p:cNvSpPr>
          <p:nvPr>
            <p:ph type="sldNum" sz="quarter" idx="5"/>
          </p:nvPr>
        </p:nvSpPr>
        <p:spPr>
          <a:ln/>
        </p:spPr>
        <p:txBody>
          <a:bodyPr/>
          <a:lstStyle/>
          <a:p>
            <a:fld id="{84BA2B85-16CD-B64D-A255-EF21CD3B0D9E}" type="slidenum">
              <a:rPr lang="en-US" altLang="en-US"/>
              <a:pPr/>
              <a:t>25</a:t>
            </a:fld>
            <a:endParaRPr lang="en-US" altLang="en-US"/>
          </a:p>
        </p:txBody>
      </p:sp>
      <p:sp>
        <p:nvSpPr>
          <p:cNvPr id="134146" name="Rectangle 2">
            <a:extLst>
              <a:ext uri="{FF2B5EF4-FFF2-40B4-BE49-F238E27FC236}">
                <a16:creationId xmlns:a16="http://schemas.microsoft.com/office/drawing/2014/main" id="{3283DA67-F891-2B18-9596-2BB19D009A38}"/>
              </a:ext>
            </a:extLst>
          </p:cNvPr>
          <p:cNvSpPr>
            <a:spLocks noRot="1" noChangeArrowheads="1" noTextEdit="1"/>
          </p:cNvSpPr>
          <p:nvPr>
            <p:ph type="sldImg"/>
          </p:nvPr>
        </p:nvSpPr>
        <p:spPr>
          <a:ln/>
        </p:spPr>
      </p:sp>
      <p:sp>
        <p:nvSpPr>
          <p:cNvPr id="134147" name="Rectangle 3">
            <a:extLst>
              <a:ext uri="{FF2B5EF4-FFF2-40B4-BE49-F238E27FC236}">
                <a16:creationId xmlns:a16="http://schemas.microsoft.com/office/drawing/2014/main" id="{72233B2D-7F13-BCA5-D705-8D2459860F74}"/>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CFBA67A-648B-A179-DBD8-1174A866B4CD}"/>
              </a:ext>
            </a:extLst>
          </p:cNvPr>
          <p:cNvSpPr>
            <a:spLocks noGrp="1" noChangeArrowheads="1"/>
          </p:cNvSpPr>
          <p:nvPr>
            <p:ph type="sldNum" sz="quarter" idx="5"/>
          </p:nvPr>
        </p:nvSpPr>
        <p:spPr>
          <a:ln/>
        </p:spPr>
        <p:txBody>
          <a:bodyPr/>
          <a:lstStyle/>
          <a:p>
            <a:fld id="{4DE27B71-1AD3-494E-BE90-88EC4E309098}" type="slidenum">
              <a:rPr lang="en-US" altLang="en-US"/>
              <a:pPr/>
              <a:t>26</a:t>
            </a:fld>
            <a:endParaRPr lang="en-US" altLang="en-US"/>
          </a:p>
        </p:txBody>
      </p:sp>
      <p:sp>
        <p:nvSpPr>
          <p:cNvPr id="135170" name="Rectangle 2">
            <a:extLst>
              <a:ext uri="{FF2B5EF4-FFF2-40B4-BE49-F238E27FC236}">
                <a16:creationId xmlns:a16="http://schemas.microsoft.com/office/drawing/2014/main" id="{1A388544-F85E-9108-EE40-940929C044BA}"/>
              </a:ext>
            </a:extLst>
          </p:cNvPr>
          <p:cNvSpPr>
            <a:spLocks noRot="1" noChangeArrowheads="1" noTextEdit="1"/>
          </p:cNvSpPr>
          <p:nvPr>
            <p:ph type="sldImg"/>
          </p:nvPr>
        </p:nvSpPr>
        <p:spPr>
          <a:ln/>
        </p:spPr>
      </p:sp>
      <p:sp>
        <p:nvSpPr>
          <p:cNvPr id="135171" name="Rectangle 3">
            <a:extLst>
              <a:ext uri="{FF2B5EF4-FFF2-40B4-BE49-F238E27FC236}">
                <a16:creationId xmlns:a16="http://schemas.microsoft.com/office/drawing/2014/main" id="{EBBAC4FE-7E0B-CDED-5723-31B56EB7D36D}"/>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E1B1D73-506F-256B-816B-8BB040752A88}"/>
              </a:ext>
            </a:extLst>
          </p:cNvPr>
          <p:cNvSpPr>
            <a:spLocks noGrp="1" noChangeArrowheads="1"/>
          </p:cNvSpPr>
          <p:nvPr>
            <p:ph type="sldNum" sz="quarter" idx="5"/>
          </p:nvPr>
        </p:nvSpPr>
        <p:spPr>
          <a:ln/>
        </p:spPr>
        <p:txBody>
          <a:bodyPr/>
          <a:lstStyle/>
          <a:p>
            <a:fld id="{C91A95E1-51E9-9F4B-8E06-BB0B49F48628}" type="slidenum">
              <a:rPr lang="en-US" altLang="en-US"/>
              <a:pPr/>
              <a:t>27</a:t>
            </a:fld>
            <a:endParaRPr lang="en-US" altLang="en-US"/>
          </a:p>
        </p:txBody>
      </p:sp>
      <p:sp>
        <p:nvSpPr>
          <p:cNvPr id="136194" name="Rectangle 2">
            <a:extLst>
              <a:ext uri="{FF2B5EF4-FFF2-40B4-BE49-F238E27FC236}">
                <a16:creationId xmlns:a16="http://schemas.microsoft.com/office/drawing/2014/main" id="{40688995-1533-3D86-640F-36F0A0FE577E}"/>
              </a:ext>
            </a:extLst>
          </p:cNvPr>
          <p:cNvSpPr>
            <a:spLocks noRot="1" noChangeArrowheads="1" noTextEdit="1"/>
          </p:cNvSpPr>
          <p:nvPr>
            <p:ph type="sldImg"/>
          </p:nvPr>
        </p:nvSpPr>
        <p:spPr>
          <a:ln/>
        </p:spPr>
      </p:sp>
      <p:sp>
        <p:nvSpPr>
          <p:cNvPr id="136195" name="Rectangle 3">
            <a:extLst>
              <a:ext uri="{FF2B5EF4-FFF2-40B4-BE49-F238E27FC236}">
                <a16:creationId xmlns:a16="http://schemas.microsoft.com/office/drawing/2014/main" id="{52324DF4-0FDE-301F-E814-ADB1DF0D14E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F9451BA-B70D-B344-8669-CA76C9DD80D6}"/>
              </a:ext>
            </a:extLst>
          </p:cNvPr>
          <p:cNvSpPr>
            <a:spLocks noGrp="1" noChangeArrowheads="1"/>
          </p:cNvSpPr>
          <p:nvPr>
            <p:ph type="sldNum" sz="quarter" idx="5"/>
          </p:nvPr>
        </p:nvSpPr>
        <p:spPr>
          <a:ln/>
        </p:spPr>
        <p:txBody>
          <a:bodyPr/>
          <a:lstStyle/>
          <a:p>
            <a:fld id="{AA6B67E1-5550-294F-9B4C-9265D028EEA9}" type="slidenum">
              <a:rPr lang="en-US" altLang="en-US"/>
              <a:pPr/>
              <a:t>28</a:t>
            </a:fld>
            <a:endParaRPr lang="en-US" altLang="en-US"/>
          </a:p>
        </p:txBody>
      </p:sp>
      <p:sp>
        <p:nvSpPr>
          <p:cNvPr id="137218" name="Rectangle 2">
            <a:extLst>
              <a:ext uri="{FF2B5EF4-FFF2-40B4-BE49-F238E27FC236}">
                <a16:creationId xmlns:a16="http://schemas.microsoft.com/office/drawing/2014/main" id="{C057D307-1658-3E45-CC21-64035349A778}"/>
              </a:ext>
            </a:extLst>
          </p:cNvPr>
          <p:cNvSpPr>
            <a:spLocks noRot="1" noChangeArrowheads="1" noTextEdit="1"/>
          </p:cNvSpPr>
          <p:nvPr>
            <p:ph type="sldImg"/>
          </p:nvPr>
        </p:nvSpPr>
        <p:spPr>
          <a:ln/>
        </p:spPr>
      </p:sp>
      <p:sp>
        <p:nvSpPr>
          <p:cNvPr id="137219" name="Rectangle 3">
            <a:extLst>
              <a:ext uri="{FF2B5EF4-FFF2-40B4-BE49-F238E27FC236}">
                <a16:creationId xmlns:a16="http://schemas.microsoft.com/office/drawing/2014/main" id="{4ECB1337-C309-9F72-EB2C-6C8004F322A5}"/>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C16A3DE-AC17-D01A-CD6E-EE49966FBCF2}"/>
              </a:ext>
            </a:extLst>
          </p:cNvPr>
          <p:cNvSpPr>
            <a:spLocks noGrp="1" noChangeArrowheads="1"/>
          </p:cNvSpPr>
          <p:nvPr>
            <p:ph type="sldNum" sz="quarter" idx="5"/>
          </p:nvPr>
        </p:nvSpPr>
        <p:spPr>
          <a:ln/>
        </p:spPr>
        <p:txBody>
          <a:bodyPr/>
          <a:lstStyle/>
          <a:p>
            <a:fld id="{0B83341C-041A-D244-A0CF-30494089EAE4}" type="slidenum">
              <a:rPr lang="en-US" altLang="en-US"/>
              <a:pPr/>
              <a:t>29</a:t>
            </a:fld>
            <a:endParaRPr lang="en-US" altLang="en-US"/>
          </a:p>
        </p:txBody>
      </p:sp>
      <p:sp>
        <p:nvSpPr>
          <p:cNvPr id="138242" name="Rectangle 2">
            <a:extLst>
              <a:ext uri="{FF2B5EF4-FFF2-40B4-BE49-F238E27FC236}">
                <a16:creationId xmlns:a16="http://schemas.microsoft.com/office/drawing/2014/main" id="{9FFB4CE4-94A4-344B-0263-CF0E5958A01D}"/>
              </a:ext>
            </a:extLst>
          </p:cNvPr>
          <p:cNvSpPr>
            <a:spLocks noRot="1" noChangeArrowheads="1" noTextEdit="1"/>
          </p:cNvSpPr>
          <p:nvPr>
            <p:ph type="sldImg"/>
          </p:nvPr>
        </p:nvSpPr>
        <p:spPr>
          <a:ln/>
        </p:spPr>
      </p:sp>
      <p:sp>
        <p:nvSpPr>
          <p:cNvPr id="138243" name="Rectangle 3">
            <a:extLst>
              <a:ext uri="{FF2B5EF4-FFF2-40B4-BE49-F238E27FC236}">
                <a16:creationId xmlns:a16="http://schemas.microsoft.com/office/drawing/2014/main" id="{FAD31376-5E42-998B-6CE1-761518219B5D}"/>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9E40B1F-AB6B-28BB-450C-D32F2EA18302}"/>
              </a:ext>
            </a:extLst>
          </p:cNvPr>
          <p:cNvSpPr>
            <a:spLocks noGrp="1" noChangeArrowheads="1"/>
          </p:cNvSpPr>
          <p:nvPr>
            <p:ph type="sldNum" sz="quarter" idx="5"/>
          </p:nvPr>
        </p:nvSpPr>
        <p:spPr>
          <a:ln/>
        </p:spPr>
        <p:txBody>
          <a:bodyPr/>
          <a:lstStyle/>
          <a:p>
            <a:fld id="{43D2822F-D03E-3B42-A354-73F8A58A3DC6}" type="slidenum">
              <a:rPr lang="en-US" altLang="en-US"/>
              <a:pPr/>
              <a:t>30</a:t>
            </a:fld>
            <a:endParaRPr lang="en-US" altLang="en-US"/>
          </a:p>
        </p:txBody>
      </p:sp>
      <p:sp>
        <p:nvSpPr>
          <p:cNvPr id="139266" name="Rectangle 2">
            <a:extLst>
              <a:ext uri="{FF2B5EF4-FFF2-40B4-BE49-F238E27FC236}">
                <a16:creationId xmlns:a16="http://schemas.microsoft.com/office/drawing/2014/main" id="{6ED8052D-D35B-6A42-E55F-20405C8AD9FB}"/>
              </a:ext>
            </a:extLst>
          </p:cNvPr>
          <p:cNvSpPr>
            <a:spLocks noRot="1" noChangeArrowheads="1" noTextEdit="1"/>
          </p:cNvSpPr>
          <p:nvPr>
            <p:ph type="sldImg"/>
          </p:nvPr>
        </p:nvSpPr>
        <p:spPr>
          <a:ln/>
        </p:spPr>
      </p:sp>
      <p:sp>
        <p:nvSpPr>
          <p:cNvPr id="139267" name="Rectangle 3">
            <a:extLst>
              <a:ext uri="{FF2B5EF4-FFF2-40B4-BE49-F238E27FC236}">
                <a16:creationId xmlns:a16="http://schemas.microsoft.com/office/drawing/2014/main" id="{6FCBE463-34F0-0D0D-5DA9-A29356B8C27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B24ECB9-363A-91C0-1AC9-23F1BDE05804}"/>
              </a:ext>
            </a:extLst>
          </p:cNvPr>
          <p:cNvSpPr>
            <a:spLocks noGrp="1" noChangeArrowheads="1"/>
          </p:cNvSpPr>
          <p:nvPr>
            <p:ph type="sldNum" sz="quarter" idx="5"/>
          </p:nvPr>
        </p:nvSpPr>
        <p:spPr>
          <a:ln/>
        </p:spPr>
        <p:txBody>
          <a:bodyPr/>
          <a:lstStyle/>
          <a:p>
            <a:fld id="{898696AE-4D44-004B-AB5E-9FA29E4D11EB}" type="slidenum">
              <a:rPr lang="en-US" altLang="en-US"/>
              <a:pPr/>
              <a:t>31</a:t>
            </a:fld>
            <a:endParaRPr lang="en-US" altLang="en-US"/>
          </a:p>
        </p:txBody>
      </p:sp>
      <p:sp>
        <p:nvSpPr>
          <p:cNvPr id="140290" name="Rectangle 2">
            <a:extLst>
              <a:ext uri="{FF2B5EF4-FFF2-40B4-BE49-F238E27FC236}">
                <a16:creationId xmlns:a16="http://schemas.microsoft.com/office/drawing/2014/main" id="{68A68978-8FA3-62E3-EA1A-930013A2D06E}"/>
              </a:ext>
            </a:extLst>
          </p:cNvPr>
          <p:cNvSpPr>
            <a:spLocks noRot="1" noChangeArrowheads="1" noTextEdit="1"/>
          </p:cNvSpPr>
          <p:nvPr>
            <p:ph type="sldImg"/>
          </p:nvPr>
        </p:nvSpPr>
        <p:spPr>
          <a:ln/>
        </p:spPr>
      </p:sp>
      <p:sp>
        <p:nvSpPr>
          <p:cNvPr id="140291" name="Rectangle 3">
            <a:extLst>
              <a:ext uri="{FF2B5EF4-FFF2-40B4-BE49-F238E27FC236}">
                <a16:creationId xmlns:a16="http://schemas.microsoft.com/office/drawing/2014/main" id="{12C65C44-80B0-51BA-F26A-E91A2A1D5F7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D17EBD8-0373-05A1-4EBB-E8DA9486959D}"/>
              </a:ext>
            </a:extLst>
          </p:cNvPr>
          <p:cNvSpPr>
            <a:spLocks noGrp="1" noChangeArrowheads="1"/>
          </p:cNvSpPr>
          <p:nvPr>
            <p:ph type="sldNum" sz="quarter" idx="5"/>
          </p:nvPr>
        </p:nvSpPr>
        <p:spPr>
          <a:ln/>
        </p:spPr>
        <p:txBody>
          <a:bodyPr/>
          <a:lstStyle/>
          <a:p>
            <a:fld id="{765430FD-C868-104A-BD96-0E1F766B2301}" type="slidenum">
              <a:rPr lang="en-US" altLang="en-US"/>
              <a:pPr/>
              <a:t>32</a:t>
            </a:fld>
            <a:endParaRPr lang="en-US" altLang="en-US"/>
          </a:p>
        </p:txBody>
      </p:sp>
      <p:sp>
        <p:nvSpPr>
          <p:cNvPr id="141314" name="Rectangle 2">
            <a:extLst>
              <a:ext uri="{FF2B5EF4-FFF2-40B4-BE49-F238E27FC236}">
                <a16:creationId xmlns:a16="http://schemas.microsoft.com/office/drawing/2014/main" id="{0F4F704A-CE0E-1144-0ADC-646126493AD8}"/>
              </a:ext>
            </a:extLst>
          </p:cNvPr>
          <p:cNvSpPr>
            <a:spLocks noRot="1" noChangeArrowheads="1" noTextEdit="1"/>
          </p:cNvSpPr>
          <p:nvPr>
            <p:ph type="sldImg"/>
          </p:nvPr>
        </p:nvSpPr>
        <p:spPr>
          <a:ln/>
        </p:spPr>
      </p:sp>
      <p:sp>
        <p:nvSpPr>
          <p:cNvPr id="141315" name="Rectangle 3">
            <a:extLst>
              <a:ext uri="{FF2B5EF4-FFF2-40B4-BE49-F238E27FC236}">
                <a16:creationId xmlns:a16="http://schemas.microsoft.com/office/drawing/2014/main" id="{CD6574F8-24FB-4A46-3AD5-E4162CEA50D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BD814890-769C-20EE-4204-A4A7690CB394}"/>
              </a:ext>
            </a:extLst>
          </p:cNvPr>
          <p:cNvSpPr>
            <a:spLocks noGrp="1" noChangeArrowheads="1"/>
          </p:cNvSpPr>
          <p:nvPr>
            <p:ph type="sldNum" sz="quarter" idx="5"/>
          </p:nvPr>
        </p:nvSpPr>
        <p:spPr>
          <a:ln/>
        </p:spPr>
        <p:txBody>
          <a:bodyPr/>
          <a:lstStyle/>
          <a:p>
            <a:fld id="{CBBC6A62-608E-7D4D-9417-BAD91A69F975}" type="slidenum">
              <a:rPr lang="en-US" altLang="en-US"/>
              <a:pPr/>
              <a:t>33</a:t>
            </a:fld>
            <a:endParaRPr lang="en-US" altLang="en-US"/>
          </a:p>
        </p:txBody>
      </p:sp>
      <p:sp>
        <p:nvSpPr>
          <p:cNvPr id="142338" name="Rectangle 2">
            <a:extLst>
              <a:ext uri="{FF2B5EF4-FFF2-40B4-BE49-F238E27FC236}">
                <a16:creationId xmlns:a16="http://schemas.microsoft.com/office/drawing/2014/main" id="{2FCE28B4-5B0B-EDEE-02E2-0F469DA2E537}"/>
              </a:ext>
            </a:extLst>
          </p:cNvPr>
          <p:cNvSpPr>
            <a:spLocks noRot="1" noChangeArrowheads="1" noTextEdit="1"/>
          </p:cNvSpPr>
          <p:nvPr>
            <p:ph type="sldImg"/>
          </p:nvPr>
        </p:nvSpPr>
        <p:spPr>
          <a:ln/>
        </p:spPr>
      </p:sp>
      <p:sp>
        <p:nvSpPr>
          <p:cNvPr id="142339" name="Rectangle 3">
            <a:extLst>
              <a:ext uri="{FF2B5EF4-FFF2-40B4-BE49-F238E27FC236}">
                <a16:creationId xmlns:a16="http://schemas.microsoft.com/office/drawing/2014/main" id="{A3D4EEF8-A090-A746-A13C-56BB850AC80E}"/>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E2DFA1E8-B76D-3A40-A2CE-F66DB1B487EA}"/>
              </a:ext>
            </a:extLst>
          </p:cNvPr>
          <p:cNvSpPr>
            <a:spLocks noGrp="1" noChangeArrowheads="1"/>
          </p:cNvSpPr>
          <p:nvPr>
            <p:ph type="sldNum" sz="quarter" idx="5"/>
          </p:nvPr>
        </p:nvSpPr>
        <p:spPr>
          <a:ln/>
        </p:spPr>
        <p:txBody>
          <a:bodyPr/>
          <a:lstStyle/>
          <a:p>
            <a:fld id="{573375F0-5101-C64E-961D-6CC9C281DF15}" type="slidenum">
              <a:rPr lang="en-US" altLang="en-US"/>
              <a:pPr/>
              <a:t>34</a:t>
            </a:fld>
            <a:endParaRPr lang="en-US" altLang="en-US"/>
          </a:p>
        </p:txBody>
      </p:sp>
      <p:sp>
        <p:nvSpPr>
          <p:cNvPr id="143362" name="Rectangle 2">
            <a:extLst>
              <a:ext uri="{FF2B5EF4-FFF2-40B4-BE49-F238E27FC236}">
                <a16:creationId xmlns:a16="http://schemas.microsoft.com/office/drawing/2014/main" id="{89C04E19-F624-B0F1-C699-862CA86166F6}"/>
              </a:ext>
            </a:extLst>
          </p:cNvPr>
          <p:cNvSpPr>
            <a:spLocks noRot="1" noChangeArrowheads="1" noTextEdit="1"/>
          </p:cNvSpPr>
          <p:nvPr>
            <p:ph type="sldImg"/>
          </p:nvPr>
        </p:nvSpPr>
        <p:spPr>
          <a:ln/>
        </p:spPr>
      </p:sp>
      <p:sp>
        <p:nvSpPr>
          <p:cNvPr id="143363" name="Rectangle 3">
            <a:extLst>
              <a:ext uri="{FF2B5EF4-FFF2-40B4-BE49-F238E27FC236}">
                <a16:creationId xmlns:a16="http://schemas.microsoft.com/office/drawing/2014/main" id="{582E4017-5805-5A4C-62B5-D1442BDBBF1E}"/>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0E09424-D34A-451E-2335-98F1993F222E}"/>
              </a:ext>
            </a:extLst>
          </p:cNvPr>
          <p:cNvSpPr>
            <a:spLocks noGrp="1" noChangeArrowheads="1"/>
          </p:cNvSpPr>
          <p:nvPr>
            <p:ph type="sldNum" sz="quarter" idx="5"/>
          </p:nvPr>
        </p:nvSpPr>
        <p:spPr>
          <a:ln/>
        </p:spPr>
        <p:txBody>
          <a:bodyPr/>
          <a:lstStyle/>
          <a:p>
            <a:fld id="{31866ED3-E204-774B-80AD-52479AA06D71}" type="slidenum">
              <a:rPr lang="en-US" altLang="en-US"/>
              <a:pPr/>
              <a:t>35</a:t>
            </a:fld>
            <a:endParaRPr lang="en-US" altLang="en-US"/>
          </a:p>
        </p:txBody>
      </p:sp>
      <p:sp>
        <p:nvSpPr>
          <p:cNvPr id="144386" name="Rectangle 2">
            <a:extLst>
              <a:ext uri="{FF2B5EF4-FFF2-40B4-BE49-F238E27FC236}">
                <a16:creationId xmlns:a16="http://schemas.microsoft.com/office/drawing/2014/main" id="{F273D00E-FEB0-DE6C-9EEC-D7FA4D04FEA0}"/>
              </a:ext>
            </a:extLst>
          </p:cNvPr>
          <p:cNvSpPr>
            <a:spLocks noRot="1" noChangeArrowheads="1" noTextEdit="1"/>
          </p:cNvSpPr>
          <p:nvPr>
            <p:ph type="sldImg"/>
          </p:nvPr>
        </p:nvSpPr>
        <p:spPr>
          <a:ln/>
        </p:spPr>
      </p:sp>
      <p:sp>
        <p:nvSpPr>
          <p:cNvPr id="144387" name="Rectangle 3">
            <a:extLst>
              <a:ext uri="{FF2B5EF4-FFF2-40B4-BE49-F238E27FC236}">
                <a16:creationId xmlns:a16="http://schemas.microsoft.com/office/drawing/2014/main" id="{913319D3-7CE9-6023-CFA1-53AD5D40B29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23EF597-DFBE-97C1-EAE3-27E45944546A}"/>
              </a:ext>
            </a:extLst>
          </p:cNvPr>
          <p:cNvSpPr>
            <a:spLocks noGrp="1" noChangeArrowheads="1"/>
          </p:cNvSpPr>
          <p:nvPr>
            <p:ph type="sldNum" sz="quarter" idx="5"/>
          </p:nvPr>
        </p:nvSpPr>
        <p:spPr>
          <a:ln/>
        </p:spPr>
        <p:txBody>
          <a:bodyPr/>
          <a:lstStyle/>
          <a:p>
            <a:fld id="{A5F1A125-E01A-BB44-8B44-27BF753DF83A}" type="slidenum">
              <a:rPr lang="en-US" altLang="en-US"/>
              <a:pPr/>
              <a:t>36</a:t>
            </a:fld>
            <a:endParaRPr lang="en-US" altLang="en-US"/>
          </a:p>
        </p:txBody>
      </p:sp>
      <p:sp>
        <p:nvSpPr>
          <p:cNvPr id="145410" name="Rectangle 2">
            <a:extLst>
              <a:ext uri="{FF2B5EF4-FFF2-40B4-BE49-F238E27FC236}">
                <a16:creationId xmlns:a16="http://schemas.microsoft.com/office/drawing/2014/main" id="{A404E477-914C-9C71-E493-5501DBDDAED2}"/>
              </a:ext>
            </a:extLst>
          </p:cNvPr>
          <p:cNvSpPr>
            <a:spLocks noRot="1" noChangeArrowheads="1" noTextEdit="1"/>
          </p:cNvSpPr>
          <p:nvPr>
            <p:ph type="sldImg"/>
          </p:nvPr>
        </p:nvSpPr>
        <p:spPr>
          <a:ln/>
        </p:spPr>
      </p:sp>
      <p:sp>
        <p:nvSpPr>
          <p:cNvPr id="145411" name="Rectangle 3">
            <a:extLst>
              <a:ext uri="{FF2B5EF4-FFF2-40B4-BE49-F238E27FC236}">
                <a16:creationId xmlns:a16="http://schemas.microsoft.com/office/drawing/2014/main" id="{BE5856E0-A4BB-BBB5-2D7E-A773525828F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7EE2F25-E266-184C-6B0A-907F729ECD7E}"/>
              </a:ext>
            </a:extLst>
          </p:cNvPr>
          <p:cNvSpPr>
            <a:spLocks noGrp="1" noChangeArrowheads="1"/>
          </p:cNvSpPr>
          <p:nvPr>
            <p:ph type="sldNum" sz="quarter" idx="5"/>
          </p:nvPr>
        </p:nvSpPr>
        <p:spPr>
          <a:ln/>
        </p:spPr>
        <p:txBody>
          <a:bodyPr/>
          <a:lstStyle/>
          <a:p>
            <a:fld id="{A89969A0-708B-EE47-A88C-7915CCC15005}" type="slidenum">
              <a:rPr lang="en-US" altLang="en-US"/>
              <a:pPr/>
              <a:t>37</a:t>
            </a:fld>
            <a:endParaRPr lang="en-US" altLang="en-US"/>
          </a:p>
        </p:txBody>
      </p:sp>
      <p:sp>
        <p:nvSpPr>
          <p:cNvPr id="146434" name="Rectangle 2">
            <a:extLst>
              <a:ext uri="{FF2B5EF4-FFF2-40B4-BE49-F238E27FC236}">
                <a16:creationId xmlns:a16="http://schemas.microsoft.com/office/drawing/2014/main" id="{29D39FA2-52C5-D8B2-C3A7-BE33F6AF9602}"/>
              </a:ext>
            </a:extLst>
          </p:cNvPr>
          <p:cNvSpPr>
            <a:spLocks noRot="1" noChangeArrowheads="1" noTextEdit="1"/>
          </p:cNvSpPr>
          <p:nvPr>
            <p:ph type="sldImg"/>
          </p:nvPr>
        </p:nvSpPr>
        <p:spPr>
          <a:ln/>
        </p:spPr>
      </p:sp>
      <p:sp>
        <p:nvSpPr>
          <p:cNvPr id="146435" name="Rectangle 3">
            <a:extLst>
              <a:ext uri="{FF2B5EF4-FFF2-40B4-BE49-F238E27FC236}">
                <a16:creationId xmlns:a16="http://schemas.microsoft.com/office/drawing/2014/main" id="{C9EDE17A-4B90-A8F7-8FD6-8C8A28B5F54E}"/>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E568CEFB-58BF-F602-DBD7-71E2019636D6}"/>
              </a:ext>
            </a:extLst>
          </p:cNvPr>
          <p:cNvSpPr>
            <a:spLocks noGrp="1" noChangeArrowheads="1"/>
          </p:cNvSpPr>
          <p:nvPr>
            <p:ph type="sldNum" sz="quarter" idx="5"/>
          </p:nvPr>
        </p:nvSpPr>
        <p:spPr>
          <a:ln/>
        </p:spPr>
        <p:txBody>
          <a:bodyPr/>
          <a:lstStyle/>
          <a:p>
            <a:fld id="{0C98FB92-4B32-FC47-9779-47A9B01A858E}" type="slidenum">
              <a:rPr lang="en-US" altLang="en-US"/>
              <a:pPr/>
              <a:t>38</a:t>
            </a:fld>
            <a:endParaRPr lang="en-US" altLang="en-US"/>
          </a:p>
        </p:txBody>
      </p:sp>
      <p:sp>
        <p:nvSpPr>
          <p:cNvPr id="147458" name="Rectangle 2">
            <a:extLst>
              <a:ext uri="{FF2B5EF4-FFF2-40B4-BE49-F238E27FC236}">
                <a16:creationId xmlns:a16="http://schemas.microsoft.com/office/drawing/2014/main" id="{66D12C67-4BBD-23B1-E746-EB6B0FB2B18D}"/>
              </a:ext>
            </a:extLst>
          </p:cNvPr>
          <p:cNvSpPr>
            <a:spLocks noRot="1" noChangeArrowheads="1" noTextEdit="1"/>
          </p:cNvSpPr>
          <p:nvPr>
            <p:ph type="sldImg"/>
          </p:nvPr>
        </p:nvSpPr>
        <p:spPr>
          <a:ln/>
        </p:spPr>
      </p:sp>
      <p:sp>
        <p:nvSpPr>
          <p:cNvPr id="147459" name="Rectangle 3">
            <a:extLst>
              <a:ext uri="{FF2B5EF4-FFF2-40B4-BE49-F238E27FC236}">
                <a16:creationId xmlns:a16="http://schemas.microsoft.com/office/drawing/2014/main" id="{869E7F26-7CFA-6DE6-41C7-42A7E6CF0E57}"/>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EA156C0-7232-3861-F087-8009576B07C3}"/>
              </a:ext>
            </a:extLst>
          </p:cNvPr>
          <p:cNvSpPr>
            <a:spLocks noGrp="1" noChangeArrowheads="1"/>
          </p:cNvSpPr>
          <p:nvPr>
            <p:ph type="sldNum" sz="quarter" idx="5"/>
          </p:nvPr>
        </p:nvSpPr>
        <p:spPr>
          <a:ln/>
        </p:spPr>
        <p:txBody>
          <a:bodyPr/>
          <a:lstStyle/>
          <a:p>
            <a:fld id="{1BC71B78-1762-654A-AC20-2734EA76FE75}" type="slidenum">
              <a:rPr lang="en-US" altLang="en-US"/>
              <a:pPr/>
              <a:t>39</a:t>
            </a:fld>
            <a:endParaRPr lang="en-US" altLang="en-US"/>
          </a:p>
        </p:txBody>
      </p:sp>
      <p:sp>
        <p:nvSpPr>
          <p:cNvPr id="148482" name="Rectangle 2">
            <a:extLst>
              <a:ext uri="{FF2B5EF4-FFF2-40B4-BE49-F238E27FC236}">
                <a16:creationId xmlns:a16="http://schemas.microsoft.com/office/drawing/2014/main" id="{AA851BAB-4CA0-3E38-EF2D-E40FF1387D03}"/>
              </a:ext>
            </a:extLst>
          </p:cNvPr>
          <p:cNvSpPr>
            <a:spLocks noRot="1" noChangeArrowheads="1" noTextEdit="1"/>
          </p:cNvSpPr>
          <p:nvPr>
            <p:ph type="sldImg"/>
          </p:nvPr>
        </p:nvSpPr>
        <p:spPr>
          <a:ln/>
        </p:spPr>
      </p:sp>
      <p:sp>
        <p:nvSpPr>
          <p:cNvPr id="148483" name="Rectangle 3">
            <a:extLst>
              <a:ext uri="{FF2B5EF4-FFF2-40B4-BE49-F238E27FC236}">
                <a16:creationId xmlns:a16="http://schemas.microsoft.com/office/drawing/2014/main" id="{86B51AB0-8B9F-F8FD-BF84-65BDCF7DC067}"/>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B7C5B5F5-497E-8AA1-6CA2-E0E417541DC8}"/>
              </a:ext>
            </a:extLst>
          </p:cNvPr>
          <p:cNvSpPr>
            <a:spLocks noGrp="1" noChangeArrowheads="1"/>
          </p:cNvSpPr>
          <p:nvPr>
            <p:ph type="sldNum" sz="quarter" idx="5"/>
          </p:nvPr>
        </p:nvSpPr>
        <p:spPr>
          <a:ln/>
        </p:spPr>
        <p:txBody>
          <a:bodyPr/>
          <a:lstStyle/>
          <a:p>
            <a:fld id="{677EEDCC-F181-AA4C-B04E-45F3D8A7B30C}" type="slidenum">
              <a:rPr lang="en-US" altLang="en-US"/>
              <a:pPr/>
              <a:t>40</a:t>
            </a:fld>
            <a:endParaRPr lang="en-US" altLang="en-US"/>
          </a:p>
        </p:txBody>
      </p:sp>
      <p:sp>
        <p:nvSpPr>
          <p:cNvPr id="149506" name="Rectangle 2">
            <a:extLst>
              <a:ext uri="{FF2B5EF4-FFF2-40B4-BE49-F238E27FC236}">
                <a16:creationId xmlns:a16="http://schemas.microsoft.com/office/drawing/2014/main" id="{FBBBF4DD-21F6-D8FE-FB41-B11539593DBC}"/>
              </a:ext>
            </a:extLst>
          </p:cNvPr>
          <p:cNvSpPr>
            <a:spLocks noRot="1" noChangeArrowheads="1" noTextEdit="1"/>
          </p:cNvSpPr>
          <p:nvPr>
            <p:ph type="sldImg"/>
          </p:nvPr>
        </p:nvSpPr>
        <p:spPr>
          <a:ln/>
        </p:spPr>
      </p:sp>
      <p:sp>
        <p:nvSpPr>
          <p:cNvPr id="149507" name="Rectangle 3">
            <a:extLst>
              <a:ext uri="{FF2B5EF4-FFF2-40B4-BE49-F238E27FC236}">
                <a16:creationId xmlns:a16="http://schemas.microsoft.com/office/drawing/2014/main" id="{5699CE15-F2EE-4DAB-7739-092775376AB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DD36812-A101-6AB0-7ED4-C7205AA0F936}"/>
              </a:ext>
            </a:extLst>
          </p:cNvPr>
          <p:cNvSpPr>
            <a:spLocks noGrp="1" noChangeArrowheads="1"/>
          </p:cNvSpPr>
          <p:nvPr>
            <p:ph type="sldNum" sz="quarter" idx="5"/>
          </p:nvPr>
        </p:nvSpPr>
        <p:spPr>
          <a:ln/>
        </p:spPr>
        <p:txBody>
          <a:bodyPr/>
          <a:lstStyle/>
          <a:p>
            <a:fld id="{708B90B2-1883-344D-A3EC-AB32FA83622E}" type="slidenum">
              <a:rPr lang="en-US" altLang="en-US"/>
              <a:pPr/>
              <a:t>41</a:t>
            </a:fld>
            <a:endParaRPr lang="en-US" altLang="en-US"/>
          </a:p>
        </p:txBody>
      </p:sp>
      <p:sp>
        <p:nvSpPr>
          <p:cNvPr id="150530" name="Rectangle 2">
            <a:extLst>
              <a:ext uri="{FF2B5EF4-FFF2-40B4-BE49-F238E27FC236}">
                <a16:creationId xmlns:a16="http://schemas.microsoft.com/office/drawing/2014/main" id="{B5B03D72-9811-3813-7EAA-0C697A09D906}"/>
              </a:ext>
            </a:extLst>
          </p:cNvPr>
          <p:cNvSpPr>
            <a:spLocks noRot="1" noChangeArrowheads="1" noTextEdit="1"/>
          </p:cNvSpPr>
          <p:nvPr>
            <p:ph type="sldImg"/>
          </p:nvPr>
        </p:nvSpPr>
        <p:spPr>
          <a:ln/>
        </p:spPr>
      </p:sp>
      <p:sp>
        <p:nvSpPr>
          <p:cNvPr id="150531" name="Rectangle 3">
            <a:extLst>
              <a:ext uri="{FF2B5EF4-FFF2-40B4-BE49-F238E27FC236}">
                <a16:creationId xmlns:a16="http://schemas.microsoft.com/office/drawing/2014/main" id="{97F50222-352D-3F17-ADE9-715A51DA4235}"/>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E686868-79D8-FF1A-B607-80FC50E22BEC}"/>
              </a:ext>
            </a:extLst>
          </p:cNvPr>
          <p:cNvSpPr>
            <a:spLocks noGrp="1" noChangeArrowheads="1"/>
          </p:cNvSpPr>
          <p:nvPr>
            <p:ph type="sldNum" sz="quarter" idx="5"/>
          </p:nvPr>
        </p:nvSpPr>
        <p:spPr>
          <a:ln/>
        </p:spPr>
        <p:txBody>
          <a:bodyPr/>
          <a:lstStyle/>
          <a:p>
            <a:fld id="{1B4D4ED8-666E-6841-8739-14EFE6522466}" type="slidenum">
              <a:rPr lang="en-US" altLang="en-US"/>
              <a:pPr/>
              <a:t>42</a:t>
            </a:fld>
            <a:endParaRPr lang="en-US" altLang="en-US"/>
          </a:p>
        </p:txBody>
      </p:sp>
      <p:sp>
        <p:nvSpPr>
          <p:cNvPr id="151554" name="Rectangle 2">
            <a:extLst>
              <a:ext uri="{FF2B5EF4-FFF2-40B4-BE49-F238E27FC236}">
                <a16:creationId xmlns:a16="http://schemas.microsoft.com/office/drawing/2014/main" id="{1616AA37-DFD3-C341-8583-FCF9EB8CFAEE}"/>
              </a:ext>
            </a:extLst>
          </p:cNvPr>
          <p:cNvSpPr>
            <a:spLocks noRot="1" noChangeArrowheads="1" noTextEdit="1"/>
          </p:cNvSpPr>
          <p:nvPr>
            <p:ph type="sldImg"/>
          </p:nvPr>
        </p:nvSpPr>
        <p:spPr>
          <a:ln/>
        </p:spPr>
      </p:sp>
      <p:sp>
        <p:nvSpPr>
          <p:cNvPr id="151555" name="Rectangle 3">
            <a:extLst>
              <a:ext uri="{FF2B5EF4-FFF2-40B4-BE49-F238E27FC236}">
                <a16:creationId xmlns:a16="http://schemas.microsoft.com/office/drawing/2014/main" id="{0CB04DA7-E8CF-26FF-99AA-A35218D33A0A}"/>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D87998C-7022-D93D-D9D8-1FC7C187B82E}"/>
              </a:ext>
            </a:extLst>
          </p:cNvPr>
          <p:cNvSpPr>
            <a:spLocks noGrp="1" noChangeArrowheads="1"/>
          </p:cNvSpPr>
          <p:nvPr>
            <p:ph type="sldNum" sz="quarter" idx="5"/>
          </p:nvPr>
        </p:nvSpPr>
        <p:spPr>
          <a:ln/>
        </p:spPr>
        <p:txBody>
          <a:bodyPr/>
          <a:lstStyle/>
          <a:p>
            <a:fld id="{CAAA40EA-92AB-1740-92E7-1AE0CCF2586D}" type="slidenum">
              <a:rPr lang="en-US" altLang="en-US"/>
              <a:pPr/>
              <a:t>43</a:t>
            </a:fld>
            <a:endParaRPr lang="en-US" altLang="en-US"/>
          </a:p>
        </p:txBody>
      </p:sp>
      <p:sp>
        <p:nvSpPr>
          <p:cNvPr id="152578" name="Rectangle 2">
            <a:extLst>
              <a:ext uri="{FF2B5EF4-FFF2-40B4-BE49-F238E27FC236}">
                <a16:creationId xmlns:a16="http://schemas.microsoft.com/office/drawing/2014/main" id="{D70CA942-02D8-27D2-6145-268F6B679851}"/>
              </a:ext>
            </a:extLst>
          </p:cNvPr>
          <p:cNvSpPr>
            <a:spLocks noRot="1" noChangeArrowheads="1" noTextEdit="1"/>
          </p:cNvSpPr>
          <p:nvPr>
            <p:ph type="sldImg"/>
          </p:nvPr>
        </p:nvSpPr>
        <p:spPr>
          <a:ln/>
        </p:spPr>
      </p:sp>
      <p:sp>
        <p:nvSpPr>
          <p:cNvPr id="152579" name="Rectangle 3">
            <a:extLst>
              <a:ext uri="{FF2B5EF4-FFF2-40B4-BE49-F238E27FC236}">
                <a16:creationId xmlns:a16="http://schemas.microsoft.com/office/drawing/2014/main" id="{074E85BE-55F7-E133-CF3C-E551CB977C6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BDC4257-EDE8-30DF-0A4C-8FA2FEC126A7}"/>
              </a:ext>
            </a:extLst>
          </p:cNvPr>
          <p:cNvSpPr>
            <a:spLocks noGrp="1" noChangeArrowheads="1"/>
          </p:cNvSpPr>
          <p:nvPr>
            <p:ph type="sldNum" sz="quarter" idx="5"/>
          </p:nvPr>
        </p:nvSpPr>
        <p:spPr>
          <a:ln/>
        </p:spPr>
        <p:txBody>
          <a:bodyPr/>
          <a:lstStyle/>
          <a:p>
            <a:fld id="{FE172E6B-67FF-E74D-866C-D652743F7359}" type="slidenum">
              <a:rPr lang="en-US" altLang="en-US"/>
              <a:pPr/>
              <a:t>44</a:t>
            </a:fld>
            <a:endParaRPr lang="en-US" altLang="en-US"/>
          </a:p>
        </p:txBody>
      </p:sp>
      <p:sp>
        <p:nvSpPr>
          <p:cNvPr id="153602" name="Rectangle 2">
            <a:extLst>
              <a:ext uri="{FF2B5EF4-FFF2-40B4-BE49-F238E27FC236}">
                <a16:creationId xmlns:a16="http://schemas.microsoft.com/office/drawing/2014/main" id="{877C47CA-EE30-D425-65B5-FF456AA0FC14}"/>
              </a:ext>
            </a:extLst>
          </p:cNvPr>
          <p:cNvSpPr>
            <a:spLocks noRot="1" noChangeArrowheads="1" noTextEdit="1"/>
          </p:cNvSpPr>
          <p:nvPr>
            <p:ph type="sldImg"/>
          </p:nvPr>
        </p:nvSpPr>
        <p:spPr>
          <a:ln/>
        </p:spPr>
      </p:sp>
      <p:sp>
        <p:nvSpPr>
          <p:cNvPr id="153603" name="Rectangle 3">
            <a:extLst>
              <a:ext uri="{FF2B5EF4-FFF2-40B4-BE49-F238E27FC236}">
                <a16:creationId xmlns:a16="http://schemas.microsoft.com/office/drawing/2014/main" id="{D6577286-CACD-F4DD-3851-6CB72F248C5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B7CE94F-1FC2-6CFE-1C35-5B272EF8E5C0}"/>
              </a:ext>
            </a:extLst>
          </p:cNvPr>
          <p:cNvSpPr>
            <a:spLocks noGrp="1" noChangeArrowheads="1"/>
          </p:cNvSpPr>
          <p:nvPr>
            <p:ph type="sldNum" sz="quarter" idx="5"/>
          </p:nvPr>
        </p:nvSpPr>
        <p:spPr>
          <a:ln/>
        </p:spPr>
        <p:txBody>
          <a:bodyPr/>
          <a:lstStyle/>
          <a:p>
            <a:fld id="{4D75942E-13E8-9541-96BB-B2E62B26CC84}" type="slidenum">
              <a:rPr lang="en-US" altLang="en-US"/>
              <a:pPr/>
              <a:t>45</a:t>
            </a:fld>
            <a:endParaRPr lang="en-US" altLang="en-US"/>
          </a:p>
        </p:txBody>
      </p:sp>
      <p:sp>
        <p:nvSpPr>
          <p:cNvPr id="154626" name="Rectangle 2">
            <a:extLst>
              <a:ext uri="{FF2B5EF4-FFF2-40B4-BE49-F238E27FC236}">
                <a16:creationId xmlns:a16="http://schemas.microsoft.com/office/drawing/2014/main" id="{88F3425A-7BA0-56B3-2C9F-7200DF2C8211}"/>
              </a:ext>
            </a:extLst>
          </p:cNvPr>
          <p:cNvSpPr>
            <a:spLocks noRot="1" noChangeArrowheads="1" noTextEdit="1"/>
          </p:cNvSpPr>
          <p:nvPr>
            <p:ph type="sldImg"/>
          </p:nvPr>
        </p:nvSpPr>
        <p:spPr>
          <a:ln/>
        </p:spPr>
      </p:sp>
      <p:sp>
        <p:nvSpPr>
          <p:cNvPr id="154627" name="Rectangle 3">
            <a:extLst>
              <a:ext uri="{FF2B5EF4-FFF2-40B4-BE49-F238E27FC236}">
                <a16:creationId xmlns:a16="http://schemas.microsoft.com/office/drawing/2014/main" id="{77149C3D-89E8-379E-A53A-C45AA357C21D}"/>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1C8B3DCA-2CCD-5FAF-1E38-DE87E1483A00}"/>
              </a:ext>
            </a:extLst>
          </p:cNvPr>
          <p:cNvSpPr>
            <a:spLocks noGrp="1" noChangeArrowheads="1"/>
          </p:cNvSpPr>
          <p:nvPr>
            <p:ph type="sldNum" sz="quarter" idx="5"/>
          </p:nvPr>
        </p:nvSpPr>
        <p:spPr>
          <a:ln/>
        </p:spPr>
        <p:txBody>
          <a:bodyPr/>
          <a:lstStyle/>
          <a:p>
            <a:fld id="{B2081829-024C-1B44-A220-9E54E69BF54E}" type="slidenum">
              <a:rPr lang="en-US" altLang="en-US"/>
              <a:pPr/>
              <a:t>46</a:t>
            </a:fld>
            <a:endParaRPr lang="en-US" altLang="en-US"/>
          </a:p>
        </p:txBody>
      </p:sp>
      <p:sp>
        <p:nvSpPr>
          <p:cNvPr id="155650" name="Rectangle 2">
            <a:extLst>
              <a:ext uri="{FF2B5EF4-FFF2-40B4-BE49-F238E27FC236}">
                <a16:creationId xmlns:a16="http://schemas.microsoft.com/office/drawing/2014/main" id="{50228A2A-C01C-D843-B2F3-0C532422FE0D}"/>
              </a:ext>
            </a:extLst>
          </p:cNvPr>
          <p:cNvSpPr>
            <a:spLocks noRot="1" noChangeArrowheads="1" noTextEdit="1"/>
          </p:cNvSpPr>
          <p:nvPr>
            <p:ph type="sldImg"/>
          </p:nvPr>
        </p:nvSpPr>
        <p:spPr>
          <a:ln/>
        </p:spPr>
      </p:sp>
      <p:sp>
        <p:nvSpPr>
          <p:cNvPr id="155651" name="Rectangle 3">
            <a:extLst>
              <a:ext uri="{FF2B5EF4-FFF2-40B4-BE49-F238E27FC236}">
                <a16:creationId xmlns:a16="http://schemas.microsoft.com/office/drawing/2014/main" id="{67D074E4-5F54-0344-D57B-EFA4C956B06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AB2E499-E6F1-4097-8FC0-7B6C36048E89}"/>
              </a:ext>
            </a:extLst>
          </p:cNvPr>
          <p:cNvSpPr>
            <a:spLocks noGrp="1" noChangeArrowheads="1"/>
          </p:cNvSpPr>
          <p:nvPr>
            <p:ph type="sldNum" sz="quarter" idx="5"/>
          </p:nvPr>
        </p:nvSpPr>
        <p:spPr>
          <a:ln/>
        </p:spPr>
        <p:txBody>
          <a:bodyPr/>
          <a:lstStyle/>
          <a:p>
            <a:fld id="{AEB1335A-549B-B44C-A539-C03281CE73EB}" type="slidenum">
              <a:rPr lang="en-US" altLang="en-US"/>
              <a:pPr/>
              <a:t>47</a:t>
            </a:fld>
            <a:endParaRPr lang="en-US" altLang="en-US"/>
          </a:p>
        </p:txBody>
      </p:sp>
      <p:sp>
        <p:nvSpPr>
          <p:cNvPr id="156674" name="Rectangle 2">
            <a:extLst>
              <a:ext uri="{FF2B5EF4-FFF2-40B4-BE49-F238E27FC236}">
                <a16:creationId xmlns:a16="http://schemas.microsoft.com/office/drawing/2014/main" id="{EEF3449A-FF78-658D-7A3C-C1F2569A8484}"/>
              </a:ext>
            </a:extLst>
          </p:cNvPr>
          <p:cNvSpPr>
            <a:spLocks noRot="1" noChangeArrowheads="1" noTextEdit="1"/>
          </p:cNvSpPr>
          <p:nvPr>
            <p:ph type="sldImg"/>
          </p:nvPr>
        </p:nvSpPr>
        <p:spPr>
          <a:ln/>
        </p:spPr>
      </p:sp>
      <p:sp>
        <p:nvSpPr>
          <p:cNvPr id="156675" name="Rectangle 3">
            <a:extLst>
              <a:ext uri="{FF2B5EF4-FFF2-40B4-BE49-F238E27FC236}">
                <a16:creationId xmlns:a16="http://schemas.microsoft.com/office/drawing/2014/main" id="{5FCF2101-FC8E-7BB7-FC33-6A29426EA53E}"/>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CA77D2B-9D16-6752-94DF-1A39DED924D1}"/>
              </a:ext>
            </a:extLst>
          </p:cNvPr>
          <p:cNvSpPr>
            <a:spLocks noGrp="1" noChangeArrowheads="1"/>
          </p:cNvSpPr>
          <p:nvPr>
            <p:ph type="sldNum" sz="quarter" idx="5"/>
          </p:nvPr>
        </p:nvSpPr>
        <p:spPr>
          <a:ln/>
        </p:spPr>
        <p:txBody>
          <a:bodyPr/>
          <a:lstStyle/>
          <a:p>
            <a:fld id="{0DDAAA8E-45EF-EF48-B584-20CC82C04AF7}" type="slidenum">
              <a:rPr lang="en-US" altLang="en-US"/>
              <a:pPr/>
              <a:t>48</a:t>
            </a:fld>
            <a:endParaRPr lang="en-US" altLang="en-US"/>
          </a:p>
        </p:txBody>
      </p:sp>
      <p:sp>
        <p:nvSpPr>
          <p:cNvPr id="157698" name="Rectangle 2">
            <a:extLst>
              <a:ext uri="{FF2B5EF4-FFF2-40B4-BE49-F238E27FC236}">
                <a16:creationId xmlns:a16="http://schemas.microsoft.com/office/drawing/2014/main" id="{593E6879-5F09-F1E3-FD1E-EB4E92676FE2}"/>
              </a:ext>
            </a:extLst>
          </p:cNvPr>
          <p:cNvSpPr>
            <a:spLocks noRot="1" noChangeArrowheads="1" noTextEdit="1"/>
          </p:cNvSpPr>
          <p:nvPr>
            <p:ph type="sldImg"/>
          </p:nvPr>
        </p:nvSpPr>
        <p:spPr>
          <a:ln/>
        </p:spPr>
      </p:sp>
      <p:sp>
        <p:nvSpPr>
          <p:cNvPr id="157699" name="Rectangle 3">
            <a:extLst>
              <a:ext uri="{FF2B5EF4-FFF2-40B4-BE49-F238E27FC236}">
                <a16:creationId xmlns:a16="http://schemas.microsoft.com/office/drawing/2014/main" id="{E63DAFCE-7D5D-8BE5-A0AA-F27362B88D2C}"/>
              </a:ext>
            </a:extLst>
          </p:cNvPr>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2EB12-F7F8-4D1B-669B-76BC27628546}"/>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D30EBF5-23B5-328A-A67F-5937134C136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8B2B6A6-BE04-042A-5680-4EDE8816089A}"/>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748ACE98-9CCA-5A6B-4619-A19A2EB7FEE3}"/>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5D7C7707-F936-54B8-8E19-BFC9B0F6EEAA}"/>
              </a:ext>
            </a:extLst>
          </p:cNvPr>
          <p:cNvSpPr>
            <a:spLocks noGrp="1"/>
          </p:cNvSpPr>
          <p:nvPr>
            <p:ph type="sldNum" sz="quarter" idx="12"/>
          </p:nvPr>
        </p:nvSpPr>
        <p:spPr/>
        <p:txBody>
          <a:bodyPr/>
          <a:lstStyle>
            <a:lvl1pPr>
              <a:defRPr/>
            </a:lvl1pPr>
          </a:lstStyle>
          <a:p>
            <a:fld id="{71C066CA-5764-474A-A224-52C682101435}" type="slidenum">
              <a:rPr lang="en-US" altLang="en-US"/>
              <a:pPr/>
              <a:t>‹#›</a:t>
            </a:fld>
            <a:endParaRPr lang="en-US" altLang="en-US"/>
          </a:p>
        </p:txBody>
      </p:sp>
    </p:spTree>
    <p:extLst>
      <p:ext uri="{BB962C8B-B14F-4D97-AF65-F5344CB8AC3E}">
        <p14:creationId xmlns:p14="http://schemas.microsoft.com/office/powerpoint/2010/main" val="304633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6C9CE-059B-C11E-F452-019A9F8F300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FE28CD1-7D19-074C-63D7-6962EA3176D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3DB03D-1A92-1C45-3B45-16BB0C712508}"/>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5707BB1B-A720-F705-3ECE-A57FA88FFFC3}"/>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3BF22A44-66B7-FA10-1584-C87884B85139}"/>
              </a:ext>
            </a:extLst>
          </p:cNvPr>
          <p:cNvSpPr>
            <a:spLocks noGrp="1"/>
          </p:cNvSpPr>
          <p:nvPr>
            <p:ph type="sldNum" sz="quarter" idx="12"/>
          </p:nvPr>
        </p:nvSpPr>
        <p:spPr/>
        <p:txBody>
          <a:bodyPr/>
          <a:lstStyle>
            <a:lvl1pPr>
              <a:defRPr/>
            </a:lvl1pPr>
          </a:lstStyle>
          <a:p>
            <a:fld id="{EADD0764-C5F4-8D45-8C5E-7C84B60EE068}" type="slidenum">
              <a:rPr lang="en-US" altLang="en-US"/>
              <a:pPr/>
              <a:t>‹#›</a:t>
            </a:fld>
            <a:endParaRPr lang="en-US" altLang="en-US"/>
          </a:p>
        </p:txBody>
      </p:sp>
    </p:spTree>
    <p:extLst>
      <p:ext uri="{BB962C8B-B14F-4D97-AF65-F5344CB8AC3E}">
        <p14:creationId xmlns:p14="http://schemas.microsoft.com/office/powerpoint/2010/main" val="1497105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A1F34-9395-D470-AAF6-9D28AF710EBB}"/>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8B3942A-26B2-F47F-DD19-D07B833FDCCB}"/>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8B1B0758-90BE-17E6-A783-AEBBF02DFB08}"/>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06AB7AAF-2C71-6C1B-01B3-898093ABF449}"/>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8B1EE839-2BC7-AACF-7CF9-34BB80C40DCE}"/>
              </a:ext>
            </a:extLst>
          </p:cNvPr>
          <p:cNvSpPr>
            <a:spLocks noGrp="1"/>
          </p:cNvSpPr>
          <p:nvPr>
            <p:ph type="sldNum" sz="quarter" idx="12"/>
          </p:nvPr>
        </p:nvSpPr>
        <p:spPr/>
        <p:txBody>
          <a:bodyPr/>
          <a:lstStyle>
            <a:lvl1pPr>
              <a:defRPr/>
            </a:lvl1pPr>
          </a:lstStyle>
          <a:p>
            <a:fld id="{980DA8EB-7AB6-2D4F-92F3-EF8410BC48EA}" type="slidenum">
              <a:rPr lang="en-US" altLang="en-US"/>
              <a:pPr/>
              <a:t>‹#›</a:t>
            </a:fld>
            <a:endParaRPr lang="en-US" altLang="en-US"/>
          </a:p>
        </p:txBody>
      </p:sp>
    </p:spTree>
    <p:extLst>
      <p:ext uri="{BB962C8B-B14F-4D97-AF65-F5344CB8AC3E}">
        <p14:creationId xmlns:p14="http://schemas.microsoft.com/office/powerpoint/2010/main" val="1612638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45521-3E08-7969-0358-25DE455B05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03CE153-A97D-028C-E222-2AA197AC6C04}"/>
              </a:ext>
            </a:extLst>
          </p:cNvPr>
          <p:cNvSpPr>
            <a:spLocks noGrp="1"/>
          </p:cNvSpPr>
          <p:nvPr>
            <p:ph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6303EE9-A863-A618-85A5-E8DC5E17A73D}"/>
              </a:ext>
            </a:extLst>
          </p:cNvPr>
          <p:cNvSpPr>
            <a:spLocks noGrp="1"/>
          </p:cNvSpPr>
          <p:nvPr>
            <p:ph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882D082-817C-703E-DE03-B1CEB92CA68E}"/>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381D1A31-BAF4-482F-CA49-9BD9CB49722C}"/>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BE4C9BC8-7690-0A1D-B52F-D9182013DFE8}"/>
              </a:ext>
            </a:extLst>
          </p:cNvPr>
          <p:cNvSpPr>
            <a:spLocks noGrp="1"/>
          </p:cNvSpPr>
          <p:nvPr>
            <p:ph type="sldNum" sz="quarter" idx="12"/>
          </p:nvPr>
        </p:nvSpPr>
        <p:spPr/>
        <p:txBody>
          <a:bodyPr/>
          <a:lstStyle>
            <a:lvl1pPr>
              <a:defRPr/>
            </a:lvl1pPr>
          </a:lstStyle>
          <a:p>
            <a:fld id="{E29DC97F-6614-8644-A1C0-FA49078EA80E}" type="slidenum">
              <a:rPr lang="en-US" altLang="en-US"/>
              <a:pPr/>
              <a:t>‹#›</a:t>
            </a:fld>
            <a:endParaRPr lang="en-US" altLang="en-US"/>
          </a:p>
        </p:txBody>
      </p:sp>
    </p:spTree>
    <p:extLst>
      <p:ext uri="{BB962C8B-B14F-4D97-AF65-F5344CB8AC3E}">
        <p14:creationId xmlns:p14="http://schemas.microsoft.com/office/powerpoint/2010/main" val="21541269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29CE8-B2E1-478C-1879-7F0BC9388E0B}"/>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C1E6860-51C9-FACA-EADD-CD01E549762D}"/>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5646903-6F0B-24F2-3296-BB1C8337D68D}"/>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920B882-4D9A-9415-47EA-BC085ABEEA11}"/>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B6C0B5F-49FD-59F6-1CC8-AD5F8DAF90AA}"/>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DC0455A-C7BA-A572-EC53-AE953D410463}"/>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4DB09F73-0DD4-311B-29C0-B982362D007F}"/>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69F63E33-FE2E-1AFC-B44C-54C776FF8117}"/>
              </a:ext>
            </a:extLst>
          </p:cNvPr>
          <p:cNvSpPr>
            <a:spLocks noGrp="1"/>
          </p:cNvSpPr>
          <p:nvPr>
            <p:ph type="sldNum" sz="quarter" idx="12"/>
          </p:nvPr>
        </p:nvSpPr>
        <p:spPr/>
        <p:txBody>
          <a:bodyPr/>
          <a:lstStyle>
            <a:lvl1pPr>
              <a:defRPr/>
            </a:lvl1pPr>
          </a:lstStyle>
          <a:p>
            <a:fld id="{EB395CBC-E598-B84C-9FA7-31757EB7ADD2}" type="slidenum">
              <a:rPr lang="en-US" altLang="en-US"/>
              <a:pPr/>
              <a:t>‹#›</a:t>
            </a:fld>
            <a:endParaRPr lang="en-US" altLang="en-US"/>
          </a:p>
        </p:txBody>
      </p:sp>
    </p:spTree>
    <p:extLst>
      <p:ext uri="{BB962C8B-B14F-4D97-AF65-F5344CB8AC3E}">
        <p14:creationId xmlns:p14="http://schemas.microsoft.com/office/powerpoint/2010/main" val="3548040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C98F0-56AA-7206-D53E-4769469A7B6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387692E-2A1A-ED4E-C6AC-9814868D449E}"/>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942599FB-B180-38BC-99B5-9086096D1720}"/>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38F727D5-6C32-E88D-8506-D2C56CE113EC}"/>
              </a:ext>
            </a:extLst>
          </p:cNvPr>
          <p:cNvSpPr>
            <a:spLocks noGrp="1"/>
          </p:cNvSpPr>
          <p:nvPr>
            <p:ph type="sldNum" sz="quarter" idx="12"/>
          </p:nvPr>
        </p:nvSpPr>
        <p:spPr/>
        <p:txBody>
          <a:bodyPr/>
          <a:lstStyle>
            <a:lvl1pPr>
              <a:defRPr/>
            </a:lvl1pPr>
          </a:lstStyle>
          <a:p>
            <a:fld id="{7B98FB63-ACAC-EE46-9682-8FF1A20D30CC}" type="slidenum">
              <a:rPr lang="en-US" altLang="en-US"/>
              <a:pPr/>
              <a:t>‹#›</a:t>
            </a:fld>
            <a:endParaRPr lang="en-US" altLang="en-US"/>
          </a:p>
        </p:txBody>
      </p:sp>
    </p:spTree>
    <p:extLst>
      <p:ext uri="{BB962C8B-B14F-4D97-AF65-F5344CB8AC3E}">
        <p14:creationId xmlns:p14="http://schemas.microsoft.com/office/powerpoint/2010/main" val="712463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95B652B-BE8A-713F-4435-58A5C2A50749}"/>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FE74B849-7B09-BBEE-845F-3EA3FE184F64}"/>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9463C800-1A3B-9DCD-FB94-A7216AD0D874}"/>
              </a:ext>
            </a:extLst>
          </p:cNvPr>
          <p:cNvSpPr>
            <a:spLocks noGrp="1"/>
          </p:cNvSpPr>
          <p:nvPr>
            <p:ph type="sldNum" sz="quarter" idx="12"/>
          </p:nvPr>
        </p:nvSpPr>
        <p:spPr/>
        <p:txBody>
          <a:bodyPr/>
          <a:lstStyle>
            <a:lvl1pPr>
              <a:defRPr/>
            </a:lvl1pPr>
          </a:lstStyle>
          <a:p>
            <a:fld id="{D472BBCE-D7BD-E540-BEF0-0F4C5E6EB6D1}" type="slidenum">
              <a:rPr lang="en-US" altLang="en-US"/>
              <a:pPr/>
              <a:t>‹#›</a:t>
            </a:fld>
            <a:endParaRPr lang="en-US" altLang="en-US"/>
          </a:p>
        </p:txBody>
      </p:sp>
    </p:spTree>
    <p:extLst>
      <p:ext uri="{BB962C8B-B14F-4D97-AF65-F5344CB8AC3E}">
        <p14:creationId xmlns:p14="http://schemas.microsoft.com/office/powerpoint/2010/main" val="2774654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92641-718A-463B-559F-A18734FE6A03}"/>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4CC5AD7-33FB-8268-A144-C623AF415025}"/>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629D83-B803-8510-33C0-D2504D9958C7}"/>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502C0B-0707-6673-D617-DBBEA53CE24C}"/>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55F92405-327B-EE42-80A1-D2CDBC5A270F}"/>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5950CB76-BE1E-EB1B-775F-B4EBC8BBE332}"/>
              </a:ext>
            </a:extLst>
          </p:cNvPr>
          <p:cNvSpPr>
            <a:spLocks noGrp="1"/>
          </p:cNvSpPr>
          <p:nvPr>
            <p:ph type="sldNum" sz="quarter" idx="12"/>
          </p:nvPr>
        </p:nvSpPr>
        <p:spPr/>
        <p:txBody>
          <a:bodyPr/>
          <a:lstStyle>
            <a:lvl1pPr>
              <a:defRPr/>
            </a:lvl1pPr>
          </a:lstStyle>
          <a:p>
            <a:fld id="{26C1683C-48A9-B249-938C-3B2831A382A7}" type="slidenum">
              <a:rPr lang="en-US" altLang="en-US"/>
              <a:pPr/>
              <a:t>‹#›</a:t>
            </a:fld>
            <a:endParaRPr lang="en-US" altLang="en-US"/>
          </a:p>
        </p:txBody>
      </p:sp>
    </p:spTree>
    <p:extLst>
      <p:ext uri="{BB962C8B-B14F-4D97-AF65-F5344CB8AC3E}">
        <p14:creationId xmlns:p14="http://schemas.microsoft.com/office/powerpoint/2010/main" val="2801940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AFF93-103C-18F0-EE08-62944F697CC7}"/>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E2B4B4F-4361-89AC-2A13-A9CE322AA188}"/>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3FCC5B8-4AC4-DD3E-57A9-23C62BB9738A}"/>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B80DDE-EEF1-0166-31BE-F14E27BB2CAA}"/>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2155A986-59E7-25AE-FA8F-F1CDA8253537}"/>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868BC415-AAD1-4B2F-F3E1-97DB333A576D}"/>
              </a:ext>
            </a:extLst>
          </p:cNvPr>
          <p:cNvSpPr>
            <a:spLocks noGrp="1"/>
          </p:cNvSpPr>
          <p:nvPr>
            <p:ph type="sldNum" sz="quarter" idx="12"/>
          </p:nvPr>
        </p:nvSpPr>
        <p:spPr/>
        <p:txBody>
          <a:bodyPr/>
          <a:lstStyle>
            <a:lvl1pPr>
              <a:defRPr/>
            </a:lvl1pPr>
          </a:lstStyle>
          <a:p>
            <a:fld id="{5A2009B8-FC54-8A47-8B4E-3E5F36C48121}" type="slidenum">
              <a:rPr lang="en-US" altLang="en-US"/>
              <a:pPr/>
              <a:t>‹#›</a:t>
            </a:fld>
            <a:endParaRPr lang="en-US" altLang="en-US"/>
          </a:p>
        </p:txBody>
      </p:sp>
    </p:spTree>
    <p:extLst>
      <p:ext uri="{BB962C8B-B14F-4D97-AF65-F5344CB8AC3E}">
        <p14:creationId xmlns:p14="http://schemas.microsoft.com/office/powerpoint/2010/main" val="3613279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AEABE-ABE9-DBC2-930B-D4C3986EA6F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16F7C9D-2173-AC36-3AB0-6F43E1DF269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0B972E-755B-4258-663B-0C5FAD44312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B3169AF4-B79D-4193-BAF9-B9FE4C07FAA4}"/>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6E7A9C33-7DE1-B764-CAAA-26134FB123DA}"/>
              </a:ext>
            </a:extLst>
          </p:cNvPr>
          <p:cNvSpPr>
            <a:spLocks noGrp="1"/>
          </p:cNvSpPr>
          <p:nvPr>
            <p:ph type="sldNum" sz="quarter" idx="12"/>
          </p:nvPr>
        </p:nvSpPr>
        <p:spPr/>
        <p:txBody>
          <a:bodyPr/>
          <a:lstStyle>
            <a:lvl1pPr>
              <a:defRPr/>
            </a:lvl1pPr>
          </a:lstStyle>
          <a:p>
            <a:fld id="{A2B57AB8-362A-5C4F-87C4-F96D61F95FEE}" type="slidenum">
              <a:rPr lang="en-US" altLang="en-US"/>
              <a:pPr/>
              <a:t>‹#›</a:t>
            </a:fld>
            <a:endParaRPr lang="en-US" altLang="en-US"/>
          </a:p>
        </p:txBody>
      </p:sp>
    </p:spTree>
    <p:extLst>
      <p:ext uri="{BB962C8B-B14F-4D97-AF65-F5344CB8AC3E}">
        <p14:creationId xmlns:p14="http://schemas.microsoft.com/office/powerpoint/2010/main" val="455819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F8923F9-4C17-AFAE-473C-012DBF79AE35}"/>
              </a:ext>
            </a:extLst>
          </p:cNvPr>
          <p:cNvSpPr>
            <a:spLocks noGrp="1"/>
          </p:cNvSpPr>
          <p:nvPr>
            <p:ph type="title" orient="vert"/>
          </p:nvPr>
        </p:nvSpPr>
        <p:spPr>
          <a:xfrm>
            <a:off x="6515100" y="609600"/>
            <a:ext cx="1943100" cy="548640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B77FF7D-1A13-B36C-B1EB-2DC6C4C1BAA1}"/>
              </a:ext>
            </a:extLst>
          </p:cNvPr>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B17130-E00F-E664-7AAD-E9CEA268AC4B}"/>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34C6FF99-C6DC-98D9-4F5C-8D8E1D65742F}"/>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AFF1324E-96D3-5C8A-CB24-AB7C71A94E64}"/>
              </a:ext>
            </a:extLst>
          </p:cNvPr>
          <p:cNvSpPr>
            <a:spLocks noGrp="1"/>
          </p:cNvSpPr>
          <p:nvPr>
            <p:ph type="sldNum" sz="quarter" idx="12"/>
          </p:nvPr>
        </p:nvSpPr>
        <p:spPr/>
        <p:txBody>
          <a:bodyPr/>
          <a:lstStyle>
            <a:lvl1pPr>
              <a:defRPr/>
            </a:lvl1pPr>
          </a:lstStyle>
          <a:p>
            <a:fld id="{7EF8E448-10E3-6D43-AB22-C9911D3FC9AA}" type="slidenum">
              <a:rPr lang="en-US" altLang="en-US"/>
              <a:pPr/>
              <a:t>‹#›</a:t>
            </a:fld>
            <a:endParaRPr lang="en-US" altLang="en-US"/>
          </a:p>
        </p:txBody>
      </p:sp>
    </p:spTree>
    <p:extLst>
      <p:ext uri="{BB962C8B-B14F-4D97-AF65-F5344CB8AC3E}">
        <p14:creationId xmlns:p14="http://schemas.microsoft.com/office/powerpoint/2010/main" val="32652880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35D29-9CE2-6EDF-D0BE-A4B43D251AAD}"/>
              </a:ext>
            </a:extLst>
          </p:cNvPr>
          <p:cNvSpPr>
            <a:spLocks noGrp="1"/>
          </p:cNvSpPr>
          <p:nvPr>
            <p:ph type="title"/>
          </p:nvPr>
        </p:nvSpPr>
        <p:spPr>
          <a:xfrm>
            <a:off x="685800" y="609600"/>
            <a:ext cx="7772400" cy="1143000"/>
          </a:xfrm>
        </p:spPr>
        <p:txBody>
          <a:bodyPr/>
          <a:lstStyle/>
          <a:p>
            <a:r>
              <a:rPr lang="en-US"/>
              <a:t>Click to edit Master title style</a:t>
            </a:r>
          </a:p>
        </p:txBody>
      </p:sp>
      <p:sp>
        <p:nvSpPr>
          <p:cNvPr id="3" name="Text Placeholder 2">
            <a:extLst>
              <a:ext uri="{FF2B5EF4-FFF2-40B4-BE49-F238E27FC236}">
                <a16:creationId xmlns:a16="http://schemas.microsoft.com/office/drawing/2014/main" id="{025A038C-8197-0A87-5E9D-859C9C636634}"/>
              </a:ext>
            </a:extLst>
          </p:cNvPr>
          <p:cNvSpPr>
            <a:spLocks noGrp="1"/>
          </p:cNvSpPr>
          <p:nvPr>
            <p:ph type="body"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D16BCAC-1C4E-2234-1BBD-81CC9D8645AE}"/>
              </a:ext>
            </a:extLst>
          </p:cNvPr>
          <p:cNvSpPr>
            <a:spLocks noGrp="1"/>
          </p:cNvSpPr>
          <p:nvPr>
            <p:ph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41BDF8-3502-24F3-3C03-409D61FDC369}"/>
              </a:ext>
            </a:extLst>
          </p:cNvPr>
          <p:cNvSpPr>
            <a:spLocks noGrp="1"/>
          </p:cNvSpPr>
          <p:nvPr>
            <p:ph type="dt" sz="half" idx="10"/>
          </p:nvPr>
        </p:nvSpPr>
        <p:spPr>
          <a:xfrm>
            <a:off x="685800" y="6248400"/>
            <a:ext cx="1905000" cy="45720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F0C4CFE3-45DB-C347-DE33-DC66E0D9C0B2}"/>
              </a:ext>
            </a:extLst>
          </p:cNvPr>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17464746-5673-BD7E-A6E3-84C084AE84D2}"/>
              </a:ext>
            </a:extLst>
          </p:cNvPr>
          <p:cNvSpPr>
            <a:spLocks noGrp="1"/>
          </p:cNvSpPr>
          <p:nvPr>
            <p:ph type="sldNum" sz="quarter" idx="12"/>
          </p:nvPr>
        </p:nvSpPr>
        <p:spPr>
          <a:xfrm>
            <a:off x="6553200" y="6248400"/>
            <a:ext cx="1905000" cy="457200"/>
          </a:xfrm>
        </p:spPr>
        <p:txBody>
          <a:bodyPr/>
          <a:lstStyle>
            <a:lvl1pPr>
              <a:defRPr/>
            </a:lvl1pPr>
          </a:lstStyle>
          <a:p>
            <a:fld id="{46FD9966-4BD7-6444-9F75-E9D9FFD7FF32}" type="slidenum">
              <a:rPr lang="en-US" altLang="en-US"/>
              <a:pPr/>
              <a:t>‹#›</a:t>
            </a:fld>
            <a:endParaRPr lang="en-US" altLang="en-US"/>
          </a:p>
        </p:txBody>
      </p:sp>
    </p:spTree>
    <p:extLst>
      <p:ext uri="{BB962C8B-B14F-4D97-AF65-F5344CB8AC3E}">
        <p14:creationId xmlns:p14="http://schemas.microsoft.com/office/powerpoint/2010/main" val="2077303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AAD65E5A-AD02-4B71-7886-3F6CFB866E77}"/>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F070A76A-8431-8086-796D-28405E1975F5}"/>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BEE99BCD-F323-D9A5-B535-201E87428D0B}"/>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vl1pPr>
          </a:lstStyle>
          <a:p>
            <a:endParaRPr lang="en-US" altLang="en-US"/>
          </a:p>
        </p:txBody>
      </p:sp>
      <p:sp>
        <p:nvSpPr>
          <p:cNvPr id="1029" name="Rectangle 5">
            <a:extLst>
              <a:ext uri="{FF2B5EF4-FFF2-40B4-BE49-F238E27FC236}">
                <a16:creationId xmlns:a16="http://schemas.microsoft.com/office/drawing/2014/main" id="{DCB84AC3-F87E-711D-0F61-6DE80F09FB74}"/>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en-US"/>
          </a:p>
        </p:txBody>
      </p:sp>
      <p:sp>
        <p:nvSpPr>
          <p:cNvPr id="1030" name="Rectangle 6">
            <a:extLst>
              <a:ext uri="{FF2B5EF4-FFF2-40B4-BE49-F238E27FC236}">
                <a16:creationId xmlns:a16="http://schemas.microsoft.com/office/drawing/2014/main" id="{ADC468ED-4282-2212-D15F-4AAF117826D7}"/>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4E677603-0723-6F48-B352-EABBAACF63D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ppt"/><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3.e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4.e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5.emf"/></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27.emf"/></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28.emf"/></Relationships>
</file>

<file path=ppt/slides/_rels/slide3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2.ppt"/><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30.emf"/></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32.emf"/></Relationships>
</file>

<file path=ppt/slides/_rels/slide3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3.jpeg"/></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1.xml"/><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3.jpeg"/></Relationships>
</file>

<file path=ppt/slides/_rels/slide4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42.xml"/><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3.jpeg"/></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oleObject" Target="../embeddings/oleObject3.ppt"/><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40.emf"/></Relationships>
</file>

<file path=ppt/slides/_rels/slide4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116821E6-7D7D-B3CE-55A6-6514248428D8}"/>
              </a:ext>
            </a:extLst>
          </p:cNvPr>
          <p:cNvSpPr>
            <a:spLocks noGrp="1" noChangeArrowheads="1"/>
          </p:cNvSpPr>
          <p:nvPr>
            <p:ph type="ctrTitle"/>
          </p:nvPr>
        </p:nvSpPr>
        <p:spPr>
          <a:xfrm>
            <a:off x="0" y="2895600"/>
            <a:ext cx="9144000" cy="3962400"/>
          </a:xfrm>
          <a:solidFill>
            <a:srgbClr val="99CCFF"/>
          </a:solidFill>
        </p:spPr>
        <p:txBody>
          <a:bodyPr anchor="ctr"/>
          <a:lstStyle/>
          <a:p>
            <a:r>
              <a:rPr lang="en-US" altLang="en-US" sz="2800"/>
              <a:t>Ned E. Strenth and Alfonso Correa-Sandoval</a:t>
            </a:r>
            <a:br>
              <a:rPr lang="en-US" altLang="en-US" sz="2800"/>
            </a:br>
            <a:br>
              <a:rPr lang="en-US" altLang="en-US" sz="2800"/>
            </a:br>
            <a:r>
              <a:rPr lang="en-US" altLang="en-US" sz="2800"/>
              <a:t>Department of Biology, Angelo State University</a:t>
            </a:r>
            <a:br>
              <a:rPr lang="en-US" altLang="en-US" sz="2800"/>
            </a:br>
            <a:r>
              <a:rPr lang="en-US" altLang="en-US" sz="2800"/>
              <a:t>San Angelo, Texas </a:t>
            </a:r>
            <a:br>
              <a:rPr lang="en-US" altLang="en-US" sz="2800"/>
            </a:br>
            <a:r>
              <a:rPr lang="en-US" altLang="en-US" sz="2800"/>
              <a:t>and</a:t>
            </a:r>
            <a:br>
              <a:rPr lang="en-US" altLang="en-US" sz="2800"/>
            </a:br>
            <a:r>
              <a:rPr lang="en-US" altLang="en-US" sz="2800"/>
              <a:t>Laboratorio de Zoologia, Instituto Tecnologico </a:t>
            </a:r>
            <a:br>
              <a:rPr lang="en-US" altLang="en-US" sz="2800"/>
            </a:br>
            <a:r>
              <a:rPr lang="en-US" altLang="en-US" sz="2800"/>
              <a:t>de Cd. Victoria A.P. 175, C.P. 87010,</a:t>
            </a:r>
            <a:br>
              <a:rPr lang="en-US" altLang="en-US" sz="2800"/>
            </a:br>
            <a:r>
              <a:rPr lang="en-US" altLang="en-US" sz="2800"/>
              <a:t> Cd. Victoria, Tamaulipas, Mexico </a:t>
            </a:r>
            <a:br>
              <a:rPr lang="en-US" altLang="en-US" sz="2800"/>
            </a:br>
            <a:endParaRPr lang="en-US" altLang="en-US" sz="2800"/>
          </a:p>
        </p:txBody>
      </p:sp>
      <p:sp>
        <p:nvSpPr>
          <p:cNvPr id="6147" name="Rectangle 3">
            <a:extLst>
              <a:ext uri="{FF2B5EF4-FFF2-40B4-BE49-F238E27FC236}">
                <a16:creationId xmlns:a16="http://schemas.microsoft.com/office/drawing/2014/main" id="{CE8A8237-C56C-5AA4-F94E-415AA3364A2A}"/>
              </a:ext>
            </a:extLst>
          </p:cNvPr>
          <p:cNvSpPr>
            <a:spLocks noGrp="1" noChangeArrowheads="1"/>
          </p:cNvSpPr>
          <p:nvPr>
            <p:ph type="subTitle" idx="1"/>
          </p:nvPr>
        </p:nvSpPr>
        <p:spPr>
          <a:xfrm>
            <a:off x="0" y="0"/>
            <a:ext cx="9144000" cy="2971800"/>
          </a:xfrm>
          <a:solidFill>
            <a:srgbClr val="99CCFF"/>
          </a:solidFill>
        </p:spPr>
        <p:txBody>
          <a:bodyPr/>
          <a:lstStyle/>
          <a:p>
            <a:endParaRPr lang="en-US" altLang="en-US" sz="3200"/>
          </a:p>
          <a:p>
            <a:r>
              <a:rPr lang="en-US" altLang="en-US" sz="3200"/>
              <a:t>Zoogeographical Implications </a:t>
            </a:r>
          </a:p>
          <a:p>
            <a:r>
              <a:rPr lang="en-US" altLang="en-US" sz="3200"/>
              <a:t>of Recent Records of Land Snails </a:t>
            </a:r>
          </a:p>
          <a:p>
            <a:r>
              <a:rPr lang="en-US" altLang="en-US" sz="3200"/>
              <a:t>from Northern Coahuila, Mexico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Map of the Chihuahuan Desert region, highlighting its location across parts of the USA and Mexico. The desert spans areas in New Mexico, Texas, and Arizona in the USA, and Chihuahua, Coahuila, Durango, Zacatecas, Nuevo Leon, and Sonora in Mexico">
            <a:extLst>
              <a:ext uri="{FF2B5EF4-FFF2-40B4-BE49-F238E27FC236}">
                <a16:creationId xmlns:a16="http://schemas.microsoft.com/office/drawing/2014/main" id="{D80E12AA-5CFE-15D1-9BA3-2DD28316E57B}"/>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975350" cy="6858000"/>
          </a:xfrm>
          <a:prstGeom prst="rect">
            <a:avLst/>
          </a:prstGeom>
          <a:noFill/>
          <a:extLst>
            <a:ext uri="{909E8E84-426E-40DD-AFC4-6F175D3DCCD1}">
              <a14:hiddenFill xmlns:a14="http://schemas.microsoft.com/office/drawing/2010/main">
                <a:solidFill>
                  <a:srgbClr val="FFFFFF"/>
                </a:solidFill>
              </a14:hiddenFill>
            </a:ext>
          </a:extLst>
        </p:spPr>
      </p:pic>
      <p:sp>
        <p:nvSpPr>
          <p:cNvPr id="21509" name="Text Box 5">
            <a:extLst>
              <a:ext uri="{FF2B5EF4-FFF2-40B4-BE49-F238E27FC236}">
                <a16:creationId xmlns:a16="http://schemas.microsoft.com/office/drawing/2014/main" id="{61567C1E-27DC-97F7-70CE-954CC4BBFBA4}"/>
              </a:ext>
            </a:extLst>
          </p:cNvPr>
          <p:cNvSpPr txBox="1">
            <a:spLocks noGrp="1" noRot="1" noMove="1" noResize="1" noEditPoints="1" noAdjustHandles="1" noChangeArrowheads="1" noChangeShapeType="1"/>
          </p:cNvSpPr>
          <p:nvPr/>
        </p:nvSpPr>
        <p:spPr bwMode="auto">
          <a:xfrm>
            <a:off x="5562600" y="2971800"/>
            <a:ext cx="3384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dirty="0">
                <a:latin typeface="Arial" panose="020B0604020202020204" pitchFamily="34" charset="0"/>
              </a:rPr>
              <a:t>Map from Schmidt (1979)</a:t>
            </a:r>
          </a:p>
          <a:p>
            <a:r>
              <a:rPr lang="en-US" altLang="en-US" sz="1800" dirty="0">
                <a:latin typeface="Arial" panose="020B0604020202020204" pitchFamily="34" charset="0"/>
              </a:rPr>
              <a:t>J. Arid Environments 2:243-250</a:t>
            </a:r>
          </a:p>
        </p:txBody>
      </p:sp>
      <p:sp>
        <p:nvSpPr>
          <p:cNvPr id="4" name="Title 3">
            <a:extLst>
              <a:ext uri="{FF2B5EF4-FFF2-40B4-BE49-F238E27FC236}">
                <a16:creationId xmlns:a16="http://schemas.microsoft.com/office/drawing/2014/main" id="{C18CF852-0C60-43F7-669A-2E10805E07A3}"/>
              </a:ext>
            </a:extLst>
          </p:cNvPr>
          <p:cNvSpPr>
            <a:spLocks noGrp="1" noRot="1" noMove="1" noResize="1" noEditPoints="1" noAdjustHandles="1" noChangeArrowheads="1" noChangeShapeType="1"/>
          </p:cNvSpPr>
          <p:nvPr>
            <p:ph type="title" idx="4294967295"/>
          </p:nvPr>
        </p:nvSpPr>
        <p:spPr>
          <a:xfrm>
            <a:off x="685800" y="-1143000"/>
            <a:ext cx="7772400" cy="1143000"/>
          </a:xfrm>
        </p:spPr>
        <p:txBody>
          <a:bodyPr vert="horz" wrap="square" lIns="91440" tIns="45720" rIns="91440" bIns="45720" numCol="1" anchor="b" anchorCtr="0" compatLnSpc="1">
            <a:prstTxWarp prst="textNoShape">
              <a:avLst/>
            </a:prstTxWarp>
          </a:bodyPr>
          <a:lstStyle/>
          <a:p>
            <a:r>
              <a:rPr lang="en-US" altLang="en-US" sz="4400" dirty="0">
                <a:latin typeface="Arial" panose="020B0604020202020204" pitchFamily="34" charset="0"/>
              </a:rPr>
              <a:t>Map from Schmidt (1979)</a:t>
            </a:r>
            <a:br>
              <a:rPr lang="en-US" altLang="en-US" sz="4400" dirty="0">
                <a:latin typeface="Arial" panose="020B0604020202020204" pitchFamily="34" charset="0"/>
              </a:rPr>
            </a:br>
            <a:r>
              <a:rPr lang="en-US" altLang="en-US" sz="4400" dirty="0">
                <a:latin typeface="Arial" panose="020B0604020202020204" pitchFamily="34" charset="0"/>
              </a:rPr>
              <a:t>J. Arid Environments 2:243-250</a:t>
            </a:r>
            <a:br>
              <a:rPr lang="en-US" altLang="en-US" sz="4400" dirty="0">
                <a:latin typeface="Arial" panose="020B0604020202020204" pitchFamily="34" charset="0"/>
              </a:rPr>
            </a:b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8" name="Picture 4" descr="A landscape with a rocky area&#10;">
            <a:extLst>
              <a:ext uri="{FF2B5EF4-FFF2-40B4-BE49-F238E27FC236}">
                <a16:creationId xmlns:a16="http://schemas.microsoft.com/office/drawing/2014/main" id="{DC467D6E-5AA1-6632-DED6-D128B48BD1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57150"/>
            <a:ext cx="9448800" cy="697230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A3A28184-4FB7-02D3-AFEC-EACD9081F00F}"/>
              </a:ext>
            </a:extLst>
          </p:cNvPr>
          <p:cNvSpPr>
            <a:spLocks noGrp="1"/>
          </p:cNvSpPr>
          <p:nvPr>
            <p:ph type="title" idx="4294967295"/>
          </p:nvPr>
        </p:nvSpPr>
        <p:spPr>
          <a:xfrm>
            <a:off x="685800" y="-1143000"/>
            <a:ext cx="7772400" cy="1143000"/>
          </a:xfrm>
        </p:spPr>
        <p:txBody>
          <a:bodyPr vert="horz" wrap="square" lIns="91440" tIns="45720" rIns="91440" bIns="45720" numCol="1" anchor="b" anchorCtr="0" compatLnSpc="1">
            <a:prstTxWarp prst="textNoShape">
              <a:avLst/>
            </a:prstTxWarp>
          </a:bodyPr>
          <a:lstStyle/>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6" name="Picture 4" descr="A road with a building in the background">
            <a:extLst>
              <a:ext uri="{FF2B5EF4-FFF2-40B4-BE49-F238E27FC236}">
                <a16:creationId xmlns:a16="http://schemas.microsoft.com/office/drawing/2014/main" id="{84BB8C5D-DF7E-CD79-01A7-BFBE5C4672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77788"/>
            <a:ext cx="9601200" cy="70135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6" name="Picture 4" descr="A satellite image of a desert&#10;">
            <a:extLst>
              <a:ext uri="{FF2B5EF4-FFF2-40B4-BE49-F238E27FC236}">
                <a16:creationId xmlns:a16="http://schemas.microsoft.com/office/drawing/2014/main" id="{431D5A66-04A1-7A77-702A-0FB3FF3D24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7938"/>
            <a:ext cx="8534400" cy="6842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A satellite view of a mountain range&#10;">
            <a:extLst>
              <a:ext uri="{FF2B5EF4-FFF2-40B4-BE49-F238E27FC236}">
                <a16:creationId xmlns:a16="http://schemas.microsoft.com/office/drawing/2014/main" id="{33BAFF33-5C0D-6188-C3CC-F2A6839C4A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52388"/>
            <a:ext cx="8686800" cy="69627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68" name="Object 4" descr="A blue background image titled 'LIST OF SPECIES' with a list of species names under different families. The families and species listed are:&#10;&#10;Family Spiraxidae&#10;&#10;    Euglandina singleyana (Binney)&#10;&#10;Family Urocoptidae&#10;&#10;    Holospira goldfussi anacachensis Bartsch&#10;&#10;Family Polygyridae&#10;&#10;    Polygyra texasiana (Moricand)&#10;&#10;Family Pupillidae&#10;&#10;    Gastrocopta pellucida (Pfeiffer)&#10;&#10;Family Zonitidae&#10;&#10;    Glyphyalina indentata (Say)&#10;&#10;Family Thysanophora&#10;&#10;    Thysanophora horni (Gabb)">
            <a:extLst>
              <a:ext uri="{FF2B5EF4-FFF2-40B4-BE49-F238E27FC236}">
                <a16:creationId xmlns:a16="http://schemas.microsoft.com/office/drawing/2014/main" id="{57AADF26-137F-3A94-0D13-A399F4E86F35}"/>
              </a:ext>
            </a:extLst>
          </p:cNvPr>
          <p:cNvGraphicFramePr>
            <a:graphicFrameLocks noChangeAspect="1"/>
          </p:cNvGraphicFramePr>
          <p:nvPr>
            <p:extLst>
              <p:ext uri="{D42A27DB-BD31-4B8C-83A1-F6EECF244321}">
                <p14:modId xmlns:p14="http://schemas.microsoft.com/office/powerpoint/2010/main" val="3882354628"/>
              </p:ext>
            </p:extLst>
          </p:nvPr>
        </p:nvGraphicFramePr>
        <p:xfrm>
          <a:off x="-196850" y="282575"/>
          <a:ext cx="9536113" cy="6480175"/>
        </p:xfrm>
        <a:graphic>
          <a:graphicData uri="http://schemas.openxmlformats.org/presentationml/2006/ole">
            <mc:AlternateContent xmlns:mc="http://schemas.openxmlformats.org/markup-compatibility/2006">
              <mc:Choice xmlns:v="urn:schemas-microsoft-com:vml" Requires="v">
                <p:oleObj name="Slide" r:id="rId3" imgW="3441700" imgH="2578100" progId="PowerPoint.Slide.8">
                  <p:embed/>
                </p:oleObj>
              </mc:Choice>
              <mc:Fallback>
                <p:oleObj name="Slide" r:id="rId3" imgW="3441700" imgH="2578100" progId="PowerPoint.Slid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850" y="282575"/>
                        <a:ext cx="9536113" cy="648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descr="A close-up image of a fossilized ammonite shell. The shell is spiral-shaped and appears to be embedded in a transparent material, possibly resin or glass.">
            <a:extLst>
              <a:ext uri="{FF2B5EF4-FFF2-40B4-BE49-F238E27FC236}">
                <a16:creationId xmlns:a16="http://schemas.microsoft.com/office/drawing/2014/main" id="{5A364F29-37EC-023F-043F-935B573999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9050"/>
            <a:ext cx="10287000" cy="6870700"/>
          </a:xfrm>
          <a:prstGeom prst="rect">
            <a:avLst/>
          </a:prstGeom>
          <a:noFill/>
          <a:extLst>
            <a:ext uri="{909E8E84-426E-40DD-AFC4-6F175D3DCCD1}">
              <a14:hiddenFill xmlns:a14="http://schemas.microsoft.com/office/drawing/2010/main">
                <a:solidFill>
                  <a:srgbClr val="FFFFFF"/>
                </a:solidFill>
              </a14:hiddenFill>
            </a:ext>
          </a:extLst>
        </p:spPr>
      </p:pic>
      <p:sp>
        <p:nvSpPr>
          <p:cNvPr id="59397" name="Text Box 5">
            <a:extLst>
              <a:ext uri="{FF2B5EF4-FFF2-40B4-BE49-F238E27FC236}">
                <a16:creationId xmlns:a16="http://schemas.microsoft.com/office/drawing/2014/main" id="{D801106B-36E5-5822-EDF6-76A6B803E93B}"/>
              </a:ext>
            </a:extLst>
          </p:cNvPr>
          <p:cNvSpPr txBox="1">
            <a:spLocks noChangeArrowheads="1"/>
          </p:cNvSpPr>
          <p:nvPr/>
        </p:nvSpPr>
        <p:spPr bwMode="auto">
          <a:xfrm>
            <a:off x="7010400" y="152400"/>
            <a:ext cx="2540000" cy="457200"/>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800" i="1"/>
              <a:t>Glyphyalina</a:t>
            </a:r>
            <a:r>
              <a:rPr lang="en-US" altLang="en-US" i="1"/>
              <a:t> </a:t>
            </a:r>
            <a:r>
              <a:rPr lang="en-US" altLang="en-US" sz="1800" i="1"/>
              <a:t>indentata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descr="A close-up image of a fossilized ammonite shell. The shell is spiral-shaped and appears to be embedded in a transparent material, possibly resin or glass.">
            <a:extLst>
              <a:ext uri="{FF2B5EF4-FFF2-40B4-BE49-F238E27FC236}">
                <a16:creationId xmlns:a16="http://schemas.microsoft.com/office/drawing/2014/main" id="{E870A587-0B60-25F1-14DA-1A38FB918A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0"/>
            <a:ext cx="96774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8373" name="Text Box 5">
            <a:extLst>
              <a:ext uri="{FF2B5EF4-FFF2-40B4-BE49-F238E27FC236}">
                <a16:creationId xmlns:a16="http://schemas.microsoft.com/office/drawing/2014/main" id="{47423E1E-1803-DCA9-9C07-F9EBF033455C}"/>
              </a:ext>
              <a:ext uri="{C183D7F6-B498-43B3-948B-1728B52AA6E4}">
                <adec:decorative xmlns:adec="http://schemas.microsoft.com/office/drawing/2017/decorative" val="1"/>
              </a:ext>
            </a:extLst>
          </p:cNvPr>
          <p:cNvSpPr txBox="1">
            <a:spLocks noChangeArrowheads="1"/>
          </p:cNvSpPr>
          <p:nvPr/>
        </p:nvSpPr>
        <p:spPr bwMode="auto">
          <a:xfrm>
            <a:off x="7756525" y="1143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1800"/>
          </a:p>
        </p:txBody>
      </p:sp>
      <p:sp>
        <p:nvSpPr>
          <p:cNvPr id="58375" name="Text Box 7">
            <a:extLst>
              <a:ext uri="{FF2B5EF4-FFF2-40B4-BE49-F238E27FC236}">
                <a16:creationId xmlns:a16="http://schemas.microsoft.com/office/drawing/2014/main" id="{218AE1A5-47FA-516E-80F0-BC6B1EEB42A1}"/>
              </a:ext>
            </a:extLst>
          </p:cNvPr>
          <p:cNvSpPr txBox="1">
            <a:spLocks noChangeArrowheads="1"/>
          </p:cNvSpPr>
          <p:nvPr/>
        </p:nvSpPr>
        <p:spPr bwMode="auto">
          <a:xfrm>
            <a:off x="6807200" y="114300"/>
            <a:ext cx="2235200" cy="366713"/>
          </a:xfrm>
          <a:prstGeom prst="rect">
            <a:avLst/>
          </a:prstGeom>
          <a:solidFill>
            <a:schemeClr val="bg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800" i="1"/>
              <a:t>Glyphyalina indentata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B9A80804-738D-046E-01F4-641C92773EBB}"/>
              </a:ext>
            </a:extLst>
          </p:cNvPr>
          <p:cNvSpPr>
            <a:spLocks noGrp="1" noChangeArrowheads="1"/>
          </p:cNvSpPr>
          <p:nvPr>
            <p:ph type="ctrTitle"/>
          </p:nvPr>
        </p:nvSpPr>
        <p:spPr>
          <a:xfrm>
            <a:off x="5257800" y="0"/>
            <a:ext cx="3276600" cy="704850"/>
          </a:xfrm>
        </p:spPr>
        <p:txBody>
          <a:bodyPr anchor="ctr"/>
          <a:lstStyle/>
          <a:p>
            <a:r>
              <a:rPr lang="en-US" altLang="en-US" sz="1800" i="1"/>
              <a:t>Glyphyalinia indentata</a:t>
            </a:r>
          </a:p>
        </p:txBody>
      </p:sp>
      <p:sp>
        <p:nvSpPr>
          <p:cNvPr id="51203" name="Rectangle 3">
            <a:extLst>
              <a:ext uri="{FF2B5EF4-FFF2-40B4-BE49-F238E27FC236}">
                <a16:creationId xmlns:a16="http://schemas.microsoft.com/office/drawing/2014/main" id="{31ED2C70-9EAC-9F40-E693-FEE623F9278C}"/>
              </a:ext>
            </a:extLst>
          </p:cNvPr>
          <p:cNvSpPr>
            <a:spLocks noGrp="1" noChangeArrowheads="1"/>
          </p:cNvSpPr>
          <p:nvPr>
            <p:ph type="subTitle" idx="1"/>
          </p:nvPr>
        </p:nvSpPr>
        <p:spPr>
          <a:xfrm>
            <a:off x="5029200" y="3048000"/>
            <a:ext cx="4114800" cy="3810000"/>
          </a:xfrm>
        </p:spPr>
        <p:txBody>
          <a:bodyPr/>
          <a:lstStyle/>
          <a:p>
            <a:pPr algn="l">
              <a:lnSpc>
                <a:spcPct val="90000"/>
              </a:lnSpc>
              <a:tabLst>
                <a:tab pos="347663" algn="l"/>
                <a:tab pos="566738" algn="l"/>
                <a:tab pos="2341563" algn="l"/>
                <a:tab pos="2633663" algn="l"/>
              </a:tabLst>
            </a:pPr>
            <a:r>
              <a:rPr lang="en-US" altLang="en-US" sz="1700"/>
              <a:t>Known distribution</a:t>
            </a:r>
          </a:p>
          <a:p>
            <a:pPr algn="l">
              <a:lnSpc>
                <a:spcPct val="90000"/>
              </a:lnSpc>
              <a:tabLst>
                <a:tab pos="347663" algn="l"/>
                <a:tab pos="566738" algn="l"/>
                <a:tab pos="2341563" algn="l"/>
                <a:tab pos="2633663" algn="l"/>
              </a:tabLst>
            </a:pPr>
            <a:r>
              <a:rPr lang="en-US" altLang="en-US" sz="1700"/>
              <a:t>	Mexico:	Texas:</a:t>
            </a:r>
          </a:p>
          <a:p>
            <a:pPr algn="l">
              <a:lnSpc>
                <a:spcPct val="90000"/>
              </a:lnSpc>
              <a:tabLst>
                <a:tab pos="347663" algn="l"/>
                <a:tab pos="566738" algn="l"/>
                <a:tab pos="2341563" algn="l"/>
                <a:tab pos="2633663" algn="l"/>
              </a:tabLst>
            </a:pPr>
            <a:r>
              <a:rPr lang="en-US" altLang="en-US" sz="1700"/>
              <a:t>		Baja California	S.E. States</a:t>
            </a:r>
          </a:p>
          <a:p>
            <a:pPr algn="l">
              <a:lnSpc>
                <a:spcPct val="90000"/>
              </a:lnSpc>
              <a:tabLst>
                <a:tab pos="347663" algn="l"/>
                <a:tab pos="566738" algn="l"/>
                <a:tab pos="2341563" algn="l"/>
                <a:tab pos="2633663" algn="l"/>
              </a:tabLst>
            </a:pPr>
            <a:r>
              <a:rPr lang="en-US" altLang="en-US" sz="1700"/>
              <a:t>		Sonora	Texas to Maine</a:t>
            </a:r>
          </a:p>
          <a:p>
            <a:pPr algn="l">
              <a:lnSpc>
                <a:spcPct val="90000"/>
              </a:lnSpc>
              <a:tabLst>
                <a:tab pos="347663" algn="l"/>
                <a:tab pos="566738" algn="l"/>
                <a:tab pos="2341563" algn="l"/>
                <a:tab pos="2633663" algn="l"/>
              </a:tabLst>
            </a:pPr>
            <a:r>
              <a:rPr lang="en-US" altLang="en-US" sz="1700"/>
              <a:t>		Chihuahua</a:t>
            </a:r>
          </a:p>
          <a:p>
            <a:pPr algn="l">
              <a:lnSpc>
                <a:spcPct val="90000"/>
              </a:lnSpc>
              <a:tabLst>
                <a:tab pos="347663" algn="l"/>
                <a:tab pos="566738" algn="l"/>
                <a:tab pos="2341563" algn="l"/>
                <a:tab pos="2633663" algn="l"/>
              </a:tabLst>
            </a:pPr>
            <a:r>
              <a:rPr lang="en-US" altLang="en-US" sz="1700"/>
              <a:t>		Durango</a:t>
            </a:r>
          </a:p>
          <a:p>
            <a:pPr algn="l">
              <a:lnSpc>
                <a:spcPct val="90000"/>
              </a:lnSpc>
              <a:tabLst>
                <a:tab pos="347663" algn="l"/>
                <a:tab pos="566738" algn="l"/>
                <a:tab pos="2341563" algn="l"/>
                <a:tab pos="2633663" algn="l"/>
              </a:tabLst>
            </a:pPr>
            <a:r>
              <a:rPr lang="en-US" altLang="en-US" sz="1700"/>
              <a:t>		Nuevo Leon</a:t>
            </a:r>
          </a:p>
          <a:p>
            <a:pPr algn="l">
              <a:lnSpc>
                <a:spcPct val="90000"/>
              </a:lnSpc>
              <a:tabLst>
                <a:tab pos="347663" algn="l"/>
                <a:tab pos="566738" algn="l"/>
                <a:tab pos="2341563" algn="l"/>
                <a:tab pos="2633663" algn="l"/>
              </a:tabLst>
            </a:pPr>
            <a:r>
              <a:rPr lang="en-US" altLang="en-US" sz="1700"/>
              <a:t>		Tamaulipas</a:t>
            </a:r>
          </a:p>
          <a:p>
            <a:pPr algn="l">
              <a:lnSpc>
                <a:spcPct val="90000"/>
              </a:lnSpc>
              <a:tabLst>
                <a:tab pos="347663" algn="l"/>
                <a:tab pos="566738" algn="l"/>
                <a:tab pos="2341563" algn="l"/>
                <a:tab pos="2633663" algn="l"/>
              </a:tabLst>
            </a:pPr>
            <a:r>
              <a:rPr lang="en-US" altLang="en-US" sz="1700"/>
              <a:t>		San Luis Potosi</a:t>
            </a:r>
          </a:p>
          <a:p>
            <a:pPr algn="l">
              <a:lnSpc>
                <a:spcPct val="90000"/>
              </a:lnSpc>
              <a:tabLst>
                <a:tab pos="347663" algn="l"/>
                <a:tab pos="566738" algn="l"/>
                <a:tab pos="2341563" algn="l"/>
                <a:tab pos="2633663" algn="l"/>
              </a:tabLst>
            </a:pPr>
            <a:r>
              <a:rPr lang="en-US" altLang="en-US" sz="1700"/>
              <a:t>		Jalisco</a:t>
            </a:r>
          </a:p>
          <a:p>
            <a:pPr algn="l">
              <a:lnSpc>
                <a:spcPct val="90000"/>
              </a:lnSpc>
              <a:tabLst>
                <a:tab pos="347663" algn="l"/>
                <a:tab pos="566738" algn="l"/>
                <a:tab pos="2341563" algn="l"/>
                <a:tab pos="2633663" algn="l"/>
              </a:tabLst>
            </a:pPr>
            <a:r>
              <a:rPr lang="en-US" altLang="en-US" sz="1700"/>
              <a:t>		Michoacan</a:t>
            </a:r>
          </a:p>
          <a:p>
            <a:pPr algn="l">
              <a:lnSpc>
                <a:spcPct val="90000"/>
              </a:lnSpc>
              <a:tabLst>
                <a:tab pos="347663" algn="l"/>
                <a:tab pos="566738" algn="l"/>
                <a:tab pos="2341563" algn="l"/>
                <a:tab pos="2633663" algn="l"/>
              </a:tabLst>
            </a:pPr>
            <a:r>
              <a:rPr lang="en-US" altLang="en-US" sz="1700"/>
              <a:t>		Morelos</a:t>
            </a:r>
          </a:p>
          <a:p>
            <a:pPr algn="l">
              <a:lnSpc>
                <a:spcPct val="90000"/>
              </a:lnSpc>
              <a:tabLst>
                <a:tab pos="347663" algn="l"/>
                <a:tab pos="566738" algn="l"/>
                <a:tab pos="2341563" algn="l"/>
                <a:tab pos="2633663" algn="l"/>
              </a:tabLst>
            </a:pPr>
            <a:r>
              <a:rPr lang="en-US" altLang="en-US" sz="1700"/>
              <a:t>		Puebla</a:t>
            </a:r>
          </a:p>
        </p:txBody>
      </p:sp>
      <p:pic>
        <p:nvPicPr>
          <p:cNvPr id="51204" name="Picture 4" descr="A close-up image of a fossilized ammonite shell. The shell is spiral-shaped and appears to be embedded in a transparent material, possibly resin or glass.">
            <a:extLst>
              <a:ext uri="{FF2B5EF4-FFF2-40B4-BE49-F238E27FC236}">
                <a16:creationId xmlns:a16="http://schemas.microsoft.com/office/drawing/2014/main" id="{61183C78-D488-DC9D-9158-B13234B8F9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533400"/>
            <a:ext cx="3657600" cy="2443163"/>
          </a:xfrm>
          <a:prstGeom prst="rect">
            <a:avLst/>
          </a:prstGeom>
          <a:noFill/>
          <a:extLst>
            <a:ext uri="{909E8E84-426E-40DD-AFC4-6F175D3DCCD1}">
              <a14:hiddenFill xmlns:a14="http://schemas.microsoft.com/office/drawing/2010/main">
                <a:solidFill>
                  <a:srgbClr val="FFFFFF"/>
                </a:solidFill>
              </a14:hiddenFill>
            </a:ext>
          </a:extLst>
        </p:spPr>
      </p:pic>
      <p:pic>
        <p:nvPicPr>
          <p:cNvPr id="51205" name="Picture 5" descr="A map of mexico with black outline&#10;">
            <a:extLst>
              <a:ext uri="{FF2B5EF4-FFF2-40B4-BE49-F238E27FC236}">
                <a16:creationId xmlns:a16="http://schemas.microsoft.com/office/drawing/2014/main" id="{8AF103EB-4BDE-B58D-DD75-D071FF4253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564063" cy="6858000"/>
          </a:xfrm>
          <a:prstGeom prst="rect">
            <a:avLst/>
          </a:prstGeom>
          <a:noFill/>
          <a:extLst>
            <a:ext uri="{909E8E84-426E-40DD-AFC4-6F175D3DCCD1}">
              <a14:hiddenFill xmlns:a14="http://schemas.microsoft.com/office/drawing/2010/main">
                <a:solidFill>
                  <a:srgbClr val="FFFFFF"/>
                </a:solidFill>
              </a14:hiddenFill>
            </a:ext>
          </a:extLst>
        </p:spPr>
      </p:pic>
      <p:sp>
        <p:nvSpPr>
          <p:cNvPr id="51206" name="AutoShape 6">
            <a:extLst>
              <a:ext uri="{FF2B5EF4-FFF2-40B4-BE49-F238E27FC236}">
                <a16:creationId xmlns:a16="http://schemas.microsoft.com/office/drawing/2014/main" id="{9A553EEB-5932-9252-C963-8F7174566942}"/>
              </a:ext>
              <a:ext uri="{C183D7F6-B498-43B3-948B-1728B52AA6E4}">
                <adec:decorative xmlns:adec="http://schemas.microsoft.com/office/drawing/2017/decorative" val="1"/>
              </a:ext>
            </a:extLst>
          </p:cNvPr>
          <p:cNvSpPr>
            <a:spLocks noChangeArrowheads="1"/>
          </p:cNvSpPr>
          <p:nvPr/>
        </p:nvSpPr>
        <p:spPr bwMode="auto">
          <a:xfrm>
            <a:off x="304800" y="16002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07" name="AutoShape 7">
            <a:extLst>
              <a:ext uri="{FF2B5EF4-FFF2-40B4-BE49-F238E27FC236}">
                <a16:creationId xmlns:a16="http://schemas.microsoft.com/office/drawing/2014/main" id="{5DB7015D-46E8-B8B7-251A-206F08510FA9}"/>
              </a:ext>
              <a:ext uri="{C183D7F6-B498-43B3-948B-1728B52AA6E4}">
                <adec:decorative xmlns:adec="http://schemas.microsoft.com/office/drawing/2017/decorative" val="1"/>
              </a:ext>
            </a:extLst>
          </p:cNvPr>
          <p:cNvSpPr>
            <a:spLocks noChangeArrowheads="1"/>
          </p:cNvSpPr>
          <p:nvPr/>
        </p:nvSpPr>
        <p:spPr bwMode="auto">
          <a:xfrm>
            <a:off x="1828800" y="26670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08" name="AutoShape 8">
            <a:extLst>
              <a:ext uri="{FF2B5EF4-FFF2-40B4-BE49-F238E27FC236}">
                <a16:creationId xmlns:a16="http://schemas.microsoft.com/office/drawing/2014/main" id="{AD54D16F-50B1-1837-C6F0-58668F719E7B}"/>
              </a:ext>
              <a:ext uri="{C183D7F6-B498-43B3-948B-1728B52AA6E4}">
                <adec:decorative xmlns:adec="http://schemas.microsoft.com/office/drawing/2017/decorative" val="1"/>
              </a:ext>
            </a:extLst>
          </p:cNvPr>
          <p:cNvSpPr>
            <a:spLocks noChangeArrowheads="1"/>
          </p:cNvSpPr>
          <p:nvPr/>
        </p:nvSpPr>
        <p:spPr bwMode="auto">
          <a:xfrm>
            <a:off x="2286000" y="34290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09" name="AutoShape 9">
            <a:extLst>
              <a:ext uri="{FF2B5EF4-FFF2-40B4-BE49-F238E27FC236}">
                <a16:creationId xmlns:a16="http://schemas.microsoft.com/office/drawing/2014/main" id="{456518CD-6825-806A-E39C-273C5B27DED4}"/>
              </a:ext>
              <a:ext uri="{C183D7F6-B498-43B3-948B-1728B52AA6E4}">
                <adec:decorative xmlns:adec="http://schemas.microsoft.com/office/drawing/2017/decorative" val="1"/>
              </a:ext>
            </a:extLst>
          </p:cNvPr>
          <p:cNvSpPr>
            <a:spLocks noChangeArrowheads="1"/>
          </p:cNvSpPr>
          <p:nvPr/>
        </p:nvSpPr>
        <p:spPr bwMode="auto">
          <a:xfrm>
            <a:off x="1752600" y="38100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10" name="AutoShape 10">
            <a:extLst>
              <a:ext uri="{FF2B5EF4-FFF2-40B4-BE49-F238E27FC236}">
                <a16:creationId xmlns:a16="http://schemas.microsoft.com/office/drawing/2014/main" id="{91C5391C-77A9-AF6C-4229-44AF45CF97C7}"/>
              </a:ext>
              <a:ext uri="{C183D7F6-B498-43B3-948B-1728B52AA6E4}">
                <adec:decorative xmlns:adec="http://schemas.microsoft.com/office/drawing/2017/decorative" val="1"/>
              </a:ext>
            </a:extLst>
          </p:cNvPr>
          <p:cNvSpPr>
            <a:spLocks noChangeArrowheads="1"/>
          </p:cNvSpPr>
          <p:nvPr/>
        </p:nvSpPr>
        <p:spPr bwMode="auto">
          <a:xfrm>
            <a:off x="228600" y="29718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11" name="AutoShape 11">
            <a:extLst>
              <a:ext uri="{FF2B5EF4-FFF2-40B4-BE49-F238E27FC236}">
                <a16:creationId xmlns:a16="http://schemas.microsoft.com/office/drawing/2014/main" id="{64C374F3-ED7C-B2F6-B2AB-8C7226CB2808}"/>
              </a:ext>
              <a:ext uri="{C183D7F6-B498-43B3-948B-1728B52AA6E4}">
                <adec:decorative xmlns:adec="http://schemas.microsoft.com/office/drawing/2017/decorative" val="1"/>
              </a:ext>
            </a:extLst>
          </p:cNvPr>
          <p:cNvSpPr>
            <a:spLocks noChangeArrowheads="1"/>
          </p:cNvSpPr>
          <p:nvPr/>
        </p:nvSpPr>
        <p:spPr bwMode="auto">
          <a:xfrm>
            <a:off x="609600" y="45720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12" name="AutoShape 12">
            <a:extLst>
              <a:ext uri="{FF2B5EF4-FFF2-40B4-BE49-F238E27FC236}">
                <a16:creationId xmlns:a16="http://schemas.microsoft.com/office/drawing/2014/main" id="{3420E365-EBA4-FC2B-A7BA-F3F760E4F216}"/>
              </a:ext>
              <a:ext uri="{C183D7F6-B498-43B3-948B-1728B52AA6E4}">
                <adec:decorative xmlns:adec="http://schemas.microsoft.com/office/drawing/2017/decorative" val="1"/>
              </a:ext>
            </a:extLst>
          </p:cNvPr>
          <p:cNvSpPr>
            <a:spLocks noChangeArrowheads="1"/>
          </p:cNvSpPr>
          <p:nvPr/>
        </p:nvSpPr>
        <p:spPr bwMode="auto">
          <a:xfrm>
            <a:off x="1219200" y="49530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13" name="AutoShape 13">
            <a:extLst>
              <a:ext uri="{FF2B5EF4-FFF2-40B4-BE49-F238E27FC236}">
                <a16:creationId xmlns:a16="http://schemas.microsoft.com/office/drawing/2014/main" id="{4EA8E50F-D698-5CF7-BFD2-27DF02040B29}"/>
              </a:ext>
              <a:ext uri="{C183D7F6-B498-43B3-948B-1728B52AA6E4}">
                <adec:decorative xmlns:adec="http://schemas.microsoft.com/office/drawing/2017/decorative" val="1"/>
              </a:ext>
            </a:extLst>
          </p:cNvPr>
          <p:cNvSpPr>
            <a:spLocks noChangeArrowheads="1"/>
          </p:cNvSpPr>
          <p:nvPr/>
        </p:nvSpPr>
        <p:spPr bwMode="auto">
          <a:xfrm>
            <a:off x="2209800" y="5181600"/>
            <a:ext cx="188913" cy="179388"/>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14" name="AutoShape 14">
            <a:extLst>
              <a:ext uri="{FF2B5EF4-FFF2-40B4-BE49-F238E27FC236}">
                <a16:creationId xmlns:a16="http://schemas.microsoft.com/office/drawing/2014/main" id="{CA36A8C3-91E0-69BB-D081-5C7219CFE09D}"/>
              </a:ext>
              <a:ext uri="{C183D7F6-B498-43B3-948B-1728B52AA6E4}">
                <adec:decorative xmlns:adec="http://schemas.microsoft.com/office/drawing/2017/decorative" val="1"/>
              </a:ext>
            </a:extLst>
          </p:cNvPr>
          <p:cNvSpPr>
            <a:spLocks noChangeArrowheads="1"/>
          </p:cNvSpPr>
          <p:nvPr/>
        </p:nvSpPr>
        <p:spPr bwMode="auto">
          <a:xfrm>
            <a:off x="2590800" y="5181600"/>
            <a:ext cx="192088"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1215" name="Text Box 15">
            <a:extLst>
              <a:ext uri="{FF2B5EF4-FFF2-40B4-BE49-F238E27FC236}">
                <a16:creationId xmlns:a16="http://schemas.microsoft.com/office/drawing/2014/main" id="{2A3E1FB3-F6DC-50EB-533A-1C10B11E88AD}"/>
              </a:ext>
            </a:extLst>
          </p:cNvPr>
          <p:cNvSpPr txBox="1">
            <a:spLocks noChangeArrowheads="1"/>
          </p:cNvSpPr>
          <p:nvPr/>
        </p:nvSpPr>
        <p:spPr bwMode="auto">
          <a:xfrm>
            <a:off x="762000" y="1447800"/>
            <a:ext cx="92075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altLang="en-US" sz="1800">
                <a:latin typeface="Arial" panose="020B0604020202020204" pitchFamily="34" charset="0"/>
              </a:rPr>
              <a:t>First</a:t>
            </a:r>
          </a:p>
          <a:p>
            <a:pPr algn="l"/>
            <a:r>
              <a:rPr lang="en-US" altLang="en-US" sz="1800">
                <a:latin typeface="Arial" panose="020B0604020202020204" pitchFamily="34" charset="0"/>
              </a:rPr>
              <a:t>State</a:t>
            </a:r>
          </a:p>
          <a:p>
            <a:pPr algn="l"/>
            <a:r>
              <a:rPr lang="en-US" altLang="en-US" sz="1800">
                <a:latin typeface="Arial" panose="020B0604020202020204" pitchFamily="34" charset="0"/>
              </a:rPr>
              <a:t>Record</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4" name="Object 4" descr="A close-up image of a fossilized ammonite shell. The shell is spiral-shaped and appears to be embedded in a transparent material, possibly resin or glass.">
            <a:extLst>
              <a:ext uri="{FF2B5EF4-FFF2-40B4-BE49-F238E27FC236}">
                <a16:creationId xmlns:a16="http://schemas.microsoft.com/office/drawing/2014/main" id="{A318B4D0-C8F5-8B26-C280-93A2C864C2CB}"/>
              </a:ext>
            </a:extLst>
          </p:cNvPr>
          <p:cNvGraphicFramePr>
            <a:graphicFrameLocks noChangeAspect="1"/>
          </p:cNvGraphicFramePr>
          <p:nvPr>
            <p:extLst>
              <p:ext uri="{D42A27DB-BD31-4B8C-83A1-F6EECF244321}">
                <p14:modId xmlns:p14="http://schemas.microsoft.com/office/powerpoint/2010/main" val="1101008200"/>
              </p:ext>
            </p:extLst>
          </p:nvPr>
        </p:nvGraphicFramePr>
        <p:xfrm>
          <a:off x="0" y="190500"/>
          <a:ext cx="9144000" cy="6478588"/>
        </p:xfrm>
        <a:graphic>
          <a:graphicData uri="http://schemas.openxmlformats.org/presentationml/2006/ole">
            <mc:AlternateContent xmlns:mc="http://schemas.openxmlformats.org/markup-compatibility/2006">
              <mc:Choice xmlns:v="urn:schemas-microsoft-com:vml" Requires="v">
                <p:oleObj name="Slide" r:id="rId3" imgW="4572000" imgH="3441700" progId="PowerPoint.Slide.8">
                  <p:embed/>
                </p:oleObj>
              </mc:Choice>
              <mc:Fallback>
                <p:oleObj name="Slide" r:id="rId3" imgW="4572000" imgH="3441700" progId="PowerPoint.Slid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90500"/>
                        <a:ext cx="9144000" cy="6478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88" name="Object 4" descr="A close-up image of a fossilized ammonite shell. The shell is spiral-shaped and appears to be embedded in a transparent material, possibly resin or glass.">
            <a:extLst>
              <a:ext uri="{FF2B5EF4-FFF2-40B4-BE49-F238E27FC236}">
                <a16:creationId xmlns:a16="http://schemas.microsoft.com/office/drawing/2014/main" id="{E2ABBCA2-0FA6-B4A0-5989-E19652E6A9DE}"/>
              </a:ext>
            </a:extLst>
          </p:cNvPr>
          <p:cNvGraphicFramePr>
            <a:graphicFrameLocks noChangeAspect="1"/>
          </p:cNvGraphicFramePr>
          <p:nvPr>
            <p:extLst>
              <p:ext uri="{D42A27DB-BD31-4B8C-83A1-F6EECF244321}">
                <p14:modId xmlns:p14="http://schemas.microsoft.com/office/powerpoint/2010/main" val="35939094"/>
              </p:ext>
            </p:extLst>
          </p:nvPr>
        </p:nvGraphicFramePr>
        <p:xfrm>
          <a:off x="0" y="190500"/>
          <a:ext cx="9144000" cy="6478588"/>
        </p:xfrm>
        <a:graphic>
          <a:graphicData uri="http://schemas.openxmlformats.org/presentationml/2006/ole">
            <mc:AlternateContent xmlns:mc="http://schemas.openxmlformats.org/markup-compatibility/2006">
              <mc:Choice xmlns:v="urn:schemas-microsoft-com:vml" Requires="v">
                <p:oleObj name="Slide" r:id="rId3" imgW="4572000" imgH="3441700" progId="PowerPoint.Slide.8">
                  <p:embed/>
                </p:oleObj>
              </mc:Choice>
              <mc:Fallback>
                <p:oleObj name="Slide" r:id="rId3" imgW="4572000" imgH="3441700" progId="PowerPoint.Slid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90500"/>
                        <a:ext cx="9144000" cy="6478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2" name="Object 4" descr="One Side is a map of Mexico. The other side is a close-up image of a fossilized ammonite shell. The shell is spiral-shaped and appears to be embedded in a transparent material, possibly resin or glass.">
            <a:extLst>
              <a:ext uri="{FF2B5EF4-FFF2-40B4-BE49-F238E27FC236}">
                <a16:creationId xmlns:a16="http://schemas.microsoft.com/office/drawing/2014/main" id="{23DE900E-CD5E-0075-E8ED-D1586AD3EDEF}"/>
              </a:ext>
            </a:extLst>
          </p:cNvPr>
          <p:cNvGraphicFramePr>
            <a:graphicFrameLocks noChangeAspect="1"/>
          </p:cNvGraphicFramePr>
          <p:nvPr>
            <p:extLst>
              <p:ext uri="{D42A27DB-BD31-4B8C-83A1-F6EECF244321}">
                <p14:modId xmlns:p14="http://schemas.microsoft.com/office/powerpoint/2010/main" val="1463246788"/>
              </p:ext>
            </p:extLst>
          </p:nvPr>
        </p:nvGraphicFramePr>
        <p:xfrm>
          <a:off x="273050" y="0"/>
          <a:ext cx="8870950" cy="6489700"/>
        </p:xfrm>
        <a:graphic>
          <a:graphicData uri="http://schemas.openxmlformats.org/presentationml/2006/ole">
            <mc:AlternateContent xmlns:mc="http://schemas.openxmlformats.org/markup-compatibility/2006">
              <mc:Choice xmlns:v="urn:schemas-microsoft-com:vml" Requires="v">
                <p:oleObj name="Slide" r:id="rId3" imgW="3276600" imgH="2451100" progId="PowerPoint.Slide.8">
                  <p:embed/>
                </p:oleObj>
              </mc:Choice>
              <mc:Fallback>
                <p:oleObj name="Slide" r:id="rId3" imgW="3276600" imgH="2451100" progId="PowerPoint.Slid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3050" y="0"/>
                        <a:ext cx="8870950" cy="648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2" name="Object 4" descr="Close-up image of a small, translucent, spiral-shaped shell with a rough texture and an opening at one end. The background is dark and out of focus, highlighting the details of the shell.">
            <a:extLst>
              <a:ext uri="{FF2B5EF4-FFF2-40B4-BE49-F238E27FC236}">
                <a16:creationId xmlns:a16="http://schemas.microsoft.com/office/drawing/2014/main" id="{B93073F6-2C0C-E17D-60C2-2427AA3A8AA6}"/>
              </a:ext>
            </a:extLst>
          </p:cNvPr>
          <p:cNvGraphicFramePr>
            <a:graphicFrameLocks noChangeAspect="1"/>
          </p:cNvGraphicFramePr>
          <p:nvPr>
            <p:extLst>
              <p:ext uri="{D42A27DB-BD31-4B8C-83A1-F6EECF244321}">
                <p14:modId xmlns:p14="http://schemas.microsoft.com/office/powerpoint/2010/main" val="283674885"/>
              </p:ext>
            </p:extLst>
          </p:nvPr>
        </p:nvGraphicFramePr>
        <p:xfrm>
          <a:off x="0" y="190500"/>
          <a:ext cx="9144000" cy="6478588"/>
        </p:xfrm>
        <a:graphic>
          <a:graphicData uri="http://schemas.openxmlformats.org/presentationml/2006/ole">
            <mc:AlternateContent xmlns:mc="http://schemas.openxmlformats.org/markup-compatibility/2006">
              <mc:Choice xmlns:v="urn:schemas-microsoft-com:vml" Requires="v">
                <p:oleObj name="Slide" r:id="rId3" imgW="4572000" imgH="3441700" progId="PowerPoint.Slide.8">
                  <p:embed/>
                </p:oleObj>
              </mc:Choice>
              <mc:Fallback>
                <p:oleObj name="Slide" r:id="rId3" imgW="4572000" imgH="3441700" progId="PowerPoint.Slid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90500"/>
                        <a:ext cx="9144000" cy="6478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16" name="Object 4" descr="Close-up image of a small, translucent, spiral-shaped shell with a rough texture and an opening at one end. The background is dark and out of focus, highlighting the details of the shell.">
            <a:extLst>
              <a:ext uri="{FF2B5EF4-FFF2-40B4-BE49-F238E27FC236}">
                <a16:creationId xmlns:a16="http://schemas.microsoft.com/office/drawing/2014/main" id="{A0678F6D-C592-052C-4769-AC6CFEF0C332}"/>
              </a:ext>
            </a:extLst>
          </p:cNvPr>
          <p:cNvGraphicFramePr>
            <a:graphicFrameLocks noChangeAspect="1"/>
          </p:cNvGraphicFramePr>
          <p:nvPr>
            <p:extLst>
              <p:ext uri="{D42A27DB-BD31-4B8C-83A1-F6EECF244321}">
                <p14:modId xmlns:p14="http://schemas.microsoft.com/office/powerpoint/2010/main" val="88610025"/>
              </p:ext>
            </p:extLst>
          </p:nvPr>
        </p:nvGraphicFramePr>
        <p:xfrm>
          <a:off x="0" y="190500"/>
          <a:ext cx="9144000" cy="6478588"/>
        </p:xfrm>
        <a:graphic>
          <a:graphicData uri="http://schemas.openxmlformats.org/presentationml/2006/ole">
            <mc:AlternateContent xmlns:mc="http://schemas.openxmlformats.org/markup-compatibility/2006">
              <mc:Choice xmlns:v="urn:schemas-microsoft-com:vml" Requires="v">
                <p:oleObj name="Slide" r:id="rId3" imgW="4572000" imgH="3441700" progId="PowerPoint.Slide.8">
                  <p:embed/>
                </p:oleObj>
              </mc:Choice>
              <mc:Fallback>
                <p:oleObj name="Slide" r:id="rId3" imgW="4572000" imgH="3441700" progId="PowerPoint.Slid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90500"/>
                        <a:ext cx="9144000" cy="6478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40" name="Object 4" descr="One side is a map of mexico. The other side Close-up image of a small, translucent, spiral-shaped shell with a rough texture and an opening at one end. The background is dark and out of focus, highlighting the details of the shell.">
            <a:extLst>
              <a:ext uri="{FF2B5EF4-FFF2-40B4-BE49-F238E27FC236}">
                <a16:creationId xmlns:a16="http://schemas.microsoft.com/office/drawing/2014/main" id="{5E224676-DCE6-C9A7-CF0A-CFEEFAAD5AFB}"/>
              </a:ext>
            </a:extLst>
          </p:cNvPr>
          <p:cNvGraphicFramePr>
            <a:graphicFrameLocks noChangeAspect="1"/>
          </p:cNvGraphicFramePr>
          <p:nvPr>
            <p:extLst>
              <p:ext uri="{D42A27DB-BD31-4B8C-83A1-F6EECF244321}">
                <p14:modId xmlns:p14="http://schemas.microsoft.com/office/powerpoint/2010/main" val="232452095"/>
              </p:ext>
            </p:extLst>
          </p:nvPr>
        </p:nvGraphicFramePr>
        <p:xfrm>
          <a:off x="228600" y="228600"/>
          <a:ext cx="8915400" cy="6316663"/>
        </p:xfrm>
        <a:graphic>
          <a:graphicData uri="http://schemas.openxmlformats.org/presentationml/2006/ole">
            <mc:AlternateContent xmlns:mc="http://schemas.openxmlformats.org/markup-compatibility/2006">
              <mc:Choice xmlns:v="urn:schemas-microsoft-com:vml" Requires="v">
                <p:oleObj name="Slide" r:id="rId3" imgW="4279900" imgH="3213100" progId="PowerPoint.Slide.8">
                  <p:embed/>
                </p:oleObj>
              </mc:Choice>
              <mc:Fallback>
                <p:oleObj name="Slide" r:id="rId3" imgW="4279900" imgH="3213100" progId="PowerPoint.Slid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228600"/>
                        <a:ext cx="8915400" cy="6316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descr="A close-up of a pair of shells&#10;">
            <a:extLst>
              <a:ext uri="{FF2B5EF4-FFF2-40B4-BE49-F238E27FC236}">
                <a16:creationId xmlns:a16="http://schemas.microsoft.com/office/drawing/2014/main" id="{7ADA17FE-354B-2FE8-C1D3-8BA5D63564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06363"/>
            <a:ext cx="10287000" cy="7123113"/>
          </a:xfrm>
          <a:prstGeom prst="rect">
            <a:avLst/>
          </a:prstGeom>
          <a:noFill/>
          <a:extLst>
            <a:ext uri="{909E8E84-426E-40DD-AFC4-6F175D3DCCD1}">
              <a14:hiddenFill xmlns:a14="http://schemas.microsoft.com/office/drawing/2010/main">
                <a:solidFill>
                  <a:srgbClr val="FFFFFF"/>
                </a:solidFill>
              </a14:hiddenFill>
            </a:ext>
          </a:extLst>
        </p:spPr>
      </p:pic>
      <p:sp>
        <p:nvSpPr>
          <p:cNvPr id="57349" name="Text Box 5">
            <a:extLst>
              <a:ext uri="{FF2B5EF4-FFF2-40B4-BE49-F238E27FC236}">
                <a16:creationId xmlns:a16="http://schemas.microsoft.com/office/drawing/2014/main" id="{378FF677-6C9A-C7A2-9536-6CBB54922A4A}"/>
              </a:ext>
            </a:extLst>
          </p:cNvPr>
          <p:cNvSpPr txBox="1">
            <a:spLocks noChangeArrowheads="1"/>
          </p:cNvSpPr>
          <p:nvPr/>
        </p:nvSpPr>
        <p:spPr bwMode="auto">
          <a:xfrm>
            <a:off x="2590800" y="0"/>
            <a:ext cx="4114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i="1">
                <a:solidFill>
                  <a:schemeClr val="bg1"/>
                </a:solidFill>
              </a:rPr>
              <a:t>Polygyra texasiana</a:t>
            </a:r>
            <a:r>
              <a:rPr lang="en-US" altLang="en-US">
                <a:solidFill>
                  <a:schemeClr val="bg1"/>
                </a:solidFill>
              </a:rPr>
              <a:t> (Moricand)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4">
            <a:extLst>
              <a:ext uri="{FF2B5EF4-FFF2-40B4-BE49-F238E27FC236}">
                <a16:creationId xmlns:a16="http://schemas.microsoft.com/office/drawing/2014/main" id="{3E00C748-86AC-4838-74ED-63AD0F3BC69D}"/>
              </a:ext>
            </a:extLst>
          </p:cNvPr>
          <p:cNvSpPr>
            <a:spLocks noGrp="1" noChangeArrowheads="1"/>
          </p:cNvSpPr>
          <p:nvPr>
            <p:ph type="ctrTitle"/>
          </p:nvPr>
        </p:nvSpPr>
        <p:spPr>
          <a:xfrm>
            <a:off x="4724400" y="228600"/>
            <a:ext cx="4191000" cy="609600"/>
          </a:xfrm>
        </p:spPr>
        <p:txBody>
          <a:bodyPr anchor="ctr"/>
          <a:lstStyle/>
          <a:p>
            <a:r>
              <a:rPr lang="en-US" altLang="en-US" sz="1800" i="1">
                <a:latin typeface="Arial" panose="020B0604020202020204" pitchFamily="34" charset="0"/>
              </a:rPr>
              <a:t>Polygyra texasiana</a:t>
            </a:r>
            <a:r>
              <a:rPr lang="en-US" altLang="en-US" sz="1800">
                <a:latin typeface="Arial" panose="020B0604020202020204" pitchFamily="34" charset="0"/>
              </a:rPr>
              <a:t> (Moricand)</a:t>
            </a:r>
            <a:endParaRPr lang="en-US" altLang="en-US" sz="1800" i="1">
              <a:latin typeface="Arial" panose="020B0604020202020204" pitchFamily="34" charset="0"/>
            </a:endParaRPr>
          </a:p>
        </p:txBody>
      </p:sp>
      <p:sp>
        <p:nvSpPr>
          <p:cNvPr id="28677" name="Rectangle 5">
            <a:extLst>
              <a:ext uri="{FF2B5EF4-FFF2-40B4-BE49-F238E27FC236}">
                <a16:creationId xmlns:a16="http://schemas.microsoft.com/office/drawing/2014/main" id="{A92CA74F-5897-24A6-769C-9D3A9F62B035}"/>
              </a:ext>
            </a:extLst>
          </p:cNvPr>
          <p:cNvSpPr>
            <a:spLocks noGrp="1" noChangeArrowheads="1"/>
          </p:cNvSpPr>
          <p:nvPr>
            <p:ph type="subTitle" idx="1"/>
          </p:nvPr>
        </p:nvSpPr>
        <p:spPr>
          <a:xfrm>
            <a:off x="4648200" y="4114800"/>
            <a:ext cx="4495800" cy="2438400"/>
          </a:xfrm>
        </p:spPr>
        <p:txBody>
          <a:bodyPr/>
          <a:lstStyle/>
          <a:p>
            <a:pPr algn="l">
              <a:lnSpc>
                <a:spcPct val="80000"/>
              </a:lnSpc>
              <a:tabLst>
                <a:tab pos="168275" algn="l"/>
                <a:tab pos="463550" algn="l"/>
                <a:tab pos="2109788" algn="l"/>
                <a:tab pos="2349500" algn="l"/>
              </a:tabLst>
            </a:pPr>
            <a:r>
              <a:rPr lang="en-US" altLang="en-US" sz="1800">
                <a:latin typeface="Arial" panose="020B0604020202020204" pitchFamily="34" charset="0"/>
              </a:rPr>
              <a:t>Known distribution</a:t>
            </a:r>
          </a:p>
          <a:p>
            <a:pPr algn="l">
              <a:lnSpc>
                <a:spcPct val="80000"/>
              </a:lnSpc>
              <a:tabLst>
                <a:tab pos="168275" algn="l"/>
                <a:tab pos="463550" algn="l"/>
                <a:tab pos="2109788" algn="l"/>
                <a:tab pos="2349500" algn="l"/>
              </a:tabLst>
            </a:pPr>
            <a:r>
              <a:rPr lang="en-US" altLang="en-US" sz="1800">
                <a:latin typeface="Arial" panose="020B0604020202020204" pitchFamily="34" charset="0"/>
              </a:rPr>
              <a:t>   Mexico:           	USA:</a:t>
            </a:r>
          </a:p>
          <a:p>
            <a:pPr algn="l">
              <a:lnSpc>
                <a:spcPct val="80000"/>
              </a:lnSpc>
              <a:tabLst>
                <a:tab pos="168275" algn="l"/>
                <a:tab pos="463550" algn="l"/>
                <a:tab pos="2109788" algn="l"/>
                <a:tab pos="2349500" algn="l"/>
              </a:tabLst>
            </a:pPr>
            <a:r>
              <a:rPr lang="en-US" altLang="en-US" sz="1800">
                <a:latin typeface="Arial" panose="020B0604020202020204" pitchFamily="34" charset="0"/>
              </a:rPr>
              <a:t>		Tamaulipas		Texas</a:t>
            </a:r>
          </a:p>
          <a:p>
            <a:pPr algn="l">
              <a:lnSpc>
                <a:spcPct val="80000"/>
              </a:lnSpc>
              <a:tabLst>
                <a:tab pos="168275" algn="l"/>
                <a:tab pos="463550" algn="l"/>
                <a:tab pos="2109788" algn="l"/>
                <a:tab pos="2349500" algn="l"/>
              </a:tabLst>
            </a:pPr>
            <a:r>
              <a:rPr lang="en-US" altLang="en-US" sz="1800">
                <a:latin typeface="Arial" panose="020B0604020202020204" pitchFamily="34" charset="0"/>
              </a:rPr>
              <a:t>		San Luis Potos</a:t>
            </a:r>
            <a:r>
              <a:rPr lang="en-US" altLang="en-US" sz="1800">
                <a:latin typeface="Arial" panose="020B0604020202020204" pitchFamily="34" charset="0"/>
                <a:cs typeface="Arial" panose="020B0604020202020204" pitchFamily="34" charset="0"/>
              </a:rPr>
              <a:t>í	</a:t>
            </a:r>
            <a:r>
              <a:rPr lang="en-US" altLang="en-US" sz="1800">
                <a:latin typeface="Arial" panose="020B0604020202020204" pitchFamily="34" charset="0"/>
              </a:rPr>
              <a:t>	Oklahoma</a:t>
            </a:r>
          </a:p>
          <a:p>
            <a:pPr algn="l">
              <a:lnSpc>
                <a:spcPct val="80000"/>
              </a:lnSpc>
              <a:tabLst>
                <a:tab pos="168275" algn="l"/>
                <a:tab pos="463550" algn="l"/>
                <a:tab pos="2109788" algn="l"/>
                <a:tab pos="2349500" algn="l"/>
              </a:tabLst>
            </a:pPr>
            <a:r>
              <a:rPr lang="en-US" altLang="en-US" sz="1800">
                <a:latin typeface="Arial" panose="020B0604020202020204" pitchFamily="34" charset="0"/>
              </a:rPr>
              <a:t>				Missouri</a:t>
            </a:r>
          </a:p>
          <a:p>
            <a:pPr algn="l">
              <a:lnSpc>
                <a:spcPct val="80000"/>
              </a:lnSpc>
              <a:tabLst>
                <a:tab pos="168275" algn="l"/>
                <a:tab pos="463550" algn="l"/>
                <a:tab pos="2109788" algn="l"/>
                <a:tab pos="2349500" algn="l"/>
              </a:tabLst>
            </a:pPr>
            <a:r>
              <a:rPr lang="en-US" altLang="en-US" sz="1800">
                <a:latin typeface="Arial" panose="020B0604020202020204" pitchFamily="34" charset="0"/>
              </a:rPr>
              <a:t>				Arkansas</a:t>
            </a:r>
          </a:p>
          <a:p>
            <a:pPr algn="l">
              <a:lnSpc>
                <a:spcPct val="80000"/>
              </a:lnSpc>
              <a:tabLst>
                <a:tab pos="168275" algn="l"/>
                <a:tab pos="463550" algn="l"/>
                <a:tab pos="2109788" algn="l"/>
                <a:tab pos="2349500" algn="l"/>
              </a:tabLst>
            </a:pPr>
            <a:r>
              <a:rPr lang="en-US" altLang="en-US" sz="1800">
                <a:latin typeface="Arial" panose="020B0604020202020204" pitchFamily="34" charset="0"/>
              </a:rPr>
              <a:t>				Mississippi</a:t>
            </a:r>
          </a:p>
          <a:p>
            <a:pPr algn="l">
              <a:lnSpc>
                <a:spcPct val="80000"/>
              </a:lnSpc>
              <a:tabLst>
                <a:tab pos="168275" algn="l"/>
                <a:tab pos="463550" algn="l"/>
                <a:tab pos="2109788" algn="l"/>
                <a:tab pos="2349500" algn="l"/>
              </a:tabLst>
            </a:pPr>
            <a:r>
              <a:rPr lang="en-US" altLang="en-US" sz="1800">
                <a:latin typeface="Arial" panose="020B0604020202020204" pitchFamily="34" charset="0"/>
              </a:rPr>
              <a:t>				Alabama</a:t>
            </a:r>
          </a:p>
          <a:p>
            <a:pPr algn="l">
              <a:lnSpc>
                <a:spcPct val="80000"/>
              </a:lnSpc>
              <a:tabLst>
                <a:tab pos="168275" algn="l"/>
                <a:tab pos="463550" algn="l"/>
                <a:tab pos="2109788" algn="l"/>
                <a:tab pos="2349500" algn="l"/>
              </a:tabLst>
            </a:pPr>
            <a:endParaRPr lang="en-US" altLang="en-US" sz="1800"/>
          </a:p>
          <a:p>
            <a:pPr algn="l">
              <a:lnSpc>
                <a:spcPct val="80000"/>
              </a:lnSpc>
              <a:tabLst>
                <a:tab pos="168275" algn="l"/>
                <a:tab pos="463550" algn="l"/>
                <a:tab pos="2109788" algn="l"/>
                <a:tab pos="2349500" algn="l"/>
              </a:tabLst>
            </a:pPr>
            <a:endParaRPr lang="en-US" altLang="en-US" sz="1800"/>
          </a:p>
        </p:txBody>
      </p:sp>
      <p:pic>
        <p:nvPicPr>
          <p:cNvPr id="28678" name="Picture 6" descr="A map of mexico with black outline&#10;">
            <a:extLst>
              <a:ext uri="{FF2B5EF4-FFF2-40B4-BE49-F238E27FC236}">
                <a16:creationId xmlns:a16="http://schemas.microsoft.com/office/drawing/2014/main" id="{742B0753-C094-8A34-620D-0620B32B86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64063" cy="6858000"/>
          </a:xfrm>
          <a:prstGeom prst="rect">
            <a:avLst/>
          </a:prstGeom>
          <a:noFill/>
          <a:extLst>
            <a:ext uri="{909E8E84-426E-40DD-AFC4-6F175D3DCCD1}">
              <a14:hiddenFill xmlns:a14="http://schemas.microsoft.com/office/drawing/2010/main">
                <a:solidFill>
                  <a:srgbClr val="FFFFFF"/>
                </a:solidFill>
              </a14:hiddenFill>
            </a:ext>
          </a:extLst>
        </p:spPr>
      </p:pic>
      <p:sp>
        <p:nvSpPr>
          <p:cNvPr id="28679" name="Text Box 7">
            <a:extLst>
              <a:ext uri="{FF2B5EF4-FFF2-40B4-BE49-F238E27FC236}">
                <a16:creationId xmlns:a16="http://schemas.microsoft.com/office/drawing/2014/main" id="{A9D7AD28-DEBC-2BDA-49B2-1E085D647555}"/>
              </a:ext>
            </a:extLst>
          </p:cNvPr>
          <p:cNvSpPr txBox="1">
            <a:spLocks noChangeArrowheads="1"/>
          </p:cNvSpPr>
          <p:nvPr/>
        </p:nvSpPr>
        <p:spPr bwMode="auto">
          <a:xfrm>
            <a:off x="914400" y="1447800"/>
            <a:ext cx="838200"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600"/>
              <a:t>First</a:t>
            </a:r>
          </a:p>
          <a:p>
            <a:pPr algn="l"/>
            <a:r>
              <a:rPr lang="en-US" altLang="en-US" sz="1600"/>
              <a:t>State</a:t>
            </a:r>
          </a:p>
          <a:p>
            <a:pPr algn="l"/>
            <a:r>
              <a:rPr lang="en-US" altLang="en-US" sz="1600"/>
              <a:t>Record</a:t>
            </a:r>
          </a:p>
        </p:txBody>
      </p:sp>
      <p:sp>
        <p:nvSpPr>
          <p:cNvPr id="28683" name="AutoShape 11">
            <a:extLst>
              <a:ext uri="{FF2B5EF4-FFF2-40B4-BE49-F238E27FC236}">
                <a16:creationId xmlns:a16="http://schemas.microsoft.com/office/drawing/2014/main" id="{E6E21C36-4BAF-74DF-4393-4046F798F54B}"/>
              </a:ext>
              <a:ext uri="{C183D7F6-B498-43B3-948B-1728B52AA6E4}">
                <adec:decorative xmlns:adec="http://schemas.microsoft.com/office/drawing/2017/decorative" val="1"/>
              </a:ext>
            </a:extLst>
          </p:cNvPr>
          <p:cNvSpPr>
            <a:spLocks noChangeArrowheads="1"/>
          </p:cNvSpPr>
          <p:nvPr/>
        </p:nvSpPr>
        <p:spPr bwMode="auto">
          <a:xfrm>
            <a:off x="1676400" y="3810000"/>
            <a:ext cx="182563" cy="182563"/>
          </a:xfrm>
          <a:prstGeom prst="star5">
            <a:avLst/>
          </a:prstGeom>
          <a:solidFill>
            <a:schemeClr val="tx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684" name="AutoShape 12">
            <a:extLst>
              <a:ext uri="{FF2B5EF4-FFF2-40B4-BE49-F238E27FC236}">
                <a16:creationId xmlns:a16="http://schemas.microsoft.com/office/drawing/2014/main" id="{88EA147F-BB75-8004-2025-9BE2A7A21A81}"/>
              </a:ext>
              <a:ext uri="{C183D7F6-B498-43B3-948B-1728B52AA6E4}">
                <adec:decorative xmlns:adec="http://schemas.microsoft.com/office/drawing/2017/decorative" val="1"/>
              </a:ext>
            </a:extLst>
          </p:cNvPr>
          <p:cNvSpPr>
            <a:spLocks noChangeArrowheads="1"/>
          </p:cNvSpPr>
          <p:nvPr/>
        </p:nvSpPr>
        <p:spPr bwMode="auto">
          <a:xfrm>
            <a:off x="2286000" y="3352800"/>
            <a:ext cx="182563"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685" name="AutoShape 13">
            <a:extLst>
              <a:ext uri="{FF2B5EF4-FFF2-40B4-BE49-F238E27FC236}">
                <a16:creationId xmlns:a16="http://schemas.microsoft.com/office/drawing/2014/main" id="{F4D1B813-9E01-1CCE-9348-423CE686FD63}"/>
              </a:ext>
              <a:ext uri="{C183D7F6-B498-43B3-948B-1728B52AA6E4}">
                <adec:decorative xmlns:adec="http://schemas.microsoft.com/office/drawing/2017/decorative" val="1"/>
              </a:ext>
            </a:extLst>
          </p:cNvPr>
          <p:cNvSpPr>
            <a:spLocks noChangeArrowheads="1"/>
          </p:cNvSpPr>
          <p:nvPr/>
        </p:nvSpPr>
        <p:spPr bwMode="auto">
          <a:xfrm>
            <a:off x="2286000" y="1219200"/>
            <a:ext cx="182563" cy="182563"/>
          </a:xfrm>
          <a:prstGeom prst="star5">
            <a:avLst/>
          </a:prstGeom>
          <a:solidFill>
            <a:schemeClr val="tx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28686" name="Picture 14" descr="A close-up of a pair of shells&#10;">
            <a:extLst>
              <a:ext uri="{FF2B5EF4-FFF2-40B4-BE49-F238E27FC236}">
                <a16:creationId xmlns:a16="http://schemas.microsoft.com/office/drawing/2014/main" id="{2E03A92E-09EB-89D1-A568-70A798E0D8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925513"/>
            <a:ext cx="4572000" cy="31670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A close-up of shells&#10;">
            <a:extLst>
              <a:ext uri="{FF2B5EF4-FFF2-40B4-BE49-F238E27FC236}">
                <a16:creationId xmlns:a16="http://schemas.microsoft.com/office/drawing/2014/main" id="{49E18D16-7DE9-05E9-1AD8-65AD0E046F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8600"/>
            <a:ext cx="9229725" cy="7248525"/>
          </a:xfrm>
          <a:prstGeom prst="rect">
            <a:avLst/>
          </a:prstGeom>
          <a:noFill/>
          <a:extLst>
            <a:ext uri="{909E8E84-426E-40DD-AFC4-6F175D3DCCD1}">
              <a14:hiddenFill xmlns:a14="http://schemas.microsoft.com/office/drawing/2010/main">
                <a:solidFill>
                  <a:srgbClr val="FFFFFF"/>
                </a:solidFill>
              </a14:hiddenFill>
            </a:ext>
          </a:extLst>
        </p:spPr>
      </p:pic>
      <p:sp>
        <p:nvSpPr>
          <p:cNvPr id="55301" name="Text Box 5">
            <a:extLst>
              <a:ext uri="{FF2B5EF4-FFF2-40B4-BE49-F238E27FC236}">
                <a16:creationId xmlns:a16="http://schemas.microsoft.com/office/drawing/2014/main" id="{D5E69A3E-47F0-3264-5F99-D5100539C26E}"/>
              </a:ext>
            </a:extLst>
          </p:cNvPr>
          <p:cNvSpPr txBox="1">
            <a:spLocks noChangeArrowheads="1"/>
          </p:cNvSpPr>
          <p:nvPr/>
        </p:nvSpPr>
        <p:spPr bwMode="auto">
          <a:xfrm>
            <a:off x="2514600" y="-228600"/>
            <a:ext cx="3886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i="1">
                <a:solidFill>
                  <a:schemeClr val="bg1"/>
                </a:solidFill>
              </a:rPr>
              <a:t>Euglandina singlyana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20" name="Picture 4" descr="A snail on a rock&#10;">
            <a:extLst>
              <a:ext uri="{FF2B5EF4-FFF2-40B4-BE49-F238E27FC236}">
                <a16:creationId xmlns:a16="http://schemas.microsoft.com/office/drawing/2014/main" id="{5F2EE3A5-7173-7F6C-1628-BE4F776960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6" name="Picture 4" descr="A map of the state of texas&#10;">
            <a:extLst>
              <a:ext uri="{FF2B5EF4-FFF2-40B4-BE49-F238E27FC236}">
                <a16:creationId xmlns:a16="http://schemas.microsoft.com/office/drawing/2014/main" id="{648CE075-D6A2-341D-0C4D-127C0BE540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extLst>
            <a:ext uri="{909E8E84-426E-40DD-AFC4-6F175D3DCCD1}">
              <a14:hiddenFill xmlns:a14="http://schemas.microsoft.com/office/drawing/2010/main">
                <a:solidFill>
                  <a:srgbClr val="FFFFFF"/>
                </a:solidFill>
              </a14:hiddenFill>
            </a:ext>
          </a:extLst>
        </p:spPr>
      </p:pic>
      <p:pic>
        <p:nvPicPr>
          <p:cNvPr id="74757" name="Picture 5" descr="A close-up of shells&#10;">
            <a:extLst>
              <a:ext uri="{FF2B5EF4-FFF2-40B4-BE49-F238E27FC236}">
                <a16:creationId xmlns:a16="http://schemas.microsoft.com/office/drawing/2014/main" id="{368F3796-B1B6-BEB3-8C47-7A319ACF33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3810000"/>
            <a:ext cx="2362200" cy="17764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descr="A map of a large area&#10;">
            <a:extLst>
              <a:ext uri="{FF2B5EF4-FFF2-40B4-BE49-F238E27FC236}">
                <a16:creationId xmlns:a16="http://schemas.microsoft.com/office/drawing/2014/main" id="{4A78A971-72CE-D95F-7770-0DA130604E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7938"/>
            <a:ext cx="8534400" cy="6842125"/>
          </a:xfrm>
          <a:prstGeom prst="rect">
            <a:avLst/>
          </a:prstGeom>
          <a:noFill/>
          <a:extLst>
            <a:ext uri="{909E8E84-426E-40DD-AFC4-6F175D3DCCD1}">
              <a14:hiddenFill xmlns:a14="http://schemas.microsoft.com/office/drawing/2010/main">
                <a:solidFill>
                  <a:srgbClr val="FFFFFF"/>
                </a:solidFill>
              </a14:hiddenFill>
            </a:ext>
          </a:extLst>
        </p:spPr>
      </p:pic>
      <p:sp>
        <p:nvSpPr>
          <p:cNvPr id="38917" name="AutoShape 5">
            <a:extLst>
              <a:ext uri="{FF2B5EF4-FFF2-40B4-BE49-F238E27FC236}">
                <a16:creationId xmlns:a16="http://schemas.microsoft.com/office/drawing/2014/main" id="{7BD5D91D-0AFA-D62F-AC79-686CDA6FA3B1}"/>
              </a:ext>
              <a:ext uri="{C183D7F6-B498-43B3-948B-1728B52AA6E4}">
                <adec:decorative xmlns:adec="http://schemas.microsoft.com/office/drawing/2017/decorative" val="1"/>
              </a:ext>
            </a:extLst>
          </p:cNvPr>
          <p:cNvSpPr>
            <a:spLocks noChangeArrowheads="1"/>
          </p:cNvSpPr>
          <p:nvPr/>
        </p:nvSpPr>
        <p:spPr bwMode="auto">
          <a:xfrm>
            <a:off x="5029200" y="1752600"/>
            <a:ext cx="457200" cy="292100"/>
          </a:xfrm>
          <a:prstGeom prst="star5">
            <a:avLst/>
          </a:prstGeom>
          <a:solidFill>
            <a:srgbClr val="FF00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8918" name="AutoShape 6">
            <a:extLst>
              <a:ext uri="{FF2B5EF4-FFF2-40B4-BE49-F238E27FC236}">
                <a16:creationId xmlns:a16="http://schemas.microsoft.com/office/drawing/2014/main" id="{DC594366-87FA-6175-AF64-68B202BBEEF2}"/>
              </a:ext>
              <a:ext uri="{C183D7F6-B498-43B3-948B-1728B52AA6E4}">
                <adec:decorative xmlns:adec="http://schemas.microsoft.com/office/drawing/2017/decorative" val="1"/>
              </a:ext>
            </a:extLst>
          </p:cNvPr>
          <p:cNvSpPr>
            <a:spLocks noChangeArrowheads="1"/>
          </p:cNvSpPr>
          <p:nvPr/>
        </p:nvSpPr>
        <p:spPr bwMode="auto">
          <a:xfrm>
            <a:off x="3352800" y="4800600"/>
            <a:ext cx="457200" cy="292100"/>
          </a:xfrm>
          <a:prstGeom prst="star5">
            <a:avLst/>
          </a:prstGeom>
          <a:solidFill>
            <a:srgbClr val="FF00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descr="Three small, white, spiral-shaped shells are lined up horizontally on a gray surface. A ruler at the bottom of the image provides scale, indicating that each shell is approximately 1 centimeter in length.">
            <a:extLst>
              <a:ext uri="{FF2B5EF4-FFF2-40B4-BE49-F238E27FC236}">
                <a16:creationId xmlns:a16="http://schemas.microsoft.com/office/drawing/2014/main" id="{656E2252-FE92-C9A3-A0AE-7A11E1A70F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63500"/>
            <a:ext cx="10515600" cy="6921500"/>
          </a:xfrm>
          <a:prstGeom prst="rect">
            <a:avLst/>
          </a:prstGeom>
          <a:noFill/>
          <a:extLst>
            <a:ext uri="{909E8E84-426E-40DD-AFC4-6F175D3DCCD1}">
              <a14:hiddenFill xmlns:a14="http://schemas.microsoft.com/office/drawing/2010/main">
                <a:solidFill>
                  <a:srgbClr val="FFFFFF"/>
                </a:solidFill>
              </a14:hiddenFill>
            </a:ext>
          </a:extLst>
        </p:spPr>
      </p:pic>
      <p:sp>
        <p:nvSpPr>
          <p:cNvPr id="56325" name="Text Box 5">
            <a:extLst>
              <a:ext uri="{FF2B5EF4-FFF2-40B4-BE49-F238E27FC236}">
                <a16:creationId xmlns:a16="http://schemas.microsoft.com/office/drawing/2014/main" id="{99239DC8-CB48-CB2F-3DA8-31D196EE967E}"/>
              </a:ext>
              <a:ext uri="{C183D7F6-B498-43B3-948B-1728B52AA6E4}">
                <adec:decorative xmlns:adec="http://schemas.microsoft.com/office/drawing/2017/decorative" val="1"/>
              </a:ext>
            </a:extLst>
          </p:cNvPr>
          <p:cNvSpPr txBox="1">
            <a:spLocks noChangeArrowheads="1"/>
          </p:cNvSpPr>
          <p:nvPr/>
        </p:nvSpPr>
        <p:spPr bwMode="auto">
          <a:xfrm>
            <a:off x="2057400" y="-34925"/>
            <a:ext cx="5562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ltLang="en-US"/>
          </a:p>
        </p:txBody>
      </p:sp>
      <p:sp>
        <p:nvSpPr>
          <p:cNvPr id="56326" name="Text Box 6">
            <a:extLst>
              <a:ext uri="{FF2B5EF4-FFF2-40B4-BE49-F238E27FC236}">
                <a16:creationId xmlns:a16="http://schemas.microsoft.com/office/drawing/2014/main" id="{10552826-E850-0F83-AA56-A9F67963541D}"/>
              </a:ext>
            </a:extLst>
          </p:cNvPr>
          <p:cNvSpPr txBox="1">
            <a:spLocks noChangeArrowheads="1"/>
          </p:cNvSpPr>
          <p:nvPr/>
        </p:nvSpPr>
        <p:spPr bwMode="auto">
          <a:xfrm>
            <a:off x="1828800" y="-34925"/>
            <a:ext cx="5562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i="1">
                <a:solidFill>
                  <a:schemeClr val="bg1"/>
                </a:solidFill>
              </a:rPr>
              <a:t>Holospira goldfussi anacachensis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descr="A map of Texas">
            <a:extLst>
              <a:ext uri="{FF2B5EF4-FFF2-40B4-BE49-F238E27FC236}">
                <a16:creationId xmlns:a16="http://schemas.microsoft.com/office/drawing/2014/main" id="{E9C0B798-9900-51A4-65F0-4611E1D725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69913"/>
            <a:ext cx="9144000" cy="5718175"/>
          </a:xfrm>
          <a:prstGeom prst="rect">
            <a:avLst/>
          </a:prstGeom>
          <a:noFill/>
          <a:extLst>
            <a:ext uri="{909E8E84-426E-40DD-AFC4-6F175D3DCCD1}">
              <a14:hiddenFill xmlns:a14="http://schemas.microsoft.com/office/drawing/2010/main">
                <a:solidFill>
                  <a:srgbClr val="FFFFFF"/>
                </a:solidFill>
              </a14:hiddenFill>
            </a:ext>
          </a:extLst>
        </p:spPr>
      </p:pic>
      <p:sp>
        <p:nvSpPr>
          <p:cNvPr id="47109" name="Text Box 5">
            <a:extLst>
              <a:ext uri="{FF2B5EF4-FFF2-40B4-BE49-F238E27FC236}">
                <a16:creationId xmlns:a16="http://schemas.microsoft.com/office/drawing/2014/main" id="{CE4CD631-CE81-0118-3A8D-B3614F00F68E}"/>
              </a:ext>
            </a:extLst>
          </p:cNvPr>
          <p:cNvSpPr txBox="1">
            <a:spLocks noChangeArrowheads="1"/>
          </p:cNvSpPr>
          <p:nvPr/>
        </p:nvSpPr>
        <p:spPr bwMode="auto">
          <a:xfrm>
            <a:off x="3048000" y="3657600"/>
            <a:ext cx="2944813" cy="155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en-US" altLang="en-US" sz="1600" i="1">
                <a:solidFill>
                  <a:schemeClr val="tx2"/>
                </a:solidFill>
              </a:rPr>
              <a:t>Holospira goldfussi anacachensis</a:t>
            </a:r>
          </a:p>
          <a:p>
            <a:pPr algn="l"/>
            <a:r>
              <a:rPr lang="en-US" altLang="en-US" sz="1600" i="1">
                <a:solidFill>
                  <a:schemeClr val="tx2"/>
                </a:solidFill>
              </a:rPr>
              <a:t>	</a:t>
            </a:r>
            <a:r>
              <a:rPr lang="en-US" altLang="en-US" sz="1600">
                <a:solidFill>
                  <a:schemeClr val="tx2"/>
                </a:solidFill>
              </a:rPr>
              <a:t>Kenny Co.</a:t>
            </a:r>
          </a:p>
          <a:p>
            <a:pPr algn="l"/>
            <a:r>
              <a:rPr lang="en-US" altLang="en-US" sz="1600">
                <a:solidFill>
                  <a:schemeClr val="tx2"/>
                </a:solidFill>
              </a:rPr>
              <a:t>	Edwards Co.</a:t>
            </a:r>
          </a:p>
          <a:p>
            <a:pPr algn="l"/>
            <a:r>
              <a:rPr lang="en-US" altLang="en-US" sz="1600">
                <a:solidFill>
                  <a:schemeClr val="tx2"/>
                </a:solidFill>
              </a:rPr>
              <a:t>	Uvalde Co.</a:t>
            </a:r>
          </a:p>
          <a:p>
            <a:pPr algn="l"/>
            <a:r>
              <a:rPr lang="en-US" altLang="en-US" sz="1600">
                <a:solidFill>
                  <a:schemeClr val="tx2"/>
                </a:solidFill>
              </a:rPr>
              <a:t>	Maverick Co.</a:t>
            </a:r>
          </a:p>
          <a:p>
            <a:pPr algn="l"/>
            <a:r>
              <a:rPr lang="en-US" altLang="en-US" sz="1600">
                <a:solidFill>
                  <a:schemeClr val="tx2"/>
                </a:solidFill>
              </a:rPr>
              <a:t>	Kimble Co</a:t>
            </a:r>
          </a:p>
        </p:txBody>
      </p:sp>
      <p:pic>
        <p:nvPicPr>
          <p:cNvPr id="47110" name="Picture 6" descr="Three small, white, spiral-shaped shells are lined up horizontally on a gray surface. A ruler at the bottom of the image provides scale, indicating that each shell is approximately 1 centimeter in length.">
            <a:extLst>
              <a:ext uri="{FF2B5EF4-FFF2-40B4-BE49-F238E27FC236}">
                <a16:creationId xmlns:a16="http://schemas.microsoft.com/office/drawing/2014/main" id="{43D27BF5-990B-8ABE-1A7C-A54FBB8BDA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362200"/>
            <a:ext cx="2362200" cy="1554163"/>
          </a:xfrm>
          <a:prstGeom prst="rect">
            <a:avLst/>
          </a:prstGeom>
          <a:noFill/>
          <a:extLst>
            <a:ext uri="{909E8E84-426E-40DD-AFC4-6F175D3DCCD1}">
              <a14:hiddenFill xmlns:a14="http://schemas.microsoft.com/office/drawing/2010/main">
                <a:solidFill>
                  <a:srgbClr val="FFFFFF"/>
                </a:solidFill>
              </a14:hiddenFill>
            </a:ext>
          </a:extLst>
        </p:spPr>
      </p:pic>
      <p:sp>
        <p:nvSpPr>
          <p:cNvPr id="47111" name="AutoShape 7">
            <a:extLst>
              <a:ext uri="{FF2B5EF4-FFF2-40B4-BE49-F238E27FC236}">
                <a16:creationId xmlns:a16="http://schemas.microsoft.com/office/drawing/2014/main" id="{5BB57763-5D98-2352-F7C0-1C1D098CC7DF}"/>
              </a:ext>
              <a:ext uri="{C183D7F6-B498-43B3-948B-1728B52AA6E4}">
                <adec:decorative xmlns:adec="http://schemas.microsoft.com/office/drawing/2017/decorative" val="1"/>
              </a:ext>
            </a:extLst>
          </p:cNvPr>
          <p:cNvSpPr>
            <a:spLocks noChangeArrowheads="1"/>
          </p:cNvSpPr>
          <p:nvPr/>
        </p:nvSpPr>
        <p:spPr bwMode="auto">
          <a:xfrm>
            <a:off x="6019800" y="2590800"/>
            <a:ext cx="165100" cy="155575"/>
          </a:xfrm>
          <a:prstGeom prst="star5">
            <a:avLst/>
          </a:prstGeom>
          <a:solidFill>
            <a:schemeClr val="tx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7112" name="AutoShape 8">
            <a:extLst>
              <a:ext uri="{FF2B5EF4-FFF2-40B4-BE49-F238E27FC236}">
                <a16:creationId xmlns:a16="http://schemas.microsoft.com/office/drawing/2014/main" id="{52774C2D-F87C-8843-568C-947E4B509AF8}"/>
              </a:ext>
              <a:ext uri="{C183D7F6-B498-43B3-948B-1728B52AA6E4}">
                <adec:decorative xmlns:adec="http://schemas.microsoft.com/office/drawing/2017/decorative" val="1"/>
              </a:ext>
            </a:extLst>
          </p:cNvPr>
          <p:cNvSpPr>
            <a:spLocks noChangeArrowheads="1"/>
          </p:cNvSpPr>
          <p:nvPr/>
        </p:nvSpPr>
        <p:spPr bwMode="auto">
          <a:xfrm>
            <a:off x="6096000" y="1981200"/>
            <a:ext cx="165100" cy="155575"/>
          </a:xfrm>
          <a:prstGeom prst="star5">
            <a:avLst/>
          </a:prstGeom>
          <a:solidFill>
            <a:schemeClr val="tx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7113" name="AutoShape 9">
            <a:extLst>
              <a:ext uri="{FF2B5EF4-FFF2-40B4-BE49-F238E27FC236}">
                <a16:creationId xmlns:a16="http://schemas.microsoft.com/office/drawing/2014/main" id="{4CEE9127-BC59-8193-2468-CA4651D63D7A}"/>
              </a:ext>
              <a:ext uri="{C183D7F6-B498-43B3-948B-1728B52AA6E4}">
                <adec:decorative xmlns:adec="http://schemas.microsoft.com/office/drawing/2017/decorative" val="1"/>
              </a:ext>
            </a:extLst>
          </p:cNvPr>
          <p:cNvSpPr>
            <a:spLocks noChangeArrowheads="1"/>
          </p:cNvSpPr>
          <p:nvPr/>
        </p:nvSpPr>
        <p:spPr bwMode="auto">
          <a:xfrm>
            <a:off x="6553200" y="2590800"/>
            <a:ext cx="165100" cy="155575"/>
          </a:xfrm>
          <a:prstGeom prst="star5">
            <a:avLst/>
          </a:prstGeom>
          <a:solidFill>
            <a:schemeClr val="tx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7114" name="AutoShape 10">
            <a:extLst>
              <a:ext uri="{FF2B5EF4-FFF2-40B4-BE49-F238E27FC236}">
                <a16:creationId xmlns:a16="http://schemas.microsoft.com/office/drawing/2014/main" id="{7A49D20B-B83E-C7A5-EABA-8C1DC2F01E71}"/>
              </a:ext>
              <a:ext uri="{C183D7F6-B498-43B3-948B-1728B52AA6E4}">
                <adec:decorative xmlns:adec="http://schemas.microsoft.com/office/drawing/2017/decorative" val="1"/>
              </a:ext>
            </a:extLst>
          </p:cNvPr>
          <p:cNvSpPr>
            <a:spLocks noChangeArrowheads="1"/>
          </p:cNvSpPr>
          <p:nvPr/>
        </p:nvSpPr>
        <p:spPr bwMode="auto">
          <a:xfrm>
            <a:off x="6096000" y="3352800"/>
            <a:ext cx="165100" cy="155575"/>
          </a:xfrm>
          <a:prstGeom prst="star5">
            <a:avLst/>
          </a:prstGeom>
          <a:solidFill>
            <a:schemeClr val="tx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7115" name="AutoShape 11">
            <a:extLst>
              <a:ext uri="{FF2B5EF4-FFF2-40B4-BE49-F238E27FC236}">
                <a16:creationId xmlns:a16="http://schemas.microsoft.com/office/drawing/2014/main" id="{DDC8D5D5-CF7F-A392-5103-E6C92187D121}"/>
              </a:ext>
              <a:ext uri="{C183D7F6-B498-43B3-948B-1728B52AA6E4}">
                <adec:decorative xmlns:adec="http://schemas.microsoft.com/office/drawing/2017/decorative" val="1"/>
              </a:ext>
            </a:extLst>
          </p:cNvPr>
          <p:cNvSpPr>
            <a:spLocks noChangeArrowheads="1"/>
          </p:cNvSpPr>
          <p:nvPr/>
        </p:nvSpPr>
        <p:spPr bwMode="auto">
          <a:xfrm>
            <a:off x="6553200" y="1447800"/>
            <a:ext cx="165100" cy="155575"/>
          </a:xfrm>
          <a:prstGeom prst="star5">
            <a:avLst/>
          </a:prstGeom>
          <a:solidFill>
            <a:schemeClr val="tx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4" name="Picture 4" descr="A map of a land with a green rectangle&#10;">
            <a:extLst>
              <a:ext uri="{FF2B5EF4-FFF2-40B4-BE49-F238E27FC236}">
                <a16:creationId xmlns:a16="http://schemas.microsoft.com/office/drawing/2014/main" id="{14C2A7B6-817E-C95B-E9A9-6910F763E3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52388"/>
            <a:ext cx="8686800" cy="69627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descr="Long shot of a road&#10;">
            <a:extLst>
              <a:ext uri="{FF2B5EF4-FFF2-40B4-BE49-F238E27FC236}">
                <a16:creationId xmlns:a16="http://schemas.microsoft.com/office/drawing/2014/main" id="{FC20B05A-09B3-65AE-DB53-AF1047E9B4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233363"/>
            <a:ext cx="9753600" cy="6391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descr="A fence with a sign in the middle of a desert&#10;">
            <a:extLst>
              <a:ext uri="{FF2B5EF4-FFF2-40B4-BE49-F238E27FC236}">
                <a16:creationId xmlns:a16="http://schemas.microsoft.com/office/drawing/2014/main" id="{306A8EA9-B942-EACC-A2DD-67C01C4631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290513"/>
            <a:ext cx="9753600" cy="62769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68614" name="Rectangle 6">
            <a:extLst>
              <a:ext uri="{FF2B5EF4-FFF2-40B4-BE49-F238E27FC236}">
                <a16:creationId xmlns:a16="http://schemas.microsoft.com/office/drawing/2014/main" id="{8AF12960-3F2B-E588-1C02-D19CE5187853}"/>
              </a:ext>
            </a:extLst>
          </p:cNvPr>
          <p:cNvSpPr>
            <a:spLocks noGrp="1" noChangeArrowheads="1"/>
          </p:cNvSpPr>
          <p:nvPr>
            <p:ph type="title"/>
          </p:nvPr>
        </p:nvSpPr>
        <p:spPr>
          <a:xfrm>
            <a:off x="762000" y="1981200"/>
            <a:ext cx="7620000" cy="2209800"/>
          </a:xfrm>
        </p:spPr>
        <p:txBody>
          <a:bodyPr/>
          <a:lstStyle/>
          <a:p>
            <a:r>
              <a:rPr lang="en-US" altLang="en-US"/>
              <a:t>Zoogeographical Implications</a:t>
            </a:r>
            <a:br>
              <a:rPr lang="en-US" altLang="en-US"/>
            </a:br>
            <a:r>
              <a:rPr lang="en-US" altLang="en-US"/>
              <a:t>of these new Coahuila state records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descr="A sign in the desert&#10;">
            <a:extLst>
              <a:ext uri="{FF2B5EF4-FFF2-40B4-BE49-F238E27FC236}">
                <a16:creationId xmlns:a16="http://schemas.microsoft.com/office/drawing/2014/main" id="{A1D85688-8C5D-E8EF-5BC7-B28D341D02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412750"/>
            <a:ext cx="10287000" cy="7627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87044" name="Rectangle 4">
            <a:extLst>
              <a:ext uri="{FF2B5EF4-FFF2-40B4-BE49-F238E27FC236}">
                <a16:creationId xmlns:a16="http://schemas.microsoft.com/office/drawing/2014/main" id="{F3D7CA18-72B1-243B-584C-B1CFFF738168}"/>
              </a:ext>
            </a:extLst>
          </p:cNvPr>
          <p:cNvSpPr>
            <a:spLocks noGrp="1" noChangeArrowheads="1"/>
          </p:cNvSpPr>
          <p:nvPr>
            <p:ph type="ctrTitle"/>
          </p:nvPr>
        </p:nvSpPr>
        <p:spPr>
          <a:xfrm>
            <a:off x="685800" y="914400"/>
            <a:ext cx="7772400" cy="2286000"/>
          </a:xfrm>
        </p:spPr>
        <p:txBody>
          <a:bodyPr anchor="ctr"/>
          <a:lstStyle/>
          <a:p>
            <a:br>
              <a:rPr lang="en-US" altLang="en-US" sz="3200"/>
            </a:br>
            <a:r>
              <a:rPr lang="en-US" altLang="en-US" sz="3200"/>
              <a:t>Henderson, J. 1928 – Nautilus 41(3): 85-91.</a:t>
            </a:r>
            <a:br>
              <a:rPr lang="en-US" altLang="en-US" sz="3200"/>
            </a:br>
            <a:r>
              <a:rPr lang="en-US" altLang="en-US" sz="3200"/>
              <a:t>Molluscan provinces in the western United States</a:t>
            </a:r>
          </a:p>
        </p:txBody>
      </p:sp>
      <p:sp>
        <p:nvSpPr>
          <p:cNvPr id="87045" name="Rectangle 5">
            <a:extLst>
              <a:ext uri="{FF2B5EF4-FFF2-40B4-BE49-F238E27FC236}">
                <a16:creationId xmlns:a16="http://schemas.microsoft.com/office/drawing/2014/main" id="{9D7D44D4-EBF8-57F4-1847-368E48954A61}"/>
              </a:ext>
            </a:extLst>
          </p:cNvPr>
          <p:cNvSpPr>
            <a:spLocks noGrp="1" noChangeArrowheads="1"/>
          </p:cNvSpPr>
          <p:nvPr>
            <p:ph type="subTitle" idx="1"/>
          </p:nvPr>
        </p:nvSpPr>
        <p:spPr>
          <a:xfrm>
            <a:off x="1371600" y="3886200"/>
            <a:ext cx="6400800" cy="1752600"/>
          </a:xfrm>
        </p:spPr>
        <p:txBody>
          <a:bodyPr/>
          <a:lstStyle/>
          <a:p>
            <a:pPr>
              <a:lnSpc>
                <a:spcPct val="90000"/>
              </a:lnSpc>
            </a:pPr>
            <a:r>
              <a:rPr lang="en-US" altLang="en-US"/>
              <a:t>“In the absence of insuperable faunal barriers, any attempt to establish zoological provinces very rigidly must fail.  They must necessarily be very much generalized, and will break down with too detailed discussion of species, as faunas overlap.”</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graphicFrame>
        <p:nvGraphicFramePr>
          <p:cNvPr id="41988" name="Object 4" descr="Map of Texas">
            <a:extLst>
              <a:ext uri="{FF2B5EF4-FFF2-40B4-BE49-F238E27FC236}">
                <a16:creationId xmlns:a16="http://schemas.microsoft.com/office/drawing/2014/main" id="{D087BE4B-2D7E-E90D-607C-FBD076D61231}"/>
              </a:ext>
            </a:extLst>
          </p:cNvPr>
          <p:cNvGraphicFramePr>
            <a:graphicFrameLocks noChangeAspect="1"/>
          </p:cNvGraphicFramePr>
          <p:nvPr>
            <p:extLst>
              <p:ext uri="{D42A27DB-BD31-4B8C-83A1-F6EECF244321}">
                <p14:modId xmlns:p14="http://schemas.microsoft.com/office/powerpoint/2010/main" val="1945860339"/>
              </p:ext>
            </p:extLst>
          </p:nvPr>
        </p:nvGraphicFramePr>
        <p:xfrm>
          <a:off x="0" y="0"/>
          <a:ext cx="9144000" cy="6858000"/>
        </p:xfrm>
        <a:graphic>
          <a:graphicData uri="http://schemas.openxmlformats.org/presentationml/2006/ole">
            <mc:AlternateContent xmlns:mc="http://schemas.openxmlformats.org/markup-compatibility/2006">
              <mc:Choice xmlns:v="urn:schemas-microsoft-com:vml" Requires="v">
                <p:oleObj name="Presentation" r:id="rId3" imgW="4572000" imgH="3429000" progId="PowerPoint.Show.8">
                  <p:embed/>
                </p:oleObj>
              </mc:Choice>
              <mc:Fallback>
                <p:oleObj name="Presentation" r:id="rId3" imgW="4572000" imgH="3429000" progId="PowerPoint.Show.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20" name="Object 4" descr="Map of Mexico">
            <a:extLst>
              <a:ext uri="{FF2B5EF4-FFF2-40B4-BE49-F238E27FC236}">
                <a16:creationId xmlns:a16="http://schemas.microsoft.com/office/drawing/2014/main" id="{0A36FCD4-F536-1AD2-1555-13C67631143F}"/>
              </a:ext>
            </a:extLst>
          </p:cNvPr>
          <p:cNvGraphicFramePr>
            <a:graphicFrameLocks noChangeAspect="1"/>
          </p:cNvGraphicFramePr>
          <p:nvPr>
            <p:extLst>
              <p:ext uri="{D42A27DB-BD31-4B8C-83A1-F6EECF244321}">
                <p14:modId xmlns:p14="http://schemas.microsoft.com/office/powerpoint/2010/main" val="613184591"/>
              </p:ext>
            </p:extLst>
          </p:nvPr>
        </p:nvGraphicFramePr>
        <p:xfrm>
          <a:off x="152400" y="171450"/>
          <a:ext cx="8763000" cy="6572250"/>
        </p:xfrm>
        <a:graphic>
          <a:graphicData uri="http://schemas.openxmlformats.org/presentationml/2006/ole">
            <mc:AlternateContent xmlns:mc="http://schemas.openxmlformats.org/markup-compatibility/2006">
              <mc:Choice xmlns:v="urn:schemas-microsoft-com:vml" Requires="v">
                <p:oleObj name="Presentation" r:id="rId3" imgW="4572000" imgH="3429000" progId="PowerPoint.Show.8">
                  <p:embed/>
                </p:oleObj>
              </mc:Choice>
              <mc:Fallback>
                <p:oleObj name="Presentation" r:id="rId3" imgW="4572000" imgH="3429000" progId="PowerPoint.Show.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71450"/>
                        <a:ext cx="8763000" cy="657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A map of Mexico vegetation with different shades of brown.&#10;">
            <a:extLst>
              <a:ext uri="{FF2B5EF4-FFF2-40B4-BE49-F238E27FC236}">
                <a16:creationId xmlns:a16="http://schemas.microsoft.com/office/drawing/2014/main" id="{9406A02E-B108-D837-4B92-BAACE3D109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63" y="260350"/>
            <a:ext cx="9180513" cy="6337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6" name="Object 4" descr="A blue background with black text discussing the removal of three species of Helix and three species of Polygyra (specifically Polygyra matertmontana) from the Texas fauna. The text includes a quote from Pilsbry (1940: 615) stating that those familiar with the intervening territory in Sonora, Chihuahua, and Coahuila would understand that the occurrence in Texas of these or other west Mexican species is practically impossible.">
            <a:extLst>
              <a:ext uri="{FF2B5EF4-FFF2-40B4-BE49-F238E27FC236}">
                <a16:creationId xmlns:a16="http://schemas.microsoft.com/office/drawing/2014/main" id="{76C8E449-503E-897A-8B2E-C1F2F9E50285}"/>
              </a:ext>
            </a:extLst>
          </p:cNvPr>
          <p:cNvGraphicFramePr>
            <a:graphicFrameLocks noChangeAspect="1"/>
          </p:cNvGraphicFramePr>
          <p:nvPr>
            <p:extLst>
              <p:ext uri="{D42A27DB-BD31-4B8C-83A1-F6EECF244321}">
                <p14:modId xmlns:p14="http://schemas.microsoft.com/office/powerpoint/2010/main" val="2937868131"/>
              </p:ext>
            </p:extLst>
          </p:nvPr>
        </p:nvGraphicFramePr>
        <p:xfrm>
          <a:off x="0" y="0"/>
          <a:ext cx="9144000" cy="6858000"/>
        </p:xfrm>
        <a:graphic>
          <a:graphicData uri="http://schemas.openxmlformats.org/presentationml/2006/ole">
            <mc:AlternateContent xmlns:mc="http://schemas.openxmlformats.org/markup-compatibility/2006">
              <mc:Choice xmlns:v="urn:schemas-microsoft-com:vml" Requires="v">
                <p:oleObj name="Slide" r:id="rId3" imgW="4343400" imgH="3263900" progId="PowerPoint.Slide.8">
                  <p:embed/>
                </p:oleObj>
              </mc:Choice>
              <mc:Fallback>
                <p:oleObj name="Slide" r:id="rId3" imgW="4343400" imgH="3263900" progId="PowerPoint.Slid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A map of Mexico">
            <a:extLst>
              <a:ext uri="{FF2B5EF4-FFF2-40B4-BE49-F238E27FC236}">
                <a16:creationId xmlns:a16="http://schemas.microsoft.com/office/drawing/2014/main" id="{96E25215-BEFC-3037-B52D-537CC73EF1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457200"/>
            <a:ext cx="8915400" cy="5807075"/>
          </a:xfrm>
          <a:prstGeom prst="rect">
            <a:avLst/>
          </a:prstGeom>
          <a:noFill/>
          <a:extLst>
            <a:ext uri="{909E8E84-426E-40DD-AFC4-6F175D3DCCD1}">
              <a14:hiddenFill xmlns:a14="http://schemas.microsoft.com/office/drawing/2010/main">
                <a:solidFill>
                  <a:srgbClr val="FFFFFF"/>
                </a:solidFill>
              </a14:hiddenFill>
            </a:ext>
          </a:extLst>
        </p:spPr>
      </p:pic>
      <p:sp>
        <p:nvSpPr>
          <p:cNvPr id="22533" name="Text Box 5">
            <a:extLst>
              <a:ext uri="{FF2B5EF4-FFF2-40B4-BE49-F238E27FC236}">
                <a16:creationId xmlns:a16="http://schemas.microsoft.com/office/drawing/2014/main" id="{47C4CC1E-8245-9983-35A3-24B081C9BF00}"/>
              </a:ext>
            </a:extLst>
          </p:cNvPr>
          <p:cNvSpPr txBox="1">
            <a:spLocks noChangeArrowheads="1"/>
          </p:cNvSpPr>
          <p:nvPr/>
        </p:nvSpPr>
        <p:spPr bwMode="auto">
          <a:xfrm>
            <a:off x="1909763" y="1154113"/>
            <a:ext cx="7556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400">
                <a:latin typeface="Arial" panose="020B0604020202020204" pitchFamily="34" charset="0"/>
              </a:rPr>
              <a:t>Sonora</a:t>
            </a:r>
          </a:p>
        </p:txBody>
      </p:sp>
      <p:sp>
        <p:nvSpPr>
          <p:cNvPr id="22535" name="Text Box 7">
            <a:extLst>
              <a:ext uri="{FF2B5EF4-FFF2-40B4-BE49-F238E27FC236}">
                <a16:creationId xmlns:a16="http://schemas.microsoft.com/office/drawing/2014/main" id="{A58C00E4-8306-C982-34B4-7707D4F647DF}"/>
              </a:ext>
            </a:extLst>
          </p:cNvPr>
          <p:cNvSpPr txBox="1">
            <a:spLocks noChangeArrowheads="1"/>
          </p:cNvSpPr>
          <p:nvPr/>
        </p:nvSpPr>
        <p:spPr bwMode="auto">
          <a:xfrm>
            <a:off x="2909888" y="1763713"/>
            <a:ext cx="10414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400">
                <a:latin typeface="Arial" panose="020B0604020202020204" pitchFamily="34" charset="0"/>
              </a:rPr>
              <a:t>Chihuahua</a:t>
            </a:r>
          </a:p>
        </p:txBody>
      </p:sp>
      <p:sp>
        <p:nvSpPr>
          <p:cNvPr id="22536" name="Text Box 8">
            <a:extLst>
              <a:ext uri="{FF2B5EF4-FFF2-40B4-BE49-F238E27FC236}">
                <a16:creationId xmlns:a16="http://schemas.microsoft.com/office/drawing/2014/main" id="{1B3A9F9C-F510-8931-ED92-61F5D68F66C7}"/>
              </a:ext>
            </a:extLst>
          </p:cNvPr>
          <p:cNvSpPr txBox="1">
            <a:spLocks noChangeArrowheads="1"/>
          </p:cNvSpPr>
          <p:nvPr/>
        </p:nvSpPr>
        <p:spPr bwMode="auto">
          <a:xfrm>
            <a:off x="4132263" y="2144713"/>
            <a:ext cx="8842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400">
                <a:latin typeface="Arial" panose="020B0604020202020204" pitchFamily="34" charset="0"/>
              </a:rPr>
              <a:t>Coahuila</a:t>
            </a:r>
          </a:p>
        </p:txBody>
      </p:sp>
      <p:sp>
        <p:nvSpPr>
          <p:cNvPr id="22537" name="Text Box 9">
            <a:extLst>
              <a:ext uri="{FF2B5EF4-FFF2-40B4-BE49-F238E27FC236}">
                <a16:creationId xmlns:a16="http://schemas.microsoft.com/office/drawing/2014/main" id="{A44B49AE-30FA-1E1D-48FD-AA97A8D8490C}"/>
              </a:ext>
            </a:extLst>
          </p:cNvPr>
          <p:cNvSpPr txBox="1">
            <a:spLocks noChangeArrowheads="1"/>
          </p:cNvSpPr>
          <p:nvPr/>
        </p:nvSpPr>
        <p:spPr bwMode="auto">
          <a:xfrm>
            <a:off x="5029200" y="2590800"/>
            <a:ext cx="5095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400">
                <a:latin typeface="Arial" panose="020B0604020202020204" pitchFamily="34" charset="0"/>
              </a:rPr>
              <a:t>N.L.</a:t>
            </a:r>
            <a:endParaRPr lang="en-US" altLang="en-US" sz="1400">
              <a:latin typeface="Arial" panose="020B0604020202020204" pitchFamily="34" charset="0"/>
              <a:cs typeface="Arial" panose="020B0604020202020204" pitchFamily="34" charset="0"/>
            </a:endParaRPr>
          </a:p>
        </p:txBody>
      </p:sp>
      <p:sp>
        <p:nvSpPr>
          <p:cNvPr id="22538" name="Text Box 10">
            <a:extLst>
              <a:ext uri="{FF2B5EF4-FFF2-40B4-BE49-F238E27FC236}">
                <a16:creationId xmlns:a16="http://schemas.microsoft.com/office/drawing/2014/main" id="{579397E4-600B-26BD-DD1E-5448F0DF4510}"/>
              </a:ext>
            </a:extLst>
          </p:cNvPr>
          <p:cNvSpPr txBox="1">
            <a:spLocks noChangeArrowheads="1"/>
          </p:cNvSpPr>
          <p:nvPr/>
        </p:nvSpPr>
        <p:spPr bwMode="auto">
          <a:xfrm>
            <a:off x="5257800" y="3048000"/>
            <a:ext cx="5873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400">
                <a:latin typeface="Arial" panose="020B0604020202020204" pitchFamily="34" charset="0"/>
              </a:rPr>
              <a:t>Tam.</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68" name="Object 4" descr="Three small, white, spiral-shaped shells are lined up horizontally on a gray surface. A ruler at the bottom of the image provides scale, indicating that each shell is approximately 1 centimeter in length.">
            <a:extLst>
              <a:ext uri="{FF2B5EF4-FFF2-40B4-BE49-F238E27FC236}">
                <a16:creationId xmlns:a16="http://schemas.microsoft.com/office/drawing/2014/main" id="{E81EC8B8-CC18-DCED-E7AD-9BEA897E5277}"/>
              </a:ext>
            </a:extLst>
          </p:cNvPr>
          <p:cNvGraphicFramePr>
            <a:graphicFrameLocks noChangeAspect="1"/>
          </p:cNvGraphicFramePr>
          <p:nvPr>
            <p:extLst>
              <p:ext uri="{D42A27DB-BD31-4B8C-83A1-F6EECF244321}">
                <p14:modId xmlns:p14="http://schemas.microsoft.com/office/powerpoint/2010/main" val="3698745649"/>
              </p:ext>
            </p:extLst>
          </p:nvPr>
        </p:nvGraphicFramePr>
        <p:xfrm>
          <a:off x="152400" y="171450"/>
          <a:ext cx="8763000" cy="6572250"/>
        </p:xfrm>
        <a:graphic>
          <a:graphicData uri="http://schemas.openxmlformats.org/presentationml/2006/ole">
            <mc:AlternateContent xmlns:mc="http://schemas.openxmlformats.org/markup-compatibility/2006">
              <mc:Choice xmlns:v="urn:schemas-microsoft-com:vml" Requires="v">
                <p:oleObj name="Presentation" r:id="rId3" imgW="4572000" imgH="3429000" progId="PowerPoint.Show.8">
                  <p:embed/>
                </p:oleObj>
              </mc:Choice>
              <mc:Fallback>
                <p:oleObj name="Presentation" r:id="rId3" imgW="4572000" imgH="3429000" progId="PowerPoint.Show.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71450"/>
                        <a:ext cx="8763000" cy="657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99330" name="Rectangle 2">
            <a:extLst>
              <a:ext uri="{FF2B5EF4-FFF2-40B4-BE49-F238E27FC236}">
                <a16:creationId xmlns:a16="http://schemas.microsoft.com/office/drawing/2014/main" id="{6651D6D7-83F9-4BD2-7D5C-EA256DD58AB4}"/>
              </a:ext>
            </a:extLst>
          </p:cNvPr>
          <p:cNvSpPr>
            <a:spLocks noGrp="1" noChangeArrowheads="1"/>
          </p:cNvSpPr>
          <p:nvPr>
            <p:ph type="title"/>
          </p:nvPr>
        </p:nvSpPr>
        <p:spPr>
          <a:xfrm>
            <a:off x="685800" y="1447800"/>
            <a:ext cx="7772400" cy="1143000"/>
          </a:xfrm>
        </p:spPr>
        <p:txBody>
          <a:bodyPr/>
          <a:lstStyle/>
          <a:p>
            <a:r>
              <a:rPr lang="en-US" altLang="en-US"/>
              <a:t>Distribution of </a:t>
            </a:r>
            <a:r>
              <a:rPr lang="en-US" altLang="en-US" i="1"/>
              <a:t>Holospira</a:t>
            </a:r>
            <a:endParaRPr lang="en-US" altLang="en-US"/>
          </a:p>
        </p:txBody>
      </p:sp>
      <p:sp>
        <p:nvSpPr>
          <p:cNvPr id="99331" name="Rectangle 3">
            <a:extLst>
              <a:ext uri="{FF2B5EF4-FFF2-40B4-BE49-F238E27FC236}">
                <a16:creationId xmlns:a16="http://schemas.microsoft.com/office/drawing/2014/main" id="{56EC5A24-BB94-9C37-1E36-34170349D982}"/>
              </a:ext>
            </a:extLst>
          </p:cNvPr>
          <p:cNvSpPr>
            <a:spLocks noGrp="1" noChangeArrowheads="1"/>
          </p:cNvSpPr>
          <p:nvPr>
            <p:ph type="body" sz="half" idx="1"/>
          </p:nvPr>
        </p:nvSpPr>
        <p:spPr>
          <a:xfrm>
            <a:off x="685800" y="2514600"/>
            <a:ext cx="7848600" cy="4343400"/>
          </a:xfrm>
        </p:spPr>
        <p:txBody>
          <a:bodyPr/>
          <a:lstStyle/>
          <a:p>
            <a:r>
              <a:rPr lang="en-US" altLang="en-US" sz="2800"/>
              <a:t>Pilsbry (1946: 111) – “Southern Arizona and central Texas to southern Mexico.  Species numerous, chiefly on the Mexican Plateau and the adjacent part of the United States…”.</a:t>
            </a:r>
          </a:p>
          <a:p>
            <a:endParaRPr lang="en-US" altLang="en-US" sz="2800"/>
          </a:p>
          <a:p>
            <a:r>
              <a:rPr lang="en-US" altLang="en-US" sz="2800"/>
              <a:t>Naranjo-Garc</a:t>
            </a:r>
            <a:r>
              <a:rPr lang="en-US" altLang="en-US" sz="2800">
                <a:cs typeface="Times New Roman" panose="02020603050405020304" pitchFamily="18" charset="0"/>
              </a:rPr>
              <a:t>í</a:t>
            </a:r>
            <a:r>
              <a:rPr lang="en-US" altLang="en-US" sz="2800"/>
              <a:t>a (2003: 486): “El g</a:t>
            </a:r>
            <a:r>
              <a:rPr lang="en-US" altLang="en-US" sz="2800">
                <a:cs typeface="Times New Roman" panose="02020603050405020304" pitchFamily="18" charset="0"/>
              </a:rPr>
              <a:t>é</a:t>
            </a:r>
            <a:r>
              <a:rPr lang="en-US" altLang="en-US" sz="2800"/>
              <a:t>nero </a:t>
            </a:r>
            <a:r>
              <a:rPr lang="en-US" altLang="en-US" sz="2800" i="1"/>
              <a:t>Holospira</a:t>
            </a:r>
            <a:r>
              <a:rPr lang="en-US" altLang="en-US" sz="2800"/>
              <a:t>, con una amplia distribuci</a:t>
            </a:r>
            <a:r>
              <a:rPr lang="en-US" altLang="en-US" sz="2800">
                <a:cs typeface="Times New Roman" panose="02020603050405020304" pitchFamily="18" charset="0"/>
              </a:rPr>
              <a:t>ó</a:t>
            </a:r>
            <a:r>
              <a:rPr lang="en-US" altLang="en-US" sz="2800"/>
              <a:t>n en casi todo el pa</a:t>
            </a:r>
            <a:r>
              <a:rPr lang="en-US" altLang="en-US" sz="2800">
                <a:cs typeface="Times New Roman" panose="02020603050405020304" pitchFamily="18" charset="0"/>
              </a:rPr>
              <a:t>í</a:t>
            </a:r>
            <a:r>
              <a:rPr lang="en-US" altLang="en-US" sz="2800"/>
              <a:t>s…”.</a:t>
            </a:r>
          </a:p>
        </p:txBody>
      </p:sp>
      <p:pic>
        <p:nvPicPr>
          <p:cNvPr id="99332" name="Picture 4" descr="Three small, white, spiral-shaped shells are lined up horizontally on a gray surface. A ruler at the bottom of the image provides scale, indicating that each shell is approximately 1 centimeter in length.">
            <a:extLst>
              <a:ext uri="{FF2B5EF4-FFF2-40B4-BE49-F238E27FC236}">
                <a16:creationId xmlns:a16="http://schemas.microsoft.com/office/drawing/2014/main" id="{A9097C99-5759-F4A8-BEC3-78317E3FA15C}"/>
              </a:ext>
            </a:extLst>
          </p:cNvPr>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200400" y="250825"/>
            <a:ext cx="1981200" cy="1304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100354" name="Rectangle 2">
            <a:extLst>
              <a:ext uri="{FF2B5EF4-FFF2-40B4-BE49-F238E27FC236}">
                <a16:creationId xmlns:a16="http://schemas.microsoft.com/office/drawing/2014/main" id="{EFD78912-3173-6965-60E6-4A7E8BE68693}"/>
              </a:ext>
            </a:extLst>
          </p:cNvPr>
          <p:cNvSpPr>
            <a:spLocks noGrp="1" noChangeArrowheads="1"/>
          </p:cNvSpPr>
          <p:nvPr>
            <p:ph type="title"/>
          </p:nvPr>
        </p:nvSpPr>
        <p:spPr/>
        <p:txBody>
          <a:bodyPr/>
          <a:lstStyle/>
          <a:p>
            <a:r>
              <a:rPr lang="en-US" altLang="en-US"/>
              <a:t>Geological Age of </a:t>
            </a:r>
            <a:r>
              <a:rPr lang="en-US" altLang="en-US" i="1"/>
              <a:t>Holospira</a:t>
            </a:r>
            <a:endParaRPr lang="en-US" altLang="en-US"/>
          </a:p>
        </p:txBody>
      </p:sp>
      <p:sp>
        <p:nvSpPr>
          <p:cNvPr id="100355" name="Rectangle 3">
            <a:extLst>
              <a:ext uri="{FF2B5EF4-FFF2-40B4-BE49-F238E27FC236}">
                <a16:creationId xmlns:a16="http://schemas.microsoft.com/office/drawing/2014/main" id="{C4F2DFC4-BF3D-091D-F5AC-3EEBE0839E84}"/>
              </a:ext>
            </a:extLst>
          </p:cNvPr>
          <p:cNvSpPr>
            <a:spLocks noGrp="1" noChangeArrowheads="1"/>
          </p:cNvSpPr>
          <p:nvPr>
            <p:ph type="body" idx="1"/>
          </p:nvPr>
        </p:nvSpPr>
        <p:spPr/>
        <p:txBody>
          <a:bodyPr/>
          <a:lstStyle/>
          <a:p>
            <a:r>
              <a:rPr lang="en-US" altLang="en-US" sz="2800"/>
              <a:t>Pilsbry (1948: XLVI): </a:t>
            </a:r>
            <a:r>
              <a:rPr lang="en-US" altLang="en-US" sz="2800" i="1"/>
              <a:t>“Holospira </a:t>
            </a:r>
            <a:r>
              <a:rPr lang="en-US" altLang="en-US" sz="2800"/>
              <a:t>is known</a:t>
            </a:r>
            <a:r>
              <a:rPr lang="en-US" altLang="en-US" sz="2800" i="1"/>
              <a:t> </a:t>
            </a:r>
            <a:r>
              <a:rPr lang="en-US" altLang="en-US" sz="2800"/>
              <a:t>from the West American Eocene</a:t>
            </a:r>
            <a:r>
              <a:rPr lang="en-US" altLang="en-US" sz="2800" i="1"/>
              <a:t>”.</a:t>
            </a:r>
          </a:p>
          <a:p>
            <a:endParaRPr lang="en-US" altLang="en-US" sz="2800" i="1"/>
          </a:p>
          <a:p>
            <a:pPr algn="ctr"/>
            <a:r>
              <a:rPr lang="en-US" altLang="en-US" sz="2800"/>
              <a:t>Two random web sites date the Eocene as:</a:t>
            </a:r>
          </a:p>
          <a:p>
            <a:endParaRPr lang="en-US" altLang="en-US" sz="2800"/>
          </a:p>
          <a:p>
            <a:pPr algn="ctr"/>
            <a:r>
              <a:rPr lang="en-US" altLang="en-US" sz="2800"/>
              <a:t>33.7 to 54.8 million years ago</a:t>
            </a:r>
          </a:p>
          <a:p>
            <a:pPr algn="ctr"/>
            <a:r>
              <a:rPr lang="en-US" altLang="en-US" sz="2800"/>
              <a:t>and</a:t>
            </a:r>
          </a:p>
          <a:p>
            <a:pPr algn="ctr"/>
            <a:r>
              <a:rPr lang="en-US" altLang="en-US" sz="2800"/>
              <a:t>38 to 54 million years ago</a:t>
            </a:r>
            <a:endParaRPr lang="en-US" altLang="en-US" sz="2800" i="1"/>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6" name="Picture 4" descr="A close-up of several different types of internal organs&#10;">
            <a:extLst>
              <a:ext uri="{FF2B5EF4-FFF2-40B4-BE49-F238E27FC236}">
                <a16:creationId xmlns:a16="http://schemas.microsoft.com/office/drawing/2014/main" id="{FDC55757-F458-2993-96C0-96074C4D52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381000"/>
            <a:ext cx="3660775" cy="6172200"/>
          </a:xfrm>
          <a:prstGeom prst="rect">
            <a:avLst/>
          </a:prstGeom>
          <a:solidFill>
            <a:srgbClr val="99CCFF"/>
          </a:solid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4" name="Picture 4" descr="A map of mexico with different colored areas&#10;">
            <a:extLst>
              <a:ext uri="{FF2B5EF4-FFF2-40B4-BE49-F238E27FC236}">
                <a16:creationId xmlns:a16="http://schemas.microsoft.com/office/drawing/2014/main" id="{30F5CBCD-4BAE-4952-054B-3EC5585C58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47688"/>
            <a:ext cx="9144000" cy="6310312"/>
          </a:xfrm>
          <a:prstGeom prst="rect">
            <a:avLst/>
          </a:prstGeom>
          <a:noFill/>
          <a:extLst>
            <a:ext uri="{909E8E84-426E-40DD-AFC4-6F175D3DCCD1}">
              <a14:hiddenFill xmlns:a14="http://schemas.microsoft.com/office/drawing/2010/main">
                <a:solidFill>
                  <a:srgbClr val="FFFFFF"/>
                </a:solidFill>
              </a14:hiddenFill>
            </a:ext>
          </a:extLst>
        </p:spPr>
      </p:pic>
      <p:pic>
        <p:nvPicPr>
          <p:cNvPr id="92165" name="Picture 5" descr="A close-up of several different types of internal organs&#10;">
            <a:extLst>
              <a:ext uri="{FF2B5EF4-FFF2-40B4-BE49-F238E27FC236}">
                <a16:creationId xmlns:a16="http://schemas.microsoft.com/office/drawing/2014/main" id="{A18D6553-B8D9-3273-7A9A-8908E37155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0" y="2667000"/>
            <a:ext cx="588963" cy="990600"/>
          </a:xfrm>
          <a:prstGeom prst="rect">
            <a:avLst/>
          </a:prstGeom>
          <a:solidFill>
            <a:srgbClr val="FFCC00"/>
          </a:solidFill>
        </p:spPr>
      </p:pic>
      <p:pic>
        <p:nvPicPr>
          <p:cNvPr id="92166" name="Picture 6" descr="Black and white spiral shaped shells">
            <a:extLst>
              <a:ext uri="{FF2B5EF4-FFF2-40B4-BE49-F238E27FC236}">
                <a16:creationId xmlns:a16="http://schemas.microsoft.com/office/drawing/2014/main" id="{111F3A70-789A-62ED-5813-5520F3B684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10200" y="1447800"/>
            <a:ext cx="687388" cy="914400"/>
          </a:xfrm>
          <a:prstGeom prst="rect">
            <a:avLst/>
          </a:prstGeom>
          <a:noFill/>
          <a:extLst>
            <a:ext uri="{909E8E84-426E-40DD-AFC4-6F175D3DCCD1}">
              <a14:hiddenFill xmlns:a14="http://schemas.microsoft.com/office/drawing/2010/main">
                <a:solidFill>
                  <a:srgbClr val="FFFFFF"/>
                </a:solidFill>
              </a14:hiddenFill>
            </a:ext>
          </a:extLst>
        </p:spPr>
      </p:pic>
      <p:pic>
        <p:nvPicPr>
          <p:cNvPr id="92167" name="Picture 7" descr="A close-up of a black and white drawing of a sea creature&#10;">
            <a:extLst>
              <a:ext uri="{FF2B5EF4-FFF2-40B4-BE49-F238E27FC236}">
                <a16:creationId xmlns:a16="http://schemas.microsoft.com/office/drawing/2014/main" id="{00F6A4B4-6720-98AE-5C29-F282A10FEA5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57600" y="685800"/>
            <a:ext cx="603250" cy="106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8" name="Picture 4" descr="A map of mexico with different colored areas&#10;">
            <a:extLst>
              <a:ext uri="{FF2B5EF4-FFF2-40B4-BE49-F238E27FC236}">
                <a16:creationId xmlns:a16="http://schemas.microsoft.com/office/drawing/2014/main" id="{89FE88E9-8AFF-EF83-9307-1680CE5AC2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47688"/>
            <a:ext cx="9144000" cy="6310312"/>
          </a:xfrm>
          <a:prstGeom prst="rect">
            <a:avLst/>
          </a:prstGeom>
          <a:noFill/>
          <a:extLst>
            <a:ext uri="{909E8E84-426E-40DD-AFC4-6F175D3DCCD1}">
              <a14:hiddenFill xmlns:a14="http://schemas.microsoft.com/office/drawing/2010/main">
                <a:solidFill>
                  <a:srgbClr val="FFFFFF"/>
                </a:solidFill>
              </a14:hiddenFill>
            </a:ext>
          </a:extLst>
        </p:spPr>
      </p:pic>
      <p:pic>
        <p:nvPicPr>
          <p:cNvPr id="93189" name="Picture 5" descr="A close-up of several different types of shells">
            <a:extLst>
              <a:ext uri="{FF2B5EF4-FFF2-40B4-BE49-F238E27FC236}">
                <a16:creationId xmlns:a16="http://schemas.microsoft.com/office/drawing/2014/main" id="{33DD03CB-24D3-ABBA-1F36-302719245D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2590800"/>
            <a:ext cx="588963" cy="990600"/>
          </a:xfrm>
          <a:prstGeom prst="rect">
            <a:avLst/>
          </a:prstGeom>
          <a:solidFill>
            <a:srgbClr val="FFCC00"/>
          </a:solidFill>
        </p:spPr>
      </p:pic>
      <p:pic>
        <p:nvPicPr>
          <p:cNvPr id="93190" name="Picture 6" descr="A drawing of shells">
            <a:extLst>
              <a:ext uri="{FF2B5EF4-FFF2-40B4-BE49-F238E27FC236}">
                <a16:creationId xmlns:a16="http://schemas.microsoft.com/office/drawing/2014/main" id="{FB5BCC8A-E6FD-CD6C-A00E-AEB50D786FE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0" y="1371600"/>
            <a:ext cx="876300" cy="914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2" name="Picture 4" descr="A map of mexico with different colored areas">
            <a:extLst>
              <a:ext uri="{FF2B5EF4-FFF2-40B4-BE49-F238E27FC236}">
                <a16:creationId xmlns:a16="http://schemas.microsoft.com/office/drawing/2014/main" id="{A09644CE-74D5-DB8C-E4B6-9594F70655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47688"/>
            <a:ext cx="9144000" cy="6310312"/>
          </a:xfrm>
          <a:prstGeom prst="rect">
            <a:avLst/>
          </a:prstGeom>
          <a:noFill/>
          <a:extLst>
            <a:ext uri="{909E8E84-426E-40DD-AFC4-6F175D3DCCD1}">
              <a14:hiddenFill xmlns:a14="http://schemas.microsoft.com/office/drawing/2010/main">
                <a:solidFill>
                  <a:srgbClr val="FFFFFF"/>
                </a:solidFill>
              </a14:hiddenFill>
            </a:ext>
          </a:extLst>
        </p:spPr>
      </p:pic>
      <p:pic>
        <p:nvPicPr>
          <p:cNvPr id="94213" name="Picture 5" descr="A close-up of several different types of internal organs">
            <a:extLst>
              <a:ext uri="{FF2B5EF4-FFF2-40B4-BE49-F238E27FC236}">
                <a16:creationId xmlns:a16="http://schemas.microsoft.com/office/drawing/2014/main" id="{D0B6FC43-73FC-14C2-A591-555D253696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0" y="2971800"/>
            <a:ext cx="542925" cy="914400"/>
          </a:xfrm>
          <a:prstGeom prst="rect">
            <a:avLst/>
          </a:prstGeom>
          <a:solidFill>
            <a:srgbClr val="FFCC00"/>
          </a:solidFill>
        </p:spPr>
      </p:pic>
      <p:pic>
        <p:nvPicPr>
          <p:cNvPr id="94214" name="Picture 6" descr="A drawing of a structure">
            <a:extLst>
              <a:ext uri="{FF2B5EF4-FFF2-40B4-BE49-F238E27FC236}">
                <a16:creationId xmlns:a16="http://schemas.microsoft.com/office/drawing/2014/main" id="{B794C2C4-088F-919E-BB5E-74EE654E87C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0" y="1600200"/>
            <a:ext cx="730250" cy="762000"/>
          </a:xfrm>
          <a:prstGeom prst="rect">
            <a:avLst/>
          </a:prstGeom>
          <a:noFill/>
          <a:extLst>
            <a:ext uri="{909E8E84-426E-40DD-AFC4-6F175D3DCCD1}">
              <a14:hiddenFill xmlns:a14="http://schemas.microsoft.com/office/drawing/2010/main">
                <a:solidFill>
                  <a:srgbClr val="FFFFFF"/>
                </a:solidFill>
              </a14:hiddenFill>
            </a:ext>
          </a:extLst>
        </p:spPr>
      </p:pic>
      <p:pic>
        <p:nvPicPr>
          <p:cNvPr id="94215" name="Picture 7" descr="A drawing of a structure">
            <a:extLst>
              <a:ext uri="{FF2B5EF4-FFF2-40B4-BE49-F238E27FC236}">
                <a16:creationId xmlns:a16="http://schemas.microsoft.com/office/drawing/2014/main" id="{5FB0C449-5997-53CE-DCA6-873BCF3FCD9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4800" y="2057400"/>
            <a:ext cx="584200" cy="609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8" name="Picture 4" descr="A map of the state of texas">
            <a:extLst>
              <a:ext uri="{FF2B5EF4-FFF2-40B4-BE49-F238E27FC236}">
                <a16:creationId xmlns:a16="http://schemas.microsoft.com/office/drawing/2014/main" id="{4821275D-37D7-D323-7EDC-AEA9F01F3B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23850"/>
            <a:ext cx="7620000" cy="7505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101378" name="Rectangle 2">
            <a:extLst>
              <a:ext uri="{FF2B5EF4-FFF2-40B4-BE49-F238E27FC236}">
                <a16:creationId xmlns:a16="http://schemas.microsoft.com/office/drawing/2014/main" id="{0BE1A9A6-0AEC-C32A-3BC9-F8361AFC1EB9}"/>
              </a:ext>
            </a:extLst>
          </p:cNvPr>
          <p:cNvSpPr>
            <a:spLocks noGrp="1" noChangeArrowheads="1"/>
          </p:cNvSpPr>
          <p:nvPr>
            <p:ph type="title"/>
          </p:nvPr>
        </p:nvSpPr>
        <p:spPr/>
        <p:txBody>
          <a:bodyPr/>
          <a:lstStyle/>
          <a:p>
            <a:r>
              <a:rPr lang="en-US" altLang="en-US"/>
              <a:t>Conclusions</a:t>
            </a:r>
          </a:p>
        </p:txBody>
      </p:sp>
      <p:sp>
        <p:nvSpPr>
          <p:cNvPr id="101379" name="Rectangle 3">
            <a:extLst>
              <a:ext uri="{FF2B5EF4-FFF2-40B4-BE49-F238E27FC236}">
                <a16:creationId xmlns:a16="http://schemas.microsoft.com/office/drawing/2014/main" id="{189C1626-DD56-4447-CA03-C6159914DDA0}"/>
              </a:ext>
            </a:extLst>
          </p:cNvPr>
          <p:cNvSpPr>
            <a:spLocks noGrp="1" noChangeArrowheads="1"/>
          </p:cNvSpPr>
          <p:nvPr>
            <p:ph type="body" idx="1"/>
          </p:nvPr>
        </p:nvSpPr>
        <p:spPr/>
        <p:txBody>
          <a:bodyPr/>
          <a:lstStyle/>
          <a:p>
            <a:pPr>
              <a:lnSpc>
                <a:spcPct val="80000"/>
              </a:lnSpc>
            </a:pPr>
            <a:r>
              <a:rPr lang="en-US" altLang="en-US" sz="2000"/>
              <a:t>Contrary to Pilsbry’s (1940) statement – it appears that many select species of land snails are common to both central Texas and the mountainous region of northern Coahuila.</a:t>
            </a:r>
          </a:p>
          <a:p>
            <a:pPr>
              <a:lnSpc>
                <a:spcPct val="80000"/>
              </a:lnSpc>
            </a:pPr>
            <a:endParaRPr lang="en-US" altLang="en-US" sz="2000"/>
          </a:p>
          <a:p>
            <a:pPr>
              <a:lnSpc>
                <a:spcPct val="80000"/>
              </a:lnSpc>
            </a:pPr>
            <a:r>
              <a:rPr lang="en-US" altLang="en-US" sz="2000"/>
              <a:t>Additional collection and comparison of species from both areas appears justified and is forthcoming (including areas to the south in central Coahuila).</a:t>
            </a:r>
          </a:p>
          <a:p>
            <a:pPr>
              <a:lnSpc>
                <a:spcPct val="80000"/>
              </a:lnSpc>
            </a:pPr>
            <a:endParaRPr lang="en-US" altLang="en-US" sz="2000"/>
          </a:p>
          <a:p>
            <a:pPr>
              <a:lnSpc>
                <a:spcPct val="80000"/>
              </a:lnSpc>
            </a:pPr>
            <a:r>
              <a:rPr lang="en-US" altLang="en-US" sz="2000"/>
              <a:t>It certainly appears possible that the “</a:t>
            </a:r>
            <a:r>
              <a:rPr lang="en-US" altLang="en-US" sz="2000" i="1"/>
              <a:t>Texan Molluscian Province” of Pilsbry (1948) </a:t>
            </a:r>
            <a:r>
              <a:rPr lang="en-US" altLang="en-US" sz="2000"/>
              <a:t>represents little more than an extension</a:t>
            </a:r>
            <a:r>
              <a:rPr lang="en-US" altLang="en-US" sz="2000" i="1"/>
              <a:t> </a:t>
            </a:r>
            <a:r>
              <a:rPr lang="en-US" altLang="en-US" sz="2000"/>
              <a:t>of the “</a:t>
            </a:r>
            <a:r>
              <a:rPr lang="en-US" altLang="en-US" sz="2000" i="1"/>
              <a:t>Mexican Plateau Province” </a:t>
            </a:r>
            <a:r>
              <a:rPr lang="en-US" altLang="en-US" sz="2000"/>
              <a:t>(Pilsbry 1948) or “</a:t>
            </a:r>
            <a:r>
              <a:rPr lang="en-US" altLang="en-US" sz="2000" i="1"/>
              <a:t>la Provinc</a:t>
            </a:r>
            <a:r>
              <a:rPr lang="en-US" altLang="en-US" sz="2000" i="1">
                <a:cs typeface="Arial" panose="020B0604020202020204" pitchFamily="34" charset="0"/>
              </a:rPr>
              <a:t>í</a:t>
            </a:r>
            <a:r>
              <a:rPr lang="en-US" altLang="en-US" sz="2000" i="1"/>
              <a:t>a del Altiplano Mexicano” </a:t>
            </a:r>
            <a:r>
              <a:rPr lang="en-US" altLang="en-US" sz="2000"/>
              <a:t>(Naranjo-Garc</a:t>
            </a:r>
            <a:r>
              <a:rPr lang="en-US" altLang="en-US" sz="2000">
                <a:cs typeface="Arial" panose="020B0604020202020204" pitchFamily="34" charset="0"/>
              </a:rPr>
              <a:t>í</a:t>
            </a:r>
            <a:r>
              <a:rPr lang="en-US" altLang="en-US" sz="2000"/>
              <a:t>a 2003).</a:t>
            </a:r>
            <a:r>
              <a:rPr lang="en-US" altLang="en-US" sz="2000" i="1"/>
              <a:t>  </a:t>
            </a:r>
            <a:r>
              <a:rPr lang="en-US" altLang="en-US" sz="2000"/>
              <a:t>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4" name="Picture 4" descr="A long shot of a desert">
            <a:extLst>
              <a:ext uri="{FF2B5EF4-FFF2-40B4-BE49-F238E27FC236}">
                <a16:creationId xmlns:a16="http://schemas.microsoft.com/office/drawing/2014/main" id="{E19341DD-34C1-9560-4164-759B2C830E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71438"/>
            <a:ext cx="10668000" cy="70167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500" name="Object 4" descr="A slide titled 'Conclusions' with three bullet points discussing the distribution of land snails in central Texas and northern Coahuila, the need for additional collection and comparison of species, and the representation of the 'Texan Molluscan Province' as an extension of other regions.">
            <a:extLst>
              <a:ext uri="{FF2B5EF4-FFF2-40B4-BE49-F238E27FC236}">
                <a16:creationId xmlns:a16="http://schemas.microsoft.com/office/drawing/2014/main" id="{42FF80B9-FB13-ABAF-9EB5-CF9B62DAFFE5}"/>
              </a:ext>
            </a:extLst>
          </p:cNvPr>
          <p:cNvGraphicFramePr>
            <a:graphicFrameLocks noChangeAspect="1"/>
          </p:cNvGraphicFramePr>
          <p:nvPr>
            <p:extLst>
              <p:ext uri="{D42A27DB-BD31-4B8C-83A1-F6EECF244321}">
                <p14:modId xmlns:p14="http://schemas.microsoft.com/office/powerpoint/2010/main" val="2141768479"/>
              </p:ext>
            </p:extLst>
          </p:nvPr>
        </p:nvGraphicFramePr>
        <p:xfrm>
          <a:off x="-533400" y="-381000"/>
          <a:ext cx="10210800" cy="7659688"/>
        </p:xfrm>
        <a:graphic>
          <a:graphicData uri="http://schemas.openxmlformats.org/presentationml/2006/ole">
            <mc:AlternateContent xmlns:mc="http://schemas.openxmlformats.org/markup-compatibility/2006">
              <mc:Choice xmlns:v="urn:schemas-microsoft-com:vml" Requires="v">
                <p:oleObj name="Slide" r:id="rId3" imgW="4572000" imgH="3429000" progId="PowerPoint.Slide.8">
                  <p:embed/>
                </p:oleObj>
              </mc:Choice>
              <mc:Fallback>
                <p:oleObj name="Slide" r:id="rId3" imgW="4572000" imgH="3429000" progId="PowerPoint.Slide.8">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381000"/>
                        <a:ext cx="10210800" cy="7659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99CCFF"/>
        </a:solidFill>
        <a:effectLst/>
      </p:bgPr>
    </p:bg>
    <p:spTree>
      <p:nvGrpSpPr>
        <p:cNvPr id="1" name=""/>
        <p:cNvGrpSpPr/>
        <p:nvPr/>
      </p:nvGrpSpPr>
      <p:grpSpPr>
        <a:xfrm>
          <a:off x="0" y="0"/>
          <a:ext cx="0" cy="0"/>
          <a:chOff x="0" y="0"/>
          <a:chExt cx="0" cy="0"/>
        </a:xfrm>
      </p:grpSpPr>
      <p:sp>
        <p:nvSpPr>
          <p:cNvPr id="102402" name="Rectangle 2">
            <a:extLst>
              <a:ext uri="{FF2B5EF4-FFF2-40B4-BE49-F238E27FC236}">
                <a16:creationId xmlns:a16="http://schemas.microsoft.com/office/drawing/2014/main" id="{F1A18A0E-8224-8968-717D-5BAE89A1C8B9}"/>
              </a:ext>
            </a:extLst>
          </p:cNvPr>
          <p:cNvSpPr>
            <a:spLocks noGrp="1" noChangeArrowheads="1"/>
          </p:cNvSpPr>
          <p:nvPr>
            <p:ph type="title"/>
          </p:nvPr>
        </p:nvSpPr>
        <p:spPr>
          <a:xfrm>
            <a:off x="1905000" y="304800"/>
            <a:ext cx="5486400" cy="838200"/>
          </a:xfrm>
        </p:spPr>
        <p:txBody>
          <a:bodyPr/>
          <a:lstStyle/>
          <a:p>
            <a:r>
              <a:rPr lang="en-US" altLang="en-US"/>
              <a:t>Acknowledgments</a:t>
            </a:r>
          </a:p>
        </p:txBody>
      </p:sp>
      <p:sp>
        <p:nvSpPr>
          <p:cNvPr id="102403" name="Rectangle 3">
            <a:extLst>
              <a:ext uri="{FF2B5EF4-FFF2-40B4-BE49-F238E27FC236}">
                <a16:creationId xmlns:a16="http://schemas.microsoft.com/office/drawing/2014/main" id="{5DA1B3AC-26FD-9671-020A-79965DD58A65}"/>
              </a:ext>
            </a:extLst>
          </p:cNvPr>
          <p:cNvSpPr>
            <a:spLocks noGrp="1" noChangeArrowheads="1"/>
          </p:cNvSpPr>
          <p:nvPr>
            <p:ph type="body" sz="half" idx="1"/>
          </p:nvPr>
        </p:nvSpPr>
        <p:spPr>
          <a:xfrm>
            <a:off x="2133600" y="1143000"/>
            <a:ext cx="5257800" cy="1066800"/>
          </a:xfrm>
        </p:spPr>
        <p:txBody>
          <a:bodyPr/>
          <a:lstStyle/>
          <a:p>
            <a:pPr algn="ctr"/>
            <a:r>
              <a:rPr lang="en-US" altLang="en-US" sz="2400"/>
              <a:t>Brad Henry (a.k.a. Juan del Rio)</a:t>
            </a:r>
          </a:p>
          <a:p>
            <a:pPr algn="ctr"/>
            <a:r>
              <a:rPr lang="en-US" altLang="en-US" sz="2400"/>
              <a:t>Lynn McCutchen (a.k.a. Joaquin)</a:t>
            </a:r>
          </a:p>
        </p:txBody>
      </p:sp>
      <p:pic>
        <p:nvPicPr>
          <p:cNvPr id="102404" name="Picture 4" descr="A couple of men standing on a road&#10;">
            <a:extLst>
              <a:ext uri="{FF2B5EF4-FFF2-40B4-BE49-F238E27FC236}">
                <a16:creationId xmlns:a16="http://schemas.microsoft.com/office/drawing/2014/main" id="{233AB305-C701-F431-7FFE-1B3A55D12E5B}"/>
              </a:ext>
            </a:extLst>
          </p:cNvPr>
          <p:cNvPicPr>
            <a:picLocks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429000" y="2133600"/>
            <a:ext cx="2832100" cy="44402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1596D8C9-8D36-A2D8-3824-C3150BA7D512}"/>
              </a:ext>
            </a:extLst>
          </p:cNvPr>
          <p:cNvSpPr>
            <a:spLocks noGrp="1" noChangeArrowheads="1"/>
          </p:cNvSpPr>
          <p:nvPr>
            <p:ph type="title"/>
          </p:nvPr>
        </p:nvSpPr>
        <p:spPr>
          <a:xfrm>
            <a:off x="685800" y="1905000"/>
            <a:ext cx="7772400" cy="2209800"/>
          </a:xfrm>
        </p:spPr>
        <p:txBody>
          <a:bodyPr/>
          <a:lstStyle/>
          <a:p>
            <a:r>
              <a:rPr lang="en-US" altLang="en-US"/>
              <a:t>THE END</a:t>
            </a:r>
          </a:p>
        </p:txBody>
      </p:sp>
      <p:sp>
        <p:nvSpPr>
          <p:cNvPr id="76803" name="Rectangle 3">
            <a:extLst>
              <a:ext uri="{FF2B5EF4-FFF2-40B4-BE49-F238E27FC236}">
                <a16:creationId xmlns:a16="http://schemas.microsoft.com/office/drawing/2014/main" id="{94A7D620-7D22-FC50-B101-AFFA5F1C2BD5}"/>
              </a:ext>
            </a:extLst>
          </p:cNvPr>
          <p:cNvSpPr>
            <a:spLocks noGrp="1" noChangeArrowheads="1"/>
          </p:cNvSpPr>
          <p:nvPr>
            <p:ph type="body" idx="1"/>
          </p:nvPr>
        </p:nvSpPr>
        <p:spPr/>
        <p:txBody>
          <a:bodyPr/>
          <a:lstStyle/>
          <a:p>
            <a:pPr algn="ctr">
              <a:buFontTx/>
              <a:buNone/>
            </a:pPr>
            <a:r>
              <a:rPr lang="en-US" altLang="en-US" b="1">
                <a:solidFill>
                  <a:srgbClr val="FF0000"/>
                </a:solidFill>
              </a:rPr>
              <a:t>THE END </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24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24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Ocean</Template>
  <TotalTime>1024</TotalTime>
  <Words>599</Words>
  <Application>Microsoft Macintosh PowerPoint</Application>
  <PresentationFormat>On-screen Show (4:3)</PresentationFormat>
  <Paragraphs>127</Paragraphs>
  <Slides>48</Slides>
  <Notes>48</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2</vt:i4>
      </vt:variant>
      <vt:variant>
        <vt:lpstr>Slide Titles</vt:lpstr>
      </vt:variant>
      <vt:variant>
        <vt:i4>48</vt:i4>
      </vt:variant>
    </vt:vector>
  </HeadingPairs>
  <TitlesOfParts>
    <vt:vector size="53" baseType="lpstr">
      <vt:lpstr>Times New Roman</vt:lpstr>
      <vt:lpstr>Arial</vt:lpstr>
      <vt:lpstr>Default Design</vt:lpstr>
      <vt:lpstr>Microsoft PowerPoint Slide</vt:lpstr>
      <vt:lpstr>Microsoft PowerPoint Presentation</vt:lpstr>
      <vt:lpstr>Ned E. Strenth and Alfonso Correa-Sandoval  Department of Biology, Angelo State University San Angelo, Texas  and Laboratorio de Zoologia, Instituto Tecnologico  de Cd. Victoria A.P. 175, C.P. 87010,  Cd. Victoria, Tamaulipas, Mexico  </vt:lpstr>
      <vt:lpstr>Map from Schmidt (1979) J. Arid Environments 2:243-250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Glyphyalinia indentata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Polygyra texasiana (Moricand)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Zoogeographical Implications of these new Coahuila state records</vt:lpstr>
      <vt:lpstr>PowerPoint Presentation</vt:lpstr>
      <vt:lpstr> Henderson, J. 1928 – Nautilus 41(3): 85-91. Molluscan provinces in the western United States</vt:lpstr>
      <vt:lpstr>PowerPoint Presentation</vt:lpstr>
      <vt:lpstr>PowerPoint Presentation</vt:lpstr>
      <vt:lpstr>PowerPoint Presentation</vt:lpstr>
      <vt:lpstr>PowerPoint Presentation</vt:lpstr>
      <vt:lpstr>PowerPoint Presentation</vt:lpstr>
      <vt:lpstr>PowerPoint Presentation</vt:lpstr>
      <vt:lpstr>Distribution of Holospira</vt:lpstr>
      <vt:lpstr>Geological Age of Holospira</vt:lpstr>
      <vt:lpstr>PowerPoint Presentation</vt:lpstr>
      <vt:lpstr>PowerPoint Presentation</vt:lpstr>
      <vt:lpstr>PowerPoint Presentation</vt:lpstr>
      <vt:lpstr>PowerPoint Presentation</vt:lpstr>
      <vt:lpstr>PowerPoint Presentation</vt:lpstr>
      <vt:lpstr>Conclusions</vt:lpstr>
      <vt:lpstr>PowerPoint Presentation</vt:lpstr>
      <vt:lpstr>PowerPoint Presentation</vt:lpstr>
      <vt:lpstr>Acknowledgments</vt:lpstr>
      <vt:lpstr>THE 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Tiffany Ellwanger</cp:lastModifiedBy>
  <cp:revision>72</cp:revision>
  <dcterms:created xsi:type="dcterms:W3CDTF">1601-01-01T00:00:00Z</dcterms:created>
  <dcterms:modified xsi:type="dcterms:W3CDTF">2025-05-13T14:22:23Z</dcterms:modified>
</cp:coreProperties>
</file>