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ppt" ContentType="application/vnd.ms-powerpoint"/>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5"/>
  </p:notesMasterIdLst>
  <p:sldIdLst>
    <p:sldId id="256" r:id="rId2"/>
    <p:sldId id="313" r:id="rId3"/>
    <p:sldId id="369" r:id="rId4"/>
    <p:sldId id="372" r:id="rId5"/>
    <p:sldId id="370" r:id="rId6"/>
    <p:sldId id="371" r:id="rId7"/>
    <p:sldId id="299" r:id="rId8"/>
    <p:sldId id="296" r:id="rId9"/>
    <p:sldId id="300" r:id="rId10"/>
    <p:sldId id="287" r:id="rId11"/>
    <p:sldId id="292" r:id="rId12"/>
    <p:sldId id="275" r:id="rId13"/>
    <p:sldId id="309" r:id="rId14"/>
    <p:sldId id="280" r:id="rId15"/>
    <p:sldId id="281" r:id="rId16"/>
    <p:sldId id="273" r:id="rId17"/>
    <p:sldId id="283" r:id="rId18"/>
    <p:sldId id="346" r:id="rId19"/>
    <p:sldId id="373" r:id="rId20"/>
    <p:sldId id="375" r:id="rId21"/>
    <p:sldId id="376" r:id="rId22"/>
    <p:sldId id="290" r:id="rId23"/>
    <p:sldId id="354" r:id="rId24"/>
    <p:sldId id="347" r:id="rId25"/>
    <p:sldId id="356" r:id="rId26"/>
    <p:sldId id="258" r:id="rId27"/>
    <p:sldId id="263" r:id="rId28"/>
    <p:sldId id="358" r:id="rId29"/>
    <p:sldId id="307" r:id="rId30"/>
    <p:sldId id="348" r:id="rId31"/>
    <p:sldId id="378" r:id="rId32"/>
    <p:sldId id="379" r:id="rId33"/>
    <p:sldId id="349" r:id="rId34"/>
    <p:sldId id="362" r:id="rId35"/>
    <p:sldId id="261" r:id="rId36"/>
    <p:sldId id="262" r:id="rId37"/>
    <p:sldId id="329" r:id="rId38"/>
    <p:sldId id="381" r:id="rId39"/>
    <p:sldId id="380" r:id="rId40"/>
    <p:sldId id="382" r:id="rId41"/>
    <p:sldId id="288" r:id="rId42"/>
    <p:sldId id="289" r:id="rId43"/>
    <p:sldId id="330" r:id="rId44"/>
    <p:sldId id="350" r:id="rId45"/>
    <p:sldId id="365" r:id="rId46"/>
    <p:sldId id="304" r:id="rId47"/>
    <p:sldId id="383" r:id="rId48"/>
    <p:sldId id="311" r:id="rId49"/>
    <p:sldId id="277" r:id="rId50"/>
    <p:sldId id="282" r:id="rId51"/>
    <p:sldId id="368" r:id="rId52"/>
    <p:sldId id="345" r:id="rId53"/>
    <p:sldId id="312" r:id="rId54"/>
    <p:sldId id="297" r:id="rId55"/>
    <p:sldId id="294" r:id="rId56"/>
    <p:sldId id="295" r:id="rId57"/>
    <p:sldId id="279" r:id="rId58"/>
    <p:sldId id="284" r:id="rId59"/>
    <p:sldId id="293" r:id="rId60"/>
    <p:sldId id="374" r:id="rId61"/>
    <p:sldId id="276" r:id="rId62"/>
    <p:sldId id="301" r:id="rId63"/>
    <p:sldId id="274" r:id="rId64"/>
  </p:sldIdLst>
  <p:sldSz cx="9144000" cy="6858000" type="screen4x3"/>
  <p:notesSz cx="6858000" cy="9144000"/>
  <p:defaultTextStyle>
    <a:defPPr>
      <a:defRPr lang="en-US"/>
    </a:defPPr>
    <a:lvl1pPr algn="ctr" rtl="0" fontAlgn="base">
      <a:spcBef>
        <a:spcPct val="0"/>
      </a:spcBef>
      <a:spcAft>
        <a:spcPct val="0"/>
      </a:spcAft>
      <a:defRPr sz="1000" kern="1200">
        <a:solidFill>
          <a:schemeClr val="tx1"/>
        </a:solidFill>
        <a:latin typeface="Arial" panose="020B0604020202020204" pitchFamily="34" charset="0"/>
        <a:ea typeface="+mn-ea"/>
        <a:cs typeface="+mn-cs"/>
      </a:defRPr>
    </a:lvl1pPr>
    <a:lvl2pPr marL="457200" algn="ctr" rtl="0" fontAlgn="base">
      <a:spcBef>
        <a:spcPct val="0"/>
      </a:spcBef>
      <a:spcAft>
        <a:spcPct val="0"/>
      </a:spcAft>
      <a:defRPr sz="1000" kern="1200">
        <a:solidFill>
          <a:schemeClr val="tx1"/>
        </a:solidFill>
        <a:latin typeface="Arial" panose="020B0604020202020204" pitchFamily="34" charset="0"/>
        <a:ea typeface="+mn-ea"/>
        <a:cs typeface="+mn-cs"/>
      </a:defRPr>
    </a:lvl2pPr>
    <a:lvl3pPr marL="914400" algn="ctr" rtl="0" fontAlgn="base">
      <a:spcBef>
        <a:spcPct val="0"/>
      </a:spcBef>
      <a:spcAft>
        <a:spcPct val="0"/>
      </a:spcAft>
      <a:defRPr sz="1000" kern="1200">
        <a:solidFill>
          <a:schemeClr val="tx1"/>
        </a:solidFill>
        <a:latin typeface="Arial" panose="020B0604020202020204" pitchFamily="34" charset="0"/>
        <a:ea typeface="+mn-ea"/>
        <a:cs typeface="+mn-cs"/>
      </a:defRPr>
    </a:lvl3pPr>
    <a:lvl4pPr marL="1371600" algn="ctr" rtl="0" fontAlgn="base">
      <a:spcBef>
        <a:spcPct val="0"/>
      </a:spcBef>
      <a:spcAft>
        <a:spcPct val="0"/>
      </a:spcAft>
      <a:defRPr sz="1000" kern="1200">
        <a:solidFill>
          <a:schemeClr val="tx1"/>
        </a:solidFill>
        <a:latin typeface="Arial" panose="020B0604020202020204" pitchFamily="34" charset="0"/>
        <a:ea typeface="+mn-ea"/>
        <a:cs typeface="+mn-cs"/>
      </a:defRPr>
    </a:lvl4pPr>
    <a:lvl5pPr marL="1828800" algn="ctr" rtl="0" fontAlgn="base">
      <a:spcBef>
        <a:spcPct val="0"/>
      </a:spcBef>
      <a:spcAft>
        <a:spcPct val="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000" kern="1200">
        <a:solidFill>
          <a:schemeClr val="tx1"/>
        </a:solidFill>
        <a:latin typeface="Arial" panose="020B0604020202020204" pitchFamily="34" charset="0"/>
        <a:ea typeface="+mn-ea"/>
        <a:cs typeface="+mn-cs"/>
      </a:defRPr>
    </a:lvl6pPr>
    <a:lvl7pPr marL="2743200" algn="l" defTabSz="914400" rtl="0" eaLnBrk="1" latinLnBrk="0" hangingPunct="1">
      <a:defRPr sz="1000" kern="1200">
        <a:solidFill>
          <a:schemeClr val="tx1"/>
        </a:solidFill>
        <a:latin typeface="Arial" panose="020B0604020202020204" pitchFamily="34" charset="0"/>
        <a:ea typeface="+mn-ea"/>
        <a:cs typeface="+mn-cs"/>
      </a:defRPr>
    </a:lvl7pPr>
    <a:lvl8pPr marL="3200400" algn="l" defTabSz="914400" rtl="0" eaLnBrk="1" latinLnBrk="0" hangingPunct="1">
      <a:defRPr sz="1000" kern="1200">
        <a:solidFill>
          <a:schemeClr val="tx1"/>
        </a:solidFill>
        <a:latin typeface="Arial" panose="020B0604020202020204" pitchFamily="34" charset="0"/>
        <a:ea typeface="+mn-ea"/>
        <a:cs typeface="+mn-cs"/>
      </a:defRPr>
    </a:lvl8pPr>
    <a:lvl9pPr marL="3657600" algn="l" defTabSz="914400" rtl="0" eaLnBrk="1" latinLnBrk="0" hangingPunct="1">
      <a:defRPr sz="10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92" autoAdjust="0"/>
    <p:restoredTop sz="66849" autoAdjust="0"/>
  </p:normalViewPr>
  <p:slideViewPr>
    <p:cSldViewPr>
      <p:cViewPr varScale="1">
        <p:scale>
          <a:sx n="69" d="100"/>
          <a:sy n="69" d="100"/>
        </p:scale>
        <p:origin x="2352" y="4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74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072AC7E8-F1C9-A4D6-501F-4D9923063DF8}"/>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en-US"/>
          </a:p>
        </p:txBody>
      </p:sp>
      <p:sp>
        <p:nvSpPr>
          <p:cNvPr id="46083" name="Rectangle 3">
            <a:extLst>
              <a:ext uri="{FF2B5EF4-FFF2-40B4-BE49-F238E27FC236}">
                <a16:creationId xmlns:a16="http://schemas.microsoft.com/office/drawing/2014/main" id="{A3D08934-DF30-3F76-45E1-E83A032C2FDB}"/>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46084" name="Rectangle 4">
            <a:extLst>
              <a:ext uri="{FF2B5EF4-FFF2-40B4-BE49-F238E27FC236}">
                <a16:creationId xmlns:a16="http://schemas.microsoft.com/office/drawing/2014/main" id="{9760D430-1870-0C06-93DC-08A830D251C6}"/>
              </a:ext>
            </a:extLst>
          </p:cNvPr>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6085" name="Rectangle 5">
            <a:extLst>
              <a:ext uri="{FF2B5EF4-FFF2-40B4-BE49-F238E27FC236}">
                <a16:creationId xmlns:a16="http://schemas.microsoft.com/office/drawing/2014/main" id="{E369AD16-A96E-333C-6D2B-49CDE504DB6B}"/>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6086" name="Rectangle 6">
            <a:extLst>
              <a:ext uri="{FF2B5EF4-FFF2-40B4-BE49-F238E27FC236}">
                <a16:creationId xmlns:a16="http://schemas.microsoft.com/office/drawing/2014/main" id="{79990163-04BF-6156-63C1-FCFA9B6025D3}"/>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en-US"/>
          </a:p>
        </p:txBody>
      </p:sp>
      <p:sp>
        <p:nvSpPr>
          <p:cNvPr id="46087" name="Rectangle 7">
            <a:extLst>
              <a:ext uri="{FF2B5EF4-FFF2-40B4-BE49-F238E27FC236}">
                <a16:creationId xmlns:a16="http://schemas.microsoft.com/office/drawing/2014/main" id="{D9495D9C-50A8-6AFE-B832-6351BAE6E253}"/>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40FDDE7-F855-C744-B263-2937DF1875BC}"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D513C29-3273-CB4D-6CC7-46135C7C593C}"/>
              </a:ext>
            </a:extLst>
          </p:cNvPr>
          <p:cNvSpPr>
            <a:spLocks noGrp="1" noChangeArrowheads="1"/>
          </p:cNvSpPr>
          <p:nvPr>
            <p:ph type="sldNum" sz="quarter" idx="5"/>
          </p:nvPr>
        </p:nvSpPr>
        <p:spPr>
          <a:ln/>
        </p:spPr>
        <p:txBody>
          <a:bodyPr/>
          <a:lstStyle/>
          <a:p>
            <a:fld id="{D515D56C-3EA1-9E4F-9A3C-57BFEE31880E}" type="slidenum">
              <a:rPr lang="en-US" altLang="en-US"/>
              <a:pPr/>
              <a:t>1</a:t>
            </a:fld>
            <a:endParaRPr lang="en-US" altLang="en-US"/>
          </a:p>
        </p:txBody>
      </p:sp>
      <p:sp>
        <p:nvSpPr>
          <p:cNvPr id="152578" name="Rectangle 2">
            <a:extLst>
              <a:ext uri="{FF2B5EF4-FFF2-40B4-BE49-F238E27FC236}">
                <a16:creationId xmlns:a16="http://schemas.microsoft.com/office/drawing/2014/main" id="{3F977662-8DEB-62E0-1351-67D4107F7F98}"/>
              </a:ext>
            </a:extLst>
          </p:cNvPr>
          <p:cNvSpPr>
            <a:spLocks noRot="1" noChangeArrowheads="1" noTextEdit="1"/>
          </p:cNvSpPr>
          <p:nvPr>
            <p:ph type="sldImg"/>
          </p:nvPr>
        </p:nvSpPr>
        <p:spPr>
          <a:ln/>
        </p:spPr>
      </p:sp>
      <p:sp>
        <p:nvSpPr>
          <p:cNvPr id="152579" name="Rectangle 3">
            <a:extLst>
              <a:ext uri="{FF2B5EF4-FFF2-40B4-BE49-F238E27FC236}">
                <a16:creationId xmlns:a16="http://schemas.microsoft.com/office/drawing/2014/main" id="{93E4D888-9975-E538-3778-BC9B03C467D9}"/>
              </a:ext>
            </a:extLst>
          </p:cNvPr>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EE0DDAF-DE6F-E994-5B70-C1EC52B670A4}"/>
              </a:ext>
            </a:extLst>
          </p:cNvPr>
          <p:cNvSpPr>
            <a:spLocks noGrp="1" noChangeArrowheads="1"/>
          </p:cNvSpPr>
          <p:nvPr>
            <p:ph type="sldNum" sz="quarter" idx="5"/>
          </p:nvPr>
        </p:nvSpPr>
        <p:spPr>
          <a:ln/>
        </p:spPr>
        <p:txBody>
          <a:bodyPr/>
          <a:lstStyle/>
          <a:p>
            <a:fld id="{42ED97BD-A2F8-DA49-BB81-498785A80638}" type="slidenum">
              <a:rPr lang="en-US" altLang="en-US"/>
              <a:pPr/>
              <a:t>2</a:t>
            </a:fld>
            <a:endParaRPr lang="en-US" altLang="en-US"/>
          </a:p>
        </p:txBody>
      </p:sp>
      <p:sp>
        <p:nvSpPr>
          <p:cNvPr id="153602" name="Rectangle 2">
            <a:extLst>
              <a:ext uri="{FF2B5EF4-FFF2-40B4-BE49-F238E27FC236}">
                <a16:creationId xmlns:a16="http://schemas.microsoft.com/office/drawing/2014/main" id="{6D0FBCCD-A886-39DC-EB5A-03C17864CABD}"/>
              </a:ext>
            </a:extLst>
          </p:cNvPr>
          <p:cNvSpPr>
            <a:spLocks noRot="1" noChangeArrowheads="1" noTextEdit="1"/>
          </p:cNvSpPr>
          <p:nvPr>
            <p:ph type="sldImg"/>
          </p:nvPr>
        </p:nvSpPr>
        <p:spPr>
          <a:ln/>
        </p:spPr>
      </p:sp>
      <p:sp>
        <p:nvSpPr>
          <p:cNvPr id="153603" name="Rectangle 3">
            <a:extLst>
              <a:ext uri="{FF2B5EF4-FFF2-40B4-BE49-F238E27FC236}">
                <a16:creationId xmlns:a16="http://schemas.microsoft.com/office/drawing/2014/main" id="{5BE3BA1D-DF84-3C13-D82F-93C5A0AC318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4EDC12E-079E-417B-92FC-C086B198909C}"/>
              </a:ext>
            </a:extLst>
          </p:cNvPr>
          <p:cNvSpPr>
            <a:spLocks noGrp="1" noChangeArrowheads="1"/>
          </p:cNvSpPr>
          <p:nvPr>
            <p:ph type="sldNum" sz="quarter" idx="5"/>
          </p:nvPr>
        </p:nvSpPr>
        <p:spPr>
          <a:ln/>
        </p:spPr>
        <p:txBody>
          <a:bodyPr/>
          <a:lstStyle/>
          <a:p>
            <a:fld id="{E8FD5798-AE67-674B-A7C9-FC65B60B8EE9}" type="slidenum">
              <a:rPr lang="en-US" altLang="en-US"/>
              <a:pPr/>
              <a:t>3</a:t>
            </a:fld>
            <a:endParaRPr lang="en-US" altLang="en-US"/>
          </a:p>
        </p:txBody>
      </p:sp>
      <p:sp>
        <p:nvSpPr>
          <p:cNvPr id="154626" name="Rectangle 2">
            <a:extLst>
              <a:ext uri="{FF2B5EF4-FFF2-40B4-BE49-F238E27FC236}">
                <a16:creationId xmlns:a16="http://schemas.microsoft.com/office/drawing/2014/main" id="{E13752DD-152F-5582-1C0E-50A7CAA0E677}"/>
              </a:ext>
            </a:extLst>
          </p:cNvPr>
          <p:cNvSpPr>
            <a:spLocks noRot="1" noChangeArrowheads="1" noTextEdit="1"/>
          </p:cNvSpPr>
          <p:nvPr>
            <p:ph type="sldImg"/>
          </p:nvPr>
        </p:nvSpPr>
        <p:spPr>
          <a:ln/>
        </p:spPr>
      </p:sp>
      <p:sp>
        <p:nvSpPr>
          <p:cNvPr id="154627" name="Rectangle 3">
            <a:extLst>
              <a:ext uri="{FF2B5EF4-FFF2-40B4-BE49-F238E27FC236}">
                <a16:creationId xmlns:a16="http://schemas.microsoft.com/office/drawing/2014/main" id="{D7ABC034-F61C-37D8-B0E3-443C692671C8}"/>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941558F-4407-C0D0-9635-B82EE6E52331}"/>
              </a:ext>
            </a:extLst>
          </p:cNvPr>
          <p:cNvSpPr>
            <a:spLocks noGrp="1" noChangeArrowheads="1"/>
          </p:cNvSpPr>
          <p:nvPr>
            <p:ph type="sldNum" sz="quarter" idx="5"/>
          </p:nvPr>
        </p:nvSpPr>
        <p:spPr>
          <a:ln/>
        </p:spPr>
        <p:txBody>
          <a:bodyPr/>
          <a:lstStyle/>
          <a:p>
            <a:fld id="{A5D19291-B078-1240-82A2-95204E155945}" type="slidenum">
              <a:rPr lang="en-US" altLang="en-US"/>
              <a:pPr/>
              <a:t>4</a:t>
            </a:fld>
            <a:endParaRPr lang="en-US" altLang="en-US"/>
          </a:p>
        </p:txBody>
      </p:sp>
      <p:sp>
        <p:nvSpPr>
          <p:cNvPr id="155650" name="Rectangle 2">
            <a:extLst>
              <a:ext uri="{FF2B5EF4-FFF2-40B4-BE49-F238E27FC236}">
                <a16:creationId xmlns:a16="http://schemas.microsoft.com/office/drawing/2014/main" id="{86C16020-6009-67B4-96D6-35491E9224CB}"/>
              </a:ext>
            </a:extLst>
          </p:cNvPr>
          <p:cNvSpPr>
            <a:spLocks noRot="1" noChangeArrowheads="1" noTextEdit="1"/>
          </p:cNvSpPr>
          <p:nvPr>
            <p:ph type="sldImg"/>
          </p:nvPr>
        </p:nvSpPr>
        <p:spPr>
          <a:ln/>
        </p:spPr>
      </p:sp>
      <p:sp>
        <p:nvSpPr>
          <p:cNvPr id="155651" name="Rectangle 3">
            <a:extLst>
              <a:ext uri="{FF2B5EF4-FFF2-40B4-BE49-F238E27FC236}">
                <a16:creationId xmlns:a16="http://schemas.microsoft.com/office/drawing/2014/main" id="{25CB98ED-1F6D-B5DA-5672-D63487B16568}"/>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676A020-1B0D-C769-31C4-D94180218C38}"/>
              </a:ext>
            </a:extLst>
          </p:cNvPr>
          <p:cNvSpPr>
            <a:spLocks noGrp="1" noChangeArrowheads="1"/>
          </p:cNvSpPr>
          <p:nvPr>
            <p:ph type="sldNum" sz="quarter" idx="5"/>
          </p:nvPr>
        </p:nvSpPr>
        <p:spPr>
          <a:ln/>
        </p:spPr>
        <p:txBody>
          <a:bodyPr/>
          <a:lstStyle/>
          <a:p>
            <a:fld id="{52E60C20-E1C7-2C49-B5DA-F7376E02EE3C}" type="slidenum">
              <a:rPr lang="en-US" altLang="en-US"/>
              <a:pPr/>
              <a:t>5</a:t>
            </a:fld>
            <a:endParaRPr lang="en-US" altLang="en-US"/>
          </a:p>
        </p:txBody>
      </p:sp>
      <p:sp>
        <p:nvSpPr>
          <p:cNvPr id="156674" name="Rectangle 2">
            <a:extLst>
              <a:ext uri="{FF2B5EF4-FFF2-40B4-BE49-F238E27FC236}">
                <a16:creationId xmlns:a16="http://schemas.microsoft.com/office/drawing/2014/main" id="{4B34593C-CE6B-403C-78B2-6B0AB8FFECE1}"/>
              </a:ext>
            </a:extLst>
          </p:cNvPr>
          <p:cNvSpPr>
            <a:spLocks noRot="1" noChangeArrowheads="1" noTextEdit="1"/>
          </p:cNvSpPr>
          <p:nvPr>
            <p:ph type="sldImg"/>
          </p:nvPr>
        </p:nvSpPr>
        <p:spPr>
          <a:ln/>
        </p:spPr>
      </p:sp>
      <p:sp>
        <p:nvSpPr>
          <p:cNvPr id="156675" name="Rectangle 3">
            <a:extLst>
              <a:ext uri="{FF2B5EF4-FFF2-40B4-BE49-F238E27FC236}">
                <a16:creationId xmlns:a16="http://schemas.microsoft.com/office/drawing/2014/main" id="{602E091E-0DE0-D164-A857-65EC3A1D4898}"/>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F2E6FAC-B43E-38F5-51F8-D354F2A9216C}"/>
              </a:ext>
            </a:extLst>
          </p:cNvPr>
          <p:cNvSpPr>
            <a:spLocks noGrp="1" noChangeArrowheads="1"/>
          </p:cNvSpPr>
          <p:nvPr>
            <p:ph type="sldNum" sz="quarter" idx="5"/>
          </p:nvPr>
        </p:nvSpPr>
        <p:spPr>
          <a:ln/>
        </p:spPr>
        <p:txBody>
          <a:bodyPr/>
          <a:lstStyle/>
          <a:p>
            <a:fld id="{D22BA895-55D8-C448-B0FC-C9108E2B6E60}" type="slidenum">
              <a:rPr lang="en-US" altLang="en-US"/>
              <a:pPr/>
              <a:t>6</a:t>
            </a:fld>
            <a:endParaRPr lang="en-US" altLang="en-US"/>
          </a:p>
        </p:txBody>
      </p:sp>
      <p:sp>
        <p:nvSpPr>
          <p:cNvPr id="157698" name="Rectangle 2">
            <a:extLst>
              <a:ext uri="{FF2B5EF4-FFF2-40B4-BE49-F238E27FC236}">
                <a16:creationId xmlns:a16="http://schemas.microsoft.com/office/drawing/2014/main" id="{20A6AEBA-1D8A-D8FA-B305-899B70FA10E1}"/>
              </a:ext>
            </a:extLst>
          </p:cNvPr>
          <p:cNvSpPr>
            <a:spLocks noRot="1" noChangeArrowheads="1" noTextEdit="1"/>
          </p:cNvSpPr>
          <p:nvPr>
            <p:ph type="sldImg"/>
          </p:nvPr>
        </p:nvSpPr>
        <p:spPr>
          <a:ln/>
        </p:spPr>
      </p:sp>
      <p:sp>
        <p:nvSpPr>
          <p:cNvPr id="157699" name="Rectangle 3">
            <a:extLst>
              <a:ext uri="{FF2B5EF4-FFF2-40B4-BE49-F238E27FC236}">
                <a16:creationId xmlns:a16="http://schemas.microsoft.com/office/drawing/2014/main" id="{C3C00894-48B9-AC39-7764-AA0A4548AA5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39EB12B-6A1C-2C47-C8AA-A4BFFEFE8CDF}"/>
              </a:ext>
            </a:extLst>
          </p:cNvPr>
          <p:cNvSpPr>
            <a:spLocks noGrp="1" noChangeArrowheads="1"/>
          </p:cNvSpPr>
          <p:nvPr>
            <p:ph type="sldNum" sz="quarter" idx="5"/>
          </p:nvPr>
        </p:nvSpPr>
        <p:spPr>
          <a:ln/>
        </p:spPr>
        <p:txBody>
          <a:bodyPr/>
          <a:lstStyle/>
          <a:p>
            <a:fld id="{0D1A76F1-318E-5A42-B250-CBD44EECE821}" type="slidenum">
              <a:rPr lang="en-US" altLang="en-US"/>
              <a:pPr/>
              <a:t>7</a:t>
            </a:fld>
            <a:endParaRPr lang="en-US" altLang="en-US"/>
          </a:p>
        </p:txBody>
      </p:sp>
      <p:sp>
        <p:nvSpPr>
          <p:cNvPr id="158722" name="Rectangle 2">
            <a:extLst>
              <a:ext uri="{FF2B5EF4-FFF2-40B4-BE49-F238E27FC236}">
                <a16:creationId xmlns:a16="http://schemas.microsoft.com/office/drawing/2014/main" id="{CF56AF7E-6CE2-D1D7-0909-23E1A34CB381}"/>
              </a:ext>
            </a:extLst>
          </p:cNvPr>
          <p:cNvSpPr>
            <a:spLocks noRot="1" noChangeArrowheads="1" noTextEdit="1"/>
          </p:cNvSpPr>
          <p:nvPr>
            <p:ph type="sldImg"/>
          </p:nvPr>
        </p:nvSpPr>
        <p:spPr>
          <a:ln/>
        </p:spPr>
      </p:sp>
      <p:sp>
        <p:nvSpPr>
          <p:cNvPr id="158723" name="Rectangle 3">
            <a:extLst>
              <a:ext uri="{FF2B5EF4-FFF2-40B4-BE49-F238E27FC236}">
                <a16:creationId xmlns:a16="http://schemas.microsoft.com/office/drawing/2014/main" id="{1DF8EFCD-901F-7A23-3259-8AE04F418398}"/>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0D047D7-32DE-E93D-F9E7-CFF8663DFE01}"/>
              </a:ext>
            </a:extLst>
          </p:cNvPr>
          <p:cNvSpPr>
            <a:spLocks noGrp="1" noChangeArrowheads="1"/>
          </p:cNvSpPr>
          <p:nvPr>
            <p:ph type="sldNum" sz="quarter" idx="5"/>
          </p:nvPr>
        </p:nvSpPr>
        <p:spPr>
          <a:ln/>
        </p:spPr>
        <p:txBody>
          <a:bodyPr/>
          <a:lstStyle/>
          <a:p>
            <a:fld id="{8B2BAB5D-8749-044F-9B9B-B3A22ED16E55}" type="slidenum">
              <a:rPr lang="en-US" altLang="en-US"/>
              <a:pPr/>
              <a:t>8</a:t>
            </a:fld>
            <a:endParaRPr lang="en-US" altLang="en-US"/>
          </a:p>
        </p:txBody>
      </p:sp>
      <p:sp>
        <p:nvSpPr>
          <p:cNvPr id="159746" name="Rectangle 2">
            <a:extLst>
              <a:ext uri="{FF2B5EF4-FFF2-40B4-BE49-F238E27FC236}">
                <a16:creationId xmlns:a16="http://schemas.microsoft.com/office/drawing/2014/main" id="{AFF05DAF-72C8-16CC-99E2-65A6E47BF80B}"/>
              </a:ext>
            </a:extLst>
          </p:cNvPr>
          <p:cNvSpPr>
            <a:spLocks noRot="1" noChangeArrowheads="1" noTextEdit="1"/>
          </p:cNvSpPr>
          <p:nvPr>
            <p:ph type="sldImg"/>
          </p:nvPr>
        </p:nvSpPr>
        <p:spPr>
          <a:ln/>
        </p:spPr>
      </p:sp>
      <p:sp>
        <p:nvSpPr>
          <p:cNvPr id="159747" name="Rectangle 3">
            <a:extLst>
              <a:ext uri="{FF2B5EF4-FFF2-40B4-BE49-F238E27FC236}">
                <a16:creationId xmlns:a16="http://schemas.microsoft.com/office/drawing/2014/main" id="{A3FCCFB5-463D-0C31-D74C-438C0344D088}"/>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B6BF09B-F4C1-F725-05C2-A15861043953}"/>
              </a:ext>
            </a:extLst>
          </p:cNvPr>
          <p:cNvSpPr>
            <a:spLocks noGrp="1" noChangeArrowheads="1"/>
          </p:cNvSpPr>
          <p:nvPr>
            <p:ph type="sldNum" sz="quarter" idx="5"/>
          </p:nvPr>
        </p:nvSpPr>
        <p:spPr>
          <a:ln/>
        </p:spPr>
        <p:txBody>
          <a:bodyPr/>
          <a:lstStyle/>
          <a:p>
            <a:fld id="{F4168572-1193-E946-A568-353C02733D62}" type="slidenum">
              <a:rPr lang="en-US" altLang="en-US"/>
              <a:pPr/>
              <a:t>9</a:t>
            </a:fld>
            <a:endParaRPr lang="en-US" altLang="en-US"/>
          </a:p>
        </p:txBody>
      </p:sp>
      <p:sp>
        <p:nvSpPr>
          <p:cNvPr id="160770" name="Rectangle 2">
            <a:extLst>
              <a:ext uri="{FF2B5EF4-FFF2-40B4-BE49-F238E27FC236}">
                <a16:creationId xmlns:a16="http://schemas.microsoft.com/office/drawing/2014/main" id="{C4F567CE-753C-E76E-890A-BCE3C6E597B7}"/>
              </a:ext>
            </a:extLst>
          </p:cNvPr>
          <p:cNvSpPr>
            <a:spLocks noRot="1" noChangeArrowheads="1" noTextEdit="1"/>
          </p:cNvSpPr>
          <p:nvPr>
            <p:ph type="sldImg"/>
          </p:nvPr>
        </p:nvSpPr>
        <p:spPr>
          <a:ln/>
        </p:spPr>
      </p:sp>
      <p:sp>
        <p:nvSpPr>
          <p:cNvPr id="160771" name="Rectangle 3">
            <a:extLst>
              <a:ext uri="{FF2B5EF4-FFF2-40B4-BE49-F238E27FC236}">
                <a16:creationId xmlns:a16="http://schemas.microsoft.com/office/drawing/2014/main" id="{87B974A9-3385-B4E6-4E05-587ED0C9C5C7}"/>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B3A4AB5-2564-22A0-8442-31B034F46500}"/>
              </a:ext>
            </a:extLst>
          </p:cNvPr>
          <p:cNvSpPr>
            <a:spLocks noGrp="1" noChangeArrowheads="1"/>
          </p:cNvSpPr>
          <p:nvPr>
            <p:ph type="sldNum" sz="quarter" idx="5"/>
          </p:nvPr>
        </p:nvSpPr>
        <p:spPr>
          <a:ln/>
        </p:spPr>
        <p:txBody>
          <a:bodyPr/>
          <a:lstStyle/>
          <a:p>
            <a:fld id="{37EFDECA-51DF-4449-AEBF-0738B1BDD638}" type="slidenum">
              <a:rPr lang="en-US" altLang="en-US"/>
              <a:pPr/>
              <a:t>10</a:t>
            </a:fld>
            <a:endParaRPr lang="en-US" altLang="en-US"/>
          </a:p>
        </p:txBody>
      </p:sp>
      <p:sp>
        <p:nvSpPr>
          <p:cNvPr id="161794" name="Rectangle 2">
            <a:extLst>
              <a:ext uri="{FF2B5EF4-FFF2-40B4-BE49-F238E27FC236}">
                <a16:creationId xmlns:a16="http://schemas.microsoft.com/office/drawing/2014/main" id="{E68E0915-310A-4BC5-2D38-61251396A381}"/>
              </a:ext>
            </a:extLst>
          </p:cNvPr>
          <p:cNvSpPr>
            <a:spLocks noRot="1" noChangeArrowheads="1" noTextEdit="1"/>
          </p:cNvSpPr>
          <p:nvPr>
            <p:ph type="sldImg"/>
          </p:nvPr>
        </p:nvSpPr>
        <p:spPr>
          <a:ln/>
        </p:spPr>
      </p:sp>
      <p:sp>
        <p:nvSpPr>
          <p:cNvPr id="161795" name="Rectangle 3">
            <a:extLst>
              <a:ext uri="{FF2B5EF4-FFF2-40B4-BE49-F238E27FC236}">
                <a16:creationId xmlns:a16="http://schemas.microsoft.com/office/drawing/2014/main" id="{CEAFDF89-04A6-CE5F-3D77-21FA30B240AA}"/>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8256A1B-0298-0266-3336-4E41DA212C50}"/>
              </a:ext>
            </a:extLst>
          </p:cNvPr>
          <p:cNvSpPr>
            <a:spLocks noGrp="1" noChangeArrowheads="1"/>
          </p:cNvSpPr>
          <p:nvPr>
            <p:ph type="sldNum" sz="quarter" idx="5"/>
          </p:nvPr>
        </p:nvSpPr>
        <p:spPr>
          <a:ln/>
        </p:spPr>
        <p:txBody>
          <a:bodyPr/>
          <a:lstStyle/>
          <a:p>
            <a:fld id="{26FFFA57-5F5A-0546-8C96-3D3C3AF3ACA5}" type="slidenum">
              <a:rPr lang="en-US" altLang="en-US"/>
              <a:pPr/>
              <a:t>11</a:t>
            </a:fld>
            <a:endParaRPr lang="en-US" altLang="en-US"/>
          </a:p>
        </p:txBody>
      </p:sp>
      <p:sp>
        <p:nvSpPr>
          <p:cNvPr id="162818" name="Rectangle 2">
            <a:extLst>
              <a:ext uri="{FF2B5EF4-FFF2-40B4-BE49-F238E27FC236}">
                <a16:creationId xmlns:a16="http://schemas.microsoft.com/office/drawing/2014/main" id="{C5205C2A-8483-CC2D-6C41-F8AB9B1C4FB0}"/>
              </a:ext>
            </a:extLst>
          </p:cNvPr>
          <p:cNvSpPr>
            <a:spLocks noRot="1" noChangeArrowheads="1" noTextEdit="1"/>
          </p:cNvSpPr>
          <p:nvPr>
            <p:ph type="sldImg"/>
          </p:nvPr>
        </p:nvSpPr>
        <p:spPr>
          <a:ln/>
        </p:spPr>
      </p:sp>
      <p:sp>
        <p:nvSpPr>
          <p:cNvPr id="162819" name="Rectangle 3">
            <a:extLst>
              <a:ext uri="{FF2B5EF4-FFF2-40B4-BE49-F238E27FC236}">
                <a16:creationId xmlns:a16="http://schemas.microsoft.com/office/drawing/2014/main" id="{018320AC-3FFE-610B-0112-974D2F9B99A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5B671E2-0D79-A014-6E04-BD0C0AE08176}"/>
              </a:ext>
            </a:extLst>
          </p:cNvPr>
          <p:cNvSpPr>
            <a:spLocks noGrp="1" noChangeArrowheads="1"/>
          </p:cNvSpPr>
          <p:nvPr>
            <p:ph type="sldNum" sz="quarter" idx="5"/>
          </p:nvPr>
        </p:nvSpPr>
        <p:spPr>
          <a:ln/>
        </p:spPr>
        <p:txBody>
          <a:bodyPr/>
          <a:lstStyle/>
          <a:p>
            <a:fld id="{E0A8E1DE-C8AD-0D48-A635-65E80CC28D33}" type="slidenum">
              <a:rPr lang="en-US" altLang="en-US"/>
              <a:pPr/>
              <a:t>12</a:t>
            </a:fld>
            <a:endParaRPr lang="en-US" altLang="en-US"/>
          </a:p>
        </p:txBody>
      </p:sp>
      <p:sp>
        <p:nvSpPr>
          <p:cNvPr id="163842" name="Rectangle 2">
            <a:extLst>
              <a:ext uri="{FF2B5EF4-FFF2-40B4-BE49-F238E27FC236}">
                <a16:creationId xmlns:a16="http://schemas.microsoft.com/office/drawing/2014/main" id="{90872596-E933-8547-B7D5-E9F25ABABB2F}"/>
              </a:ext>
            </a:extLst>
          </p:cNvPr>
          <p:cNvSpPr>
            <a:spLocks noRot="1" noChangeArrowheads="1" noTextEdit="1"/>
          </p:cNvSpPr>
          <p:nvPr>
            <p:ph type="sldImg"/>
          </p:nvPr>
        </p:nvSpPr>
        <p:spPr>
          <a:ln/>
        </p:spPr>
      </p:sp>
      <p:sp>
        <p:nvSpPr>
          <p:cNvPr id="163843" name="Rectangle 3">
            <a:extLst>
              <a:ext uri="{FF2B5EF4-FFF2-40B4-BE49-F238E27FC236}">
                <a16:creationId xmlns:a16="http://schemas.microsoft.com/office/drawing/2014/main" id="{2ECE4CA8-3530-D170-4941-D932CEB1BE7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00B308F-8141-91C9-F01B-6721DDBB4D44}"/>
              </a:ext>
            </a:extLst>
          </p:cNvPr>
          <p:cNvSpPr>
            <a:spLocks noGrp="1" noChangeArrowheads="1"/>
          </p:cNvSpPr>
          <p:nvPr>
            <p:ph type="sldNum" sz="quarter" idx="5"/>
          </p:nvPr>
        </p:nvSpPr>
        <p:spPr>
          <a:ln/>
        </p:spPr>
        <p:txBody>
          <a:bodyPr/>
          <a:lstStyle/>
          <a:p>
            <a:fld id="{5DE1B930-21CE-0B42-8536-B1408368DD7D}" type="slidenum">
              <a:rPr lang="en-US" altLang="en-US"/>
              <a:pPr/>
              <a:t>13</a:t>
            </a:fld>
            <a:endParaRPr lang="en-US" altLang="en-US"/>
          </a:p>
        </p:txBody>
      </p:sp>
      <p:sp>
        <p:nvSpPr>
          <p:cNvPr id="164866" name="Rectangle 2">
            <a:extLst>
              <a:ext uri="{FF2B5EF4-FFF2-40B4-BE49-F238E27FC236}">
                <a16:creationId xmlns:a16="http://schemas.microsoft.com/office/drawing/2014/main" id="{F8098C66-9C9F-6760-6AA8-E53FFA06DEAF}"/>
              </a:ext>
            </a:extLst>
          </p:cNvPr>
          <p:cNvSpPr>
            <a:spLocks noRot="1" noChangeArrowheads="1" noTextEdit="1"/>
          </p:cNvSpPr>
          <p:nvPr>
            <p:ph type="sldImg"/>
          </p:nvPr>
        </p:nvSpPr>
        <p:spPr>
          <a:ln/>
        </p:spPr>
      </p:sp>
      <p:sp>
        <p:nvSpPr>
          <p:cNvPr id="164867" name="Rectangle 3">
            <a:extLst>
              <a:ext uri="{FF2B5EF4-FFF2-40B4-BE49-F238E27FC236}">
                <a16:creationId xmlns:a16="http://schemas.microsoft.com/office/drawing/2014/main" id="{7C2D31EA-0551-DAE6-C698-A2D961C58CF4}"/>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612BE52-215C-169C-A538-74009CD92A52}"/>
              </a:ext>
            </a:extLst>
          </p:cNvPr>
          <p:cNvSpPr>
            <a:spLocks noGrp="1" noChangeArrowheads="1"/>
          </p:cNvSpPr>
          <p:nvPr>
            <p:ph type="sldNum" sz="quarter" idx="5"/>
          </p:nvPr>
        </p:nvSpPr>
        <p:spPr>
          <a:ln/>
        </p:spPr>
        <p:txBody>
          <a:bodyPr/>
          <a:lstStyle/>
          <a:p>
            <a:fld id="{E54AC2F6-7B8C-914F-B8F1-402BA773E779}" type="slidenum">
              <a:rPr lang="en-US" altLang="en-US"/>
              <a:pPr/>
              <a:t>14</a:t>
            </a:fld>
            <a:endParaRPr lang="en-US" altLang="en-US"/>
          </a:p>
        </p:txBody>
      </p:sp>
      <p:sp>
        <p:nvSpPr>
          <p:cNvPr id="165890" name="Rectangle 2">
            <a:extLst>
              <a:ext uri="{FF2B5EF4-FFF2-40B4-BE49-F238E27FC236}">
                <a16:creationId xmlns:a16="http://schemas.microsoft.com/office/drawing/2014/main" id="{E226B9BA-3610-0902-F64A-3C07626F1BF6}"/>
              </a:ext>
            </a:extLst>
          </p:cNvPr>
          <p:cNvSpPr>
            <a:spLocks noRot="1" noChangeArrowheads="1" noTextEdit="1"/>
          </p:cNvSpPr>
          <p:nvPr>
            <p:ph type="sldImg"/>
          </p:nvPr>
        </p:nvSpPr>
        <p:spPr>
          <a:ln/>
        </p:spPr>
      </p:sp>
      <p:sp>
        <p:nvSpPr>
          <p:cNvPr id="165891" name="Rectangle 3">
            <a:extLst>
              <a:ext uri="{FF2B5EF4-FFF2-40B4-BE49-F238E27FC236}">
                <a16:creationId xmlns:a16="http://schemas.microsoft.com/office/drawing/2014/main" id="{DEA1782E-51B7-0132-D8EF-2BFBB5BA59C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B0A34E4-557D-88F1-53BB-B323EDB0D920}"/>
              </a:ext>
            </a:extLst>
          </p:cNvPr>
          <p:cNvSpPr>
            <a:spLocks noGrp="1" noChangeArrowheads="1"/>
          </p:cNvSpPr>
          <p:nvPr>
            <p:ph type="sldNum" sz="quarter" idx="5"/>
          </p:nvPr>
        </p:nvSpPr>
        <p:spPr>
          <a:ln/>
        </p:spPr>
        <p:txBody>
          <a:bodyPr/>
          <a:lstStyle/>
          <a:p>
            <a:fld id="{143570AB-C43D-B74F-9DE3-D258F5FA2BAE}" type="slidenum">
              <a:rPr lang="en-US" altLang="en-US"/>
              <a:pPr/>
              <a:t>15</a:t>
            </a:fld>
            <a:endParaRPr lang="en-US" altLang="en-US"/>
          </a:p>
        </p:txBody>
      </p:sp>
      <p:sp>
        <p:nvSpPr>
          <p:cNvPr id="166914" name="Rectangle 2">
            <a:extLst>
              <a:ext uri="{FF2B5EF4-FFF2-40B4-BE49-F238E27FC236}">
                <a16:creationId xmlns:a16="http://schemas.microsoft.com/office/drawing/2014/main" id="{71869105-D48E-D606-65F3-971A8DC5A1B4}"/>
              </a:ext>
            </a:extLst>
          </p:cNvPr>
          <p:cNvSpPr>
            <a:spLocks noRot="1" noChangeArrowheads="1" noTextEdit="1"/>
          </p:cNvSpPr>
          <p:nvPr>
            <p:ph type="sldImg"/>
          </p:nvPr>
        </p:nvSpPr>
        <p:spPr>
          <a:ln/>
        </p:spPr>
      </p:sp>
      <p:sp>
        <p:nvSpPr>
          <p:cNvPr id="166915" name="Rectangle 3">
            <a:extLst>
              <a:ext uri="{FF2B5EF4-FFF2-40B4-BE49-F238E27FC236}">
                <a16:creationId xmlns:a16="http://schemas.microsoft.com/office/drawing/2014/main" id="{8F5D3B30-0C21-6604-CA35-BDF1E87A8494}"/>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5132BF6-DC8B-B647-8DB8-ED693E1C63C1}"/>
              </a:ext>
            </a:extLst>
          </p:cNvPr>
          <p:cNvSpPr>
            <a:spLocks noGrp="1" noChangeArrowheads="1"/>
          </p:cNvSpPr>
          <p:nvPr>
            <p:ph type="sldNum" sz="quarter" idx="5"/>
          </p:nvPr>
        </p:nvSpPr>
        <p:spPr>
          <a:ln/>
        </p:spPr>
        <p:txBody>
          <a:bodyPr/>
          <a:lstStyle/>
          <a:p>
            <a:fld id="{CD0B784A-6F94-7847-A23F-34C1C1C4DF78}" type="slidenum">
              <a:rPr lang="en-US" altLang="en-US"/>
              <a:pPr/>
              <a:t>16</a:t>
            </a:fld>
            <a:endParaRPr lang="en-US" altLang="en-US"/>
          </a:p>
        </p:txBody>
      </p:sp>
      <p:sp>
        <p:nvSpPr>
          <p:cNvPr id="167938" name="Rectangle 2">
            <a:extLst>
              <a:ext uri="{FF2B5EF4-FFF2-40B4-BE49-F238E27FC236}">
                <a16:creationId xmlns:a16="http://schemas.microsoft.com/office/drawing/2014/main" id="{46A1117E-0268-4E8D-A9B0-F66C2B18CFB0}"/>
              </a:ext>
            </a:extLst>
          </p:cNvPr>
          <p:cNvSpPr>
            <a:spLocks noRot="1" noChangeArrowheads="1" noTextEdit="1"/>
          </p:cNvSpPr>
          <p:nvPr>
            <p:ph type="sldImg"/>
          </p:nvPr>
        </p:nvSpPr>
        <p:spPr>
          <a:ln/>
        </p:spPr>
      </p:sp>
      <p:sp>
        <p:nvSpPr>
          <p:cNvPr id="167939" name="Rectangle 3">
            <a:extLst>
              <a:ext uri="{FF2B5EF4-FFF2-40B4-BE49-F238E27FC236}">
                <a16:creationId xmlns:a16="http://schemas.microsoft.com/office/drawing/2014/main" id="{4AB6F750-FF9F-8DA4-C55C-B983DC303308}"/>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F605E7E-56A6-663C-EC07-584F560A15C9}"/>
              </a:ext>
            </a:extLst>
          </p:cNvPr>
          <p:cNvSpPr>
            <a:spLocks noGrp="1" noChangeArrowheads="1"/>
          </p:cNvSpPr>
          <p:nvPr>
            <p:ph type="sldNum" sz="quarter" idx="5"/>
          </p:nvPr>
        </p:nvSpPr>
        <p:spPr>
          <a:ln/>
        </p:spPr>
        <p:txBody>
          <a:bodyPr/>
          <a:lstStyle/>
          <a:p>
            <a:fld id="{DED2961C-28A7-884D-B86F-0C5F38945C78}" type="slidenum">
              <a:rPr lang="en-US" altLang="en-US"/>
              <a:pPr/>
              <a:t>17</a:t>
            </a:fld>
            <a:endParaRPr lang="en-US" altLang="en-US"/>
          </a:p>
        </p:txBody>
      </p:sp>
      <p:sp>
        <p:nvSpPr>
          <p:cNvPr id="168962" name="Rectangle 2">
            <a:extLst>
              <a:ext uri="{FF2B5EF4-FFF2-40B4-BE49-F238E27FC236}">
                <a16:creationId xmlns:a16="http://schemas.microsoft.com/office/drawing/2014/main" id="{39C226CA-1525-CDC6-F9D1-70D798F69735}"/>
              </a:ext>
            </a:extLst>
          </p:cNvPr>
          <p:cNvSpPr>
            <a:spLocks noRot="1" noChangeArrowheads="1" noTextEdit="1"/>
          </p:cNvSpPr>
          <p:nvPr>
            <p:ph type="sldImg"/>
          </p:nvPr>
        </p:nvSpPr>
        <p:spPr>
          <a:ln/>
        </p:spPr>
      </p:sp>
      <p:sp>
        <p:nvSpPr>
          <p:cNvPr id="168963" name="Rectangle 3">
            <a:extLst>
              <a:ext uri="{FF2B5EF4-FFF2-40B4-BE49-F238E27FC236}">
                <a16:creationId xmlns:a16="http://schemas.microsoft.com/office/drawing/2014/main" id="{26FC96B3-3466-30E2-3C82-AAEB65BED986}"/>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A09B9C3-301E-EC62-636B-CF805DA1DF98}"/>
              </a:ext>
            </a:extLst>
          </p:cNvPr>
          <p:cNvSpPr>
            <a:spLocks noGrp="1" noChangeArrowheads="1"/>
          </p:cNvSpPr>
          <p:nvPr>
            <p:ph type="sldNum" sz="quarter" idx="5"/>
          </p:nvPr>
        </p:nvSpPr>
        <p:spPr>
          <a:ln/>
        </p:spPr>
        <p:txBody>
          <a:bodyPr/>
          <a:lstStyle/>
          <a:p>
            <a:fld id="{83A2D502-87D9-0E46-922E-425D9B67F95D}" type="slidenum">
              <a:rPr lang="en-US" altLang="en-US"/>
              <a:pPr/>
              <a:t>18</a:t>
            </a:fld>
            <a:endParaRPr lang="en-US" altLang="en-US"/>
          </a:p>
        </p:txBody>
      </p:sp>
      <p:sp>
        <p:nvSpPr>
          <p:cNvPr id="169986" name="Rectangle 2">
            <a:extLst>
              <a:ext uri="{FF2B5EF4-FFF2-40B4-BE49-F238E27FC236}">
                <a16:creationId xmlns:a16="http://schemas.microsoft.com/office/drawing/2014/main" id="{6D7B5962-73EC-3D21-F67A-A0B427D8D018}"/>
              </a:ext>
            </a:extLst>
          </p:cNvPr>
          <p:cNvSpPr>
            <a:spLocks noRot="1" noChangeArrowheads="1" noTextEdit="1"/>
          </p:cNvSpPr>
          <p:nvPr>
            <p:ph type="sldImg"/>
          </p:nvPr>
        </p:nvSpPr>
        <p:spPr>
          <a:ln/>
        </p:spPr>
      </p:sp>
      <p:sp>
        <p:nvSpPr>
          <p:cNvPr id="169987" name="Rectangle 3">
            <a:extLst>
              <a:ext uri="{FF2B5EF4-FFF2-40B4-BE49-F238E27FC236}">
                <a16:creationId xmlns:a16="http://schemas.microsoft.com/office/drawing/2014/main" id="{9E90EA81-3617-0A18-F1B7-B311D8AFC5A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BC3BA37-7DCE-6808-347F-5CC850AB10D5}"/>
              </a:ext>
            </a:extLst>
          </p:cNvPr>
          <p:cNvSpPr>
            <a:spLocks noGrp="1" noChangeArrowheads="1"/>
          </p:cNvSpPr>
          <p:nvPr>
            <p:ph type="sldNum" sz="quarter" idx="5"/>
          </p:nvPr>
        </p:nvSpPr>
        <p:spPr>
          <a:ln/>
        </p:spPr>
        <p:txBody>
          <a:bodyPr/>
          <a:lstStyle/>
          <a:p>
            <a:fld id="{43CE756B-35F5-AE4D-9BAE-F88E23D86200}" type="slidenum">
              <a:rPr lang="en-US" altLang="en-US"/>
              <a:pPr/>
              <a:t>19</a:t>
            </a:fld>
            <a:endParaRPr lang="en-US" altLang="en-US"/>
          </a:p>
        </p:txBody>
      </p:sp>
      <p:sp>
        <p:nvSpPr>
          <p:cNvPr id="171010" name="Rectangle 2">
            <a:extLst>
              <a:ext uri="{FF2B5EF4-FFF2-40B4-BE49-F238E27FC236}">
                <a16:creationId xmlns:a16="http://schemas.microsoft.com/office/drawing/2014/main" id="{3B5CBF7E-C17A-E9E0-B81E-9333AEB461BF}"/>
              </a:ext>
            </a:extLst>
          </p:cNvPr>
          <p:cNvSpPr>
            <a:spLocks noRot="1" noChangeArrowheads="1" noTextEdit="1"/>
          </p:cNvSpPr>
          <p:nvPr>
            <p:ph type="sldImg"/>
          </p:nvPr>
        </p:nvSpPr>
        <p:spPr>
          <a:ln/>
        </p:spPr>
      </p:sp>
      <p:sp>
        <p:nvSpPr>
          <p:cNvPr id="171011" name="Rectangle 3">
            <a:extLst>
              <a:ext uri="{FF2B5EF4-FFF2-40B4-BE49-F238E27FC236}">
                <a16:creationId xmlns:a16="http://schemas.microsoft.com/office/drawing/2014/main" id="{E08A779A-F323-E43A-C9BF-1141E8B77D44}"/>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A93A692-68B9-513E-B13D-BF179FCD9AF8}"/>
              </a:ext>
            </a:extLst>
          </p:cNvPr>
          <p:cNvSpPr>
            <a:spLocks noGrp="1" noChangeArrowheads="1"/>
          </p:cNvSpPr>
          <p:nvPr>
            <p:ph type="sldNum" sz="quarter" idx="5"/>
          </p:nvPr>
        </p:nvSpPr>
        <p:spPr>
          <a:ln/>
        </p:spPr>
        <p:txBody>
          <a:bodyPr/>
          <a:lstStyle/>
          <a:p>
            <a:fld id="{5B096623-FE39-224D-B087-C7C29319EFFF}" type="slidenum">
              <a:rPr lang="en-US" altLang="en-US"/>
              <a:pPr/>
              <a:t>20</a:t>
            </a:fld>
            <a:endParaRPr lang="en-US" altLang="en-US"/>
          </a:p>
        </p:txBody>
      </p:sp>
      <p:sp>
        <p:nvSpPr>
          <p:cNvPr id="172034" name="Rectangle 2">
            <a:extLst>
              <a:ext uri="{FF2B5EF4-FFF2-40B4-BE49-F238E27FC236}">
                <a16:creationId xmlns:a16="http://schemas.microsoft.com/office/drawing/2014/main" id="{B5D4C737-7954-09A8-43B1-45D932214037}"/>
              </a:ext>
            </a:extLst>
          </p:cNvPr>
          <p:cNvSpPr>
            <a:spLocks noRot="1" noChangeArrowheads="1" noTextEdit="1"/>
          </p:cNvSpPr>
          <p:nvPr>
            <p:ph type="sldImg"/>
          </p:nvPr>
        </p:nvSpPr>
        <p:spPr>
          <a:ln/>
        </p:spPr>
      </p:sp>
      <p:sp>
        <p:nvSpPr>
          <p:cNvPr id="172035" name="Rectangle 3">
            <a:extLst>
              <a:ext uri="{FF2B5EF4-FFF2-40B4-BE49-F238E27FC236}">
                <a16:creationId xmlns:a16="http://schemas.microsoft.com/office/drawing/2014/main" id="{BD0DED37-5034-D8CE-9337-19B0AB1E94F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D237FE2-71DC-9258-85D8-7668D3A56613}"/>
              </a:ext>
            </a:extLst>
          </p:cNvPr>
          <p:cNvSpPr>
            <a:spLocks noGrp="1" noChangeArrowheads="1"/>
          </p:cNvSpPr>
          <p:nvPr>
            <p:ph type="sldNum" sz="quarter" idx="5"/>
          </p:nvPr>
        </p:nvSpPr>
        <p:spPr>
          <a:ln/>
        </p:spPr>
        <p:txBody>
          <a:bodyPr/>
          <a:lstStyle/>
          <a:p>
            <a:fld id="{85071901-C43D-B542-86BC-E1A0C8A8A9EC}" type="slidenum">
              <a:rPr lang="en-US" altLang="en-US"/>
              <a:pPr/>
              <a:t>21</a:t>
            </a:fld>
            <a:endParaRPr lang="en-US" altLang="en-US"/>
          </a:p>
        </p:txBody>
      </p:sp>
      <p:sp>
        <p:nvSpPr>
          <p:cNvPr id="173058" name="Rectangle 2">
            <a:extLst>
              <a:ext uri="{FF2B5EF4-FFF2-40B4-BE49-F238E27FC236}">
                <a16:creationId xmlns:a16="http://schemas.microsoft.com/office/drawing/2014/main" id="{EC521F76-94DC-B64C-6822-A016B0B6AC0C}"/>
              </a:ext>
            </a:extLst>
          </p:cNvPr>
          <p:cNvSpPr>
            <a:spLocks noRot="1" noChangeArrowheads="1" noTextEdit="1"/>
          </p:cNvSpPr>
          <p:nvPr>
            <p:ph type="sldImg"/>
          </p:nvPr>
        </p:nvSpPr>
        <p:spPr>
          <a:ln/>
        </p:spPr>
      </p:sp>
      <p:sp>
        <p:nvSpPr>
          <p:cNvPr id="173059" name="Rectangle 3">
            <a:extLst>
              <a:ext uri="{FF2B5EF4-FFF2-40B4-BE49-F238E27FC236}">
                <a16:creationId xmlns:a16="http://schemas.microsoft.com/office/drawing/2014/main" id="{91222E51-B26C-3890-A5C3-2CD894177FE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096CCAA-71B4-780C-A281-AC464C5CDBE0}"/>
              </a:ext>
            </a:extLst>
          </p:cNvPr>
          <p:cNvSpPr>
            <a:spLocks noGrp="1" noChangeArrowheads="1"/>
          </p:cNvSpPr>
          <p:nvPr>
            <p:ph type="sldNum" sz="quarter" idx="5"/>
          </p:nvPr>
        </p:nvSpPr>
        <p:spPr>
          <a:ln/>
        </p:spPr>
        <p:txBody>
          <a:bodyPr/>
          <a:lstStyle/>
          <a:p>
            <a:fld id="{BF9D5C2E-6735-114B-9B40-BF885F6CC5DE}" type="slidenum">
              <a:rPr lang="en-US" altLang="en-US"/>
              <a:pPr/>
              <a:t>22</a:t>
            </a:fld>
            <a:endParaRPr lang="en-US" altLang="en-US"/>
          </a:p>
        </p:txBody>
      </p:sp>
      <p:sp>
        <p:nvSpPr>
          <p:cNvPr id="174082" name="Rectangle 2">
            <a:extLst>
              <a:ext uri="{FF2B5EF4-FFF2-40B4-BE49-F238E27FC236}">
                <a16:creationId xmlns:a16="http://schemas.microsoft.com/office/drawing/2014/main" id="{91A020FB-D8D2-121F-7033-744FF90E5DC2}"/>
              </a:ext>
            </a:extLst>
          </p:cNvPr>
          <p:cNvSpPr>
            <a:spLocks noRot="1" noChangeArrowheads="1" noTextEdit="1"/>
          </p:cNvSpPr>
          <p:nvPr>
            <p:ph type="sldImg"/>
          </p:nvPr>
        </p:nvSpPr>
        <p:spPr>
          <a:ln/>
        </p:spPr>
      </p:sp>
      <p:sp>
        <p:nvSpPr>
          <p:cNvPr id="174083" name="Rectangle 3">
            <a:extLst>
              <a:ext uri="{FF2B5EF4-FFF2-40B4-BE49-F238E27FC236}">
                <a16:creationId xmlns:a16="http://schemas.microsoft.com/office/drawing/2014/main" id="{FB26954D-4A4B-BB66-E5A8-2534C4A9DBD6}"/>
              </a:ext>
            </a:extLst>
          </p:cNvPr>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705C02E-6B02-CE22-D1BB-BB4214A317B0}"/>
              </a:ext>
            </a:extLst>
          </p:cNvPr>
          <p:cNvSpPr>
            <a:spLocks noGrp="1" noChangeArrowheads="1"/>
          </p:cNvSpPr>
          <p:nvPr>
            <p:ph type="sldNum" sz="quarter" idx="5"/>
          </p:nvPr>
        </p:nvSpPr>
        <p:spPr>
          <a:ln/>
        </p:spPr>
        <p:txBody>
          <a:bodyPr/>
          <a:lstStyle/>
          <a:p>
            <a:fld id="{B9A02A50-6E30-9D46-8FC9-FAD41AB79EBD}" type="slidenum">
              <a:rPr lang="en-US" altLang="en-US"/>
              <a:pPr/>
              <a:t>23</a:t>
            </a:fld>
            <a:endParaRPr lang="en-US" altLang="en-US"/>
          </a:p>
        </p:txBody>
      </p:sp>
      <p:sp>
        <p:nvSpPr>
          <p:cNvPr id="175106" name="Rectangle 2">
            <a:extLst>
              <a:ext uri="{FF2B5EF4-FFF2-40B4-BE49-F238E27FC236}">
                <a16:creationId xmlns:a16="http://schemas.microsoft.com/office/drawing/2014/main" id="{2CE4911F-8129-4895-DD5F-CC724F24CCDE}"/>
              </a:ext>
            </a:extLst>
          </p:cNvPr>
          <p:cNvSpPr>
            <a:spLocks noRot="1" noChangeArrowheads="1" noTextEdit="1"/>
          </p:cNvSpPr>
          <p:nvPr>
            <p:ph type="sldImg"/>
          </p:nvPr>
        </p:nvSpPr>
        <p:spPr>
          <a:ln/>
        </p:spPr>
      </p:sp>
      <p:sp>
        <p:nvSpPr>
          <p:cNvPr id="175107" name="Rectangle 3">
            <a:extLst>
              <a:ext uri="{FF2B5EF4-FFF2-40B4-BE49-F238E27FC236}">
                <a16:creationId xmlns:a16="http://schemas.microsoft.com/office/drawing/2014/main" id="{03DFF5B5-85A8-2F28-B82E-121DEAA3252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DFC489E-51A7-F781-40E6-0E911247DDE7}"/>
              </a:ext>
            </a:extLst>
          </p:cNvPr>
          <p:cNvSpPr>
            <a:spLocks noGrp="1" noChangeArrowheads="1"/>
          </p:cNvSpPr>
          <p:nvPr>
            <p:ph type="sldNum" sz="quarter" idx="5"/>
          </p:nvPr>
        </p:nvSpPr>
        <p:spPr>
          <a:ln/>
        </p:spPr>
        <p:txBody>
          <a:bodyPr/>
          <a:lstStyle/>
          <a:p>
            <a:fld id="{F67E0C9C-E628-8244-B208-434523E437B6}" type="slidenum">
              <a:rPr lang="en-US" altLang="en-US"/>
              <a:pPr/>
              <a:t>24</a:t>
            </a:fld>
            <a:endParaRPr lang="en-US" altLang="en-US"/>
          </a:p>
        </p:txBody>
      </p:sp>
      <p:sp>
        <p:nvSpPr>
          <p:cNvPr id="176130" name="Rectangle 2">
            <a:extLst>
              <a:ext uri="{FF2B5EF4-FFF2-40B4-BE49-F238E27FC236}">
                <a16:creationId xmlns:a16="http://schemas.microsoft.com/office/drawing/2014/main" id="{8212BA86-B365-F3FF-B170-F7C1802043B2}"/>
              </a:ext>
            </a:extLst>
          </p:cNvPr>
          <p:cNvSpPr>
            <a:spLocks noRot="1" noChangeArrowheads="1" noTextEdit="1"/>
          </p:cNvSpPr>
          <p:nvPr>
            <p:ph type="sldImg"/>
          </p:nvPr>
        </p:nvSpPr>
        <p:spPr>
          <a:ln/>
        </p:spPr>
      </p:sp>
      <p:sp>
        <p:nvSpPr>
          <p:cNvPr id="176131" name="Rectangle 3">
            <a:extLst>
              <a:ext uri="{FF2B5EF4-FFF2-40B4-BE49-F238E27FC236}">
                <a16:creationId xmlns:a16="http://schemas.microsoft.com/office/drawing/2014/main" id="{101272E0-6CA2-DF7D-2897-0F65ED07CEA5}"/>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537ED8D-98CE-7E19-0F16-9E10943A1558}"/>
              </a:ext>
            </a:extLst>
          </p:cNvPr>
          <p:cNvSpPr>
            <a:spLocks noGrp="1" noChangeArrowheads="1"/>
          </p:cNvSpPr>
          <p:nvPr>
            <p:ph type="sldNum" sz="quarter" idx="5"/>
          </p:nvPr>
        </p:nvSpPr>
        <p:spPr>
          <a:ln/>
        </p:spPr>
        <p:txBody>
          <a:bodyPr/>
          <a:lstStyle/>
          <a:p>
            <a:fld id="{D25D4F87-E751-444A-8B63-B389DE3B4C7E}" type="slidenum">
              <a:rPr lang="en-US" altLang="en-US"/>
              <a:pPr/>
              <a:t>25</a:t>
            </a:fld>
            <a:endParaRPr lang="en-US" altLang="en-US"/>
          </a:p>
        </p:txBody>
      </p:sp>
      <p:sp>
        <p:nvSpPr>
          <p:cNvPr id="177154" name="Rectangle 2">
            <a:extLst>
              <a:ext uri="{FF2B5EF4-FFF2-40B4-BE49-F238E27FC236}">
                <a16:creationId xmlns:a16="http://schemas.microsoft.com/office/drawing/2014/main" id="{86466CF1-DFA7-6D25-CC93-B3A78BD586CD}"/>
              </a:ext>
            </a:extLst>
          </p:cNvPr>
          <p:cNvSpPr>
            <a:spLocks noRot="1" noChangeArrowheads="1" noTextEdit="1"/>
          </p:cNvSpPr>
          <p:nvPr>
            <p:ph type="sldImg"/>
          </p:nvPr>
        </p:nvSpPr>
        <p:spPr>
          <a:ln/>
        </p:spPr>
      </p:sp>
      <p:sp>
        <p:nvSpPr>
          <p:cNvPr id="177155" name="Rectangle 3">
            <a:extLst>
              <a:ext uri="{FF2B5EF4-FFF2-40B4-BE49-F238E27FC236}">
                <a16:creationId xmlns:a16="http://schemas.microsoft.com/office/drawing/2014/main" id="{39D8D971-E2FC-4F3E-CCAA-87D4A5ADFA9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68BA2E8-976C-5F3E-2F7C-B0AA9E223440}"/>
              </a:ext>
            </a:extLst>
          </p:cNvPr>
          <p:cNvSpPr>
            <a:spLocks noGrp="1" noChangeArrowheads="1"/>
          </p:cNvSpPr>
          <p:nvPr>
            <p:ph type="sldNum" sz="quarter" idx="5"/>
          </p:nvPr>
        </p:nvSpPr>
        <p:spPr>
          <a:ln/>
        </p:spPr>
        <p:txBody>
          <a:bodyPr/>
          <a:lstStyle/>
          <a:p>
            <a:fld id="{65DF6698-DC74-CD41-9A9D-505F006C479C}" type="slidenum">
              <a:rPr lang="en-US" altLang="en-US"/>
              <a:pPr/>
              <a:t>26</a:t>
            </a:fld>
            <a:endParaRPr lang="en-US" altLang="en-US"/>
          </a:p>
        </p:txBody>
      </p:sp>
      <p:sp>
        <p:nvSpPr>
          <p:cNvPr id="178178" name="Rectangle 2">
            <a:extLst>
              <a:ext uri="{FF2B5EF4-FFF2-40B4-BE49-F238E27FC236}">
                <a16:creationId xmlns:a16="http://schemas.microsoft.com/office/drawing/2014/main" id="{5CABB11E-20AF-304A-3184-CCE5BD41240A}"/>
              </a:ext>
            </a:extLst>
          </p:cNvPr>
          <p:cNvSpPr>
            <a:spLocks noRot="1" noChangeArrowheads="1" noTextEdit="1"/>
          </p:cNvSpPr>
          <p:nvPr>
            <p:ph type="sldImg"/>
          </p:nvPr>
        </p:nvSpPr>
        <p:spPr>
          <a:ln/>
        </p:spPr>
      </p:sp>
      <p:sp>
        <p:nvSpPr>
          <p:cNvPr id="178179" name="Rectangle 3">
            <a:extLst>
              <a:ext uri="{FF2B5EF4-FFF2-40B4-BE49-F238E27FC236}">
                <a16:creationId xmlns:a16="http://schemas.microsoft.com/office/drawing/2014/main" id="{E9C26395-2CAC-3A6F-EDA7-0011BFECA878}"/>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B14D62D-E1E5-8D82-79E7-354FB3AADA95}"/>
              </a:ext>
            </a:extLst>
          </p:cNvPr>
          <p:cNvSpPr>
            <a:spLocks noGrp="1" noChangeArrowheads="1"/>
          </p:cNvSpPr>
          <p:nvPr>
            <p:ph type="sldNum" sz="quarter" idx="5"/>
          </p:nvPr>
        </p:nvSpPr>
        <p:spPr>
          <a:ln/>
        </p:spPr>
        <p:txBody>
          <a:bodyPr/>
          <a:lstStyle/>
          <a:p>
            <a:fld id="{51A28750-B0B5-6249-A7A0-10B2969A2FAB}" type="slidenum">
              <a:rPr lang="en-US" altLang="en-US"/>
              <a:pPr/>
              <a:t>27</a:t>
            </a:fld>
            <a:endParaRPr lang="en-US" altLang="en-US"/>
          </a:p>
        </p:txBody>
      </p:sp>
      <p:sp>
        <p:nvSpPr>
          <p:cNvPr id="48130" name="Rectangle 2">
            <a:extLst>
              <a:ext uri="{FF2B5EF4-FFF2-40B4-BE49-F238E27FC236}">
                <a16:creationId xmlns:a16="http://schemas.microsoft.com/office/drawing/2014/main" id="{F3B22F44-9AAA-6BF1-9071-98BA4B765F74}"/>
              </a:ext>
            </a:extLst>
          </p:cNvPr>
          <p:cNvSpPr>
            <a:spLocks noRot="1" noChangeArrowheads="1" noTextEdit="1"/>
          </p:cNvSpPr>
          <p:nvPr>
            <p:ph type="sldImg"/>
          </p:nvPr>
        </p:nvSpPr>
        <p:spPr>
          <a:ln/>
        </p:spPr>
      </p:sp>
      <p:sp>
        <p:nvSpPr>
          <p:cNvPr id="48131" name="Rectangle 3">
            <a:extLst>
              <a:ext uri="{FF2B5EF4-FFF2-40B4-BE49-F238E27FC236}">
                <a16:creationId xmlns:a16="http://schemas.microsoft.com/office/drawing/2014/main" id="{B5105F91-1266-7A1B-3FD9-9654FEEA3DB3}"/>
              </a:ext>
            </a:extLst>
          </p:cNvPr>
          <p:cNvSpPr>
            <a:spLocks noGrp="1" noChangeArrowheads="1"/>
          </p:cNvSpPr>
          <p:nvPr>
            <p:ph type="body" idx="1"/>
          </p:nvPr>
        </p:nvSpPr>
        <p:spPr/>
        <p:txBody>
          <a:bodyPr/>
          <a:lstStyle/>
          <a:p>
            <a:r>
              <a:rPr lang="en-US" altLang="en-US"/>
              <a:t>Holospira durangoensis</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5582013-C34F-A400-D3ED-97373D28629C}"/>
              </a:ext>
            </a:extLst>
          </p:cNvPr>
          <p:cNvSpPr>
            <a:spLocks noGrp="1" noChangeArrowheads="1"/>
          </p:cNvSpPr>
          <p:nvPr>
            <p:ph type="sldNum" sz="quarter" idx="5"/>
          </p:nvPr>
        </p:nvSpPr>
        <p:spPr>
          <a:ln/>
        </p:spPr>
        <p:txBody>
          <a:bodyPr/>
          <a:lstStyle/>
          <a:p>
            <a:fld id="{3DF346A8-E25F-F24A-8FA7-E51DC374851A}" type="slidenum">
              <a:rPr lang="en-US" altLang="en-US"/>
              <a:pPr/>
              <a:t>28</a:t>
            </a:fld>
            <a:endParaRPr lang="en-US" altLang="en-US"/>
          </a:p>
        </p:txBody>
      </p:sp>
      <p:sp>
        <p:nvSpPr>
          <p:cNvPr id="179202" name="Rectangle 2">
            <a:extLst>
              <a:ext uri="{FF2B5EF4-FFF2-40B4-BE49-F238E27FC236}">
                <a16:creationId xmlns:a16="http://schemas.microsoft.com/office/drawing/2014/main" id="{B94577A9-40FB-AEBD-2CF8-1DD4FB374991}"/>
              </a:ext>
            </a:extLst>
          </p:cNvPr>
          <p:cNvSpPr>
            <a:spLocks noRot="1" noChangeArrowheads="1" noTextEdit="1"/>
          </p:cNvSpPr>
          <p:nvPr>
            <p:ph type="sldImg"/>
          </p:nvPr>
        </p:nvSpPr>
        <p:spPr>
          <a:ln/>
        </p:spPr>
      </p:sp>
      <p:sp>
        <p:nvSpPr>
          <p:cNvPr id="179203" name="Rectangle 3">
            <a:extLst>
              <a:ext uri="{FF2B5EF4-FFF2-40B4-BE49-F238E27FC236}">
                <a16:creationId xmlns:a16="http://schemas.microsoft.com/office/drawing/2014/main" id="{A8C2456E-03EB-F655-B785-B4327BE918AC}"/>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A6E35D8-FB08-6359-494F-46381A62A351}"/>
              </a:ext>
            </a:extLst>
          </p:cNvPr>
          <p:cNvSpPr>
            <a:spLocks noGrp="1" noChangeArrowheads="1"/>
          </p:cNvSpPr>
          <p:nvPr>
            <p:ph type="sldNum" sz="quarter" idx="5"/>
          </p:nvPr>
        </p:nvSpPr>
        <p:spPr>
          <a:ln/>
        </p:spPr>
        <p:txBody>
          <a:bodyPr/>
          <a:lstStyle/>
          <a:p>
            <a:fld id="{67AE2858-ACF4-4E42-B231-6A86F8AE31F7}" type="slidenum">
              <a:rPr lang="en-US" altLang="en-US"/>
              <a:pPr/>
              <a:t>29</a:t>
            </a:fld>
            <a:endParaRPr lang="en-US" altLang="en-US"/>
          </a:p>
        </p:txBody>
      </p:sp>
      <p:sp>
        <p:nvSpPr>
          <p:cNvPr id="180226" name="Rectangle 2">
            <a:extLst>
              <a:ext uri="{FF2B5EF4-FFF2-40B4-BE49-F238E27FC236}">
                <a16:creationId xmlns:a16="http://schemas.microsoft.com/office/drawing/2014/main" id="{ABFA182D-4447-C280-FA52-755832EFDBF4}"/>
              </a:ext>
            </a:extLst>
          </p:cNvPr>
          <p:cNvSpPr>
            <a:spLocks noRot="1" noChangeArrowheads="1" noTextEdit="1"/>
          </p:cNvSpPr>
          <p:nvPr>
            <p:ph type="sldImg"/>
          </p:nvPr>
        </p:nvSpPr>
        <p:spPr>
          <a:ln/>
        </p:spPr>
      </p:sp>
      <p:sp>
        <p:nvSpPr>
          <p:cNvPr id="180227" name="Rectangle 3">
            <a:extLst>
              <a:ext uri="{FF2B5EF4-FFF2-40B4-BE49-F238E27FC236}">
                <a16:creationId xmlns:a16="http://schemas.microsoft.com/office/drawing/2014/main" id="{CC108365-F73D-3B6E-D56B-781C3BF2F39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A94211E-F242-A693-E168-A2E64527A913}"/>
              </a:ext>
            </a:extLst>
          </p:cNvPr>
          <p:cNvSpPr>
            <a:spLocks noGrp="1" noChangeArrowheads="1"/>
          </p:cNvSpPr>
          <p:nvPr>
            <p:ph type="sldNum" sz="quarter" idx="5"/>
          </p:nvPr>
        </p:nvSpPr>
        <p:spPr>
          <a:ln/>
        </p:spPr>
        <p:txBody>
          <a:bodyPr/>
          <a:lstStyle/>
          <a:p>
            <a:fld id="{FA846C79-4778-BB47-9B1C-72EDDE46CA77}" type="slidenum">
              <a:rPr lang="en-US" altLang="en-US"/>
              <a:pPr/>
              <a:t>30</a:t>
            </a:fld>
            <a:endParaRPr lang="en-US" altLang="en-US"/>
          </a:p>
        </p:txBody>
      </p:sp>
      <p:sp>
        <p:nvSpPr>
          <p:cNvPr id="181250" name="Rectangle 2">
            <a:extLst>
              <a:ext uri="{FF2B5EF4-FFF2-40B4-BE49-F238E27FC236}">
                <a16:creationId xmlns:a16="http://schemas.microsoft.com/office/drawing/2014/main" id="{19A249C8-51DD-2BD8-4273-60E4CF03A8B9}"/>
              </a:ext>
            </a:extLst>
          </p:cNvPr>
          <p:cNvSpPr>
            <a:spLocks noRot="1" noChangeArrowheads="1" noTextEdit="1"/>
          </p:cNvSpPr>
          <p:nvPr>
            <p:ph type="sldImg"/>
          </p:nvPr>
        </p:nvSpPr>
        <p:spPr>
          <a:ln/>
        </p:spPr>
      </p:sp>
      <p:sp>
        <p:nvSpPr>
          <p:cNvPr id="181251" name="Rectangle 3">
            <a:extLst>
              <a:ext uri="{FF2B5EF4-FFF2-40B4-BE49-F238E27FC236}">
                <a16:creationId xmlns:a16="http://schemas.microsoft.com/office/drawing/2014/main" id="{C304E9C3-1098-18E8-94C5-AB4E551E8FD6}"/>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0E2C037-5224-F6A2-2189-95B005F23291}"/>
              </a:ext>
            </a:extLst>
          </p:cNvPr>
          <p:cNvSpPr>
            <a:spLocks noGrp="1" noChangeArrowheads="1"/>
          </p:cNvSpPr>
          <p:nvPr>
            <p:ph type="sldNum" sz="quarter" idx="5"/>
          </p:nvPr>
        </p:nvSpPr>
        <p:spPr>
          <a:ln/>
        </p:spPr>
        <p:txBody>
          <a:bodyPr/>
          <a:lstStyle/>
          <a:p>
            <a:fld id="{E1D3901C-69B3-194A-AF53-6F4AEF5744B4}" type="slidenum">
              <a:rPr lang="en-US" altLang="en-US"/>
              <a:pPr/>
              <a:t>31</a:t>
            </a:fld>
            <a:endParaRPr lang="en-US" altLang="en-US"/>
          </a:p>
        </p:txBody>
      </p:sp>
      <p:sp>
        <p:nvSpPr>
          <p:cNvPr id="182274" name="Rectangle 2">
            <a:extLst>
              <a:ext uri="{FF2B5EF4-FFF2-40B4-BE49-F238E27FC236}">
                <a16:creationId xmlns:a16="http://schemas.microsoft.com/office/drawing/2014/main" id="{DC994D83-9594-5A83-E01B-3882B0ABB56D}"/>
              </a:ext>
            </a:extLst>
          </p:cNvPr>
          <p:cNvSpPr>
            <a:spLocks noRot="1" noChangeArrowheads="1" noTextEdit="1"/>
          </p:cNvSpPr>
          <p:nvPr>
            <p:ph type="sldImg"/>
          </p:nvPr>
        </p:nvSpPr>
        <p:spPr>
          <a:ln/>
        </p:spPr>
      </p:sp>
      <p:sp>
        <p:nvSpPr>
          <p:cNvPr id="182275" name="Rectangle 3">
            <a:extLst>
              <a:ext uri="{FF2B5EF4-FFF2-40B4-BE49-F238E27FC236}">
                <a16:creationId xmlns:a16="http://schemas.microsoft.com/office/drawing/2014/main" id="{D2CDB9DD-D0B8-4ABC-BFF7-711EFF23C67A}"/>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5F921AA-79D9-0C6B-BE76-5646B7886B9A}"/>
              </a:ext>
            </a:extLst>
          </p:cNvPr>
          <p:cNvSpPr>
            <a:spLocks noGrp="1" noChangeArrowheads="1"/>
          </p:cNvSpPr>
          <p:nvPr>
            <p:ph type="sldNum" sz="quarter" idx="5"/>
          </p:nvPr>
        </p:nvSpPr>
        <p:spPr>
          <a:ln/>
        </p:spPr>
        <p:txBody>
          <a:bodyPr/>
          <a:lstStyle/>
          <a:p>
            <a:fld id="{A147F5AD-DCDD-3D4F-8661-090D818BB5DC}" type="slidenum">
              <a:rPr lang="en-US" altLang="en-US"/>
              <a:pPr/>
              <a:t>32</a:t>
            </a:fld>
            <a:endParaRPr lang="en-US" altLang="en-US"/>
          </a:p>
        </p:txBody>
      </p:sp>
      <p:sp>
        <p:nvSpPr>
          <p:cNvPr id="183298" name="Rectangle 2">
            <a:extLst>
              <a:ext uri="{FF2B5EF4-FFF2-40B4-BE49-F238E27FC236}">
                <a16:creationId xmlns:a16="http://schemas.microsoft.com/office/drawing/2014/main" id="{ED4DC7FC-1C9B-F697-E826-31B31FABB14F}"/>
              </a:ext>
            </a:extLst>
          </p:cNvPr>
          <p:cNvSpPr>
            <a:spLocks noRot="1" noChangeArrowheads="1" noTextEdit="1"/>
          </p:cNvSpPr>
          <p:nvPr>
            <p:ph type="sldImg"/>
          </p:nvPr>
        </p:nvSpPr>
        <p:spPr>
          <a:ln/>
        </p:spPr>
      </p:sp>
      <p:sp>
        <p:nvSpPr>
          <p:cNvPr id="183299" name="Rectangle 3">
            <a:extLst>
              <a:ext uri="{FF2B5EF4-FFF2-40B4-BE49-F238E27FC236}">
                <a16:creationId xmlns:a16="http://schemas.microsoft.com/office/drawing/2014/main" id="{FCD07C15-7302-9117-CDB3-25804824904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52B4584-8F66-5FF8-2945-83DED68A2536}"/>
              </a:ext>
            </a:extLst>
          </p:cNvPr>
          <p:cNvSpPr>
            <a:spLocks noGrp="1" noChangeArrowheads="1"/>
          </p:cNvSpPr>
          <p:nvPr>
            <p:ph type="sldNum" sz="quarter" idx="5"/>
          </p:nvPr>
        </p:nvSpPr>
        <p:spPr>
          <a:ln/>
        </p:spPr>
        <p:txBody>
          <a:bodyPr/>
          <a:lstStyle/>
          <a:p>
            <a:fld id="{2F4FC571-ECB2-0646-A7D0-3525F0748602}" type="slidenum">
              <a:rPr lang="en-US" altLang="en-US"/>
              <a:pPr/>
              <a:t>33</a:t>
            </a:fld>
            <a:endParaRPr lang="en-US" altLang="en-US"/>
          </a:p>
        </p:txBody>
      </p:sp>
      <p:sp>
        <p:nvSpPr>
          <p:cNvPr id="184322" name="Rectangle 2">
            <a:extLst>
              <a:ext uri="{FF2B5EF4-FFF2-40B4-BE49-F238E27FC236}">
                <a16:creationId xmlns:a16="http://schemas.microsoft.com/office/drawing/2014/main" id="{5244EFDC-5786-2D26-3942-C9E64EE3E25B}"/>
              </a:ext>
            </a:extLst>
          </p:cNvPr>
          <p:cNvSpPr>
            <a:spLocks noRot="1" noChangeArrowheads="1" noTextEdit="1"/>
          </p:cNvSpPr>
          <p:nvPr>
            <p:ph type="sldImg"/>
          </p:nvPr>
        </p:nvSpPr>
        <p:spPr>
          <a:ln/>
        </p:spPr>
      </p:sp>
      <p:sp>
        <p:nvSpPr>
          <p:cNvPr id="184323" name="Rectangle 3">
            <a:extLst>
              <a:ext uri="{FF2B5EF4-FFF2-40B4-BE49-F238E27FC236}">
                <a16:creationId xmlns:a16="http://schemas.microsoft.com/office/drawing/2014/main" id="{765E7EFB-41DB-108C-AD74-9AA2112A335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D676606-6C75-9ACA-9386-FDE9F35866D5}"/>
              </a:ext>
            </a:extLst>
          </p:cNvPr>
          <p:cNvSpPr>
            <a:spLocks noGrp="1" noChangeArrowheads="1"/>
          </p:cNvSpPr>
          <p:nvPr>
            <p:ph type="sldNum" sz="quarter" idx="5"/>
          </p:nvPr>
        </p:nvSpPr>
        <p:spPr>
          <a:ln/>
        </p:spPr>
        <p:txBody>
          <a:bodyPr/>
          <a:lstStyle/>
          <a:p>
            <a:fld id="{8B368A9A-E734-F948-8086-5ED03F994E62}" type="slidenum">
              <a:rPr lang="en-US" altLang="en-US"/>
              <a:pPr/>
              <a:t>34</a:t>
            </a:fld>
            <a:endParaRPr lang="en-US" altLang="en-US"/>
          </a:p>
        </p:txBody>
      </p:sp>
      <p:sp>
        <p:nvSpPr>
          <p:cNvPr id="185346" name="Rectangle 2">
            <a:extLst>
              <a:ext uri="{FF2B5EF4-FFF2-40B4-BE49-F238E27FC236}">
                <a16:creationId xmlns:a16="http://schemas.microsoft.com/office/drawing/2014/main" id="{37B2F45D-0E50-D019-43A2-A0CDA67E9A08}"/>
              </a:ext>
            </a:extLst>
          </p:cNvPr>
          <p:cNvSpPr>
            <a:spLocks noRot="1" noChangeArrowheads="1" noTextEdit="1"/>
          </p:cNvSpPr>
          <p:nvPr>
            <p:ph type="sldImg"/>
          </p:nvPr>
        </p:nvSpPr>
        <p:spPr>
          <a:ln/>
        </p:spPr>
      </p:sp>
      <p:sp>
        <p:nvSpPr>
          <p:cNvPr id="185347" name="Rectangle 3">
            <a:extLst>
              <a:ext uri="{FF2B5EF4-FFF2-40B4-BE49-F238E27FC236}">
                <a16:creationId xmlns:a16="http://schemas.microsoft.com/office/drawing/2014/main" id="{257C64D0-B3EF-C070-C9E6-9E7D5CCCEF1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8367EC4-E992-2E89-4DB5-068443FC0EC4}"/>
              </a:ext>
            </a:extLst>
          </p:cNvPr>
          <p:cNvSpPr>
            <a:spLocks noGrp="1" noChangeArrowheads="1"/>
          </p:cNvSpPr>
          <p:nvPr>
            <p:ph type="sldNum" sz="quarter" idx="5"/>
          </p:nvPr>
        </p:nvSpPr>
        <p:spPr>
          <a:ln/>
        </p:spPr>
        <p:txBody>
          <a:bodyPr/>
          <a:lstStyle/>
          <a:p>
            <a:fld id="{EA50AAD8-4C9A-DA4F-A0C6-5697E6766151}" type="slidenum">
              <a:rPr lang="en-US" altLang="en-US"/>
              <a:pPr/>
              <a:t>35</a:t>
            </a:fld>
            <a:endParaRPr lang="en-US" altLang="en-US"/>
          </a:p>
        </p:txBody>
      </p:sp>
      <p:sp>
        <p:nvSpPr>
          <p:cNvPr id="47106" name="Rectangle 2">
            <a:extLst>
              <a:ext uri="{FF2B5EF4-FFF2-40B4-BE49-F238E27FC236}">
                <a16:creationId xmlns:a16="http://schemas.microsoft.com/office/drawing/2014/main" id="{2A0EE7D6-B068-537A-C37A-77912937A86A}"/>
              </a:ext>
            </a:extLst>
          </p:cNvPr>
          <p:cNvSpPr>
            <a:spLocks noRot="1" noChangeArrowheads="1" noTextEdit="1"/>
          </p:cNvSpPr>
          <p:nvPr>
            <p:ph type="sldImg"/>
          </p:nvPr>
        </p:nvSpPr>
        <p:spPr>
          <a:ln/>
        </p:spPr>
      </p:sp>
      <p:sp>
        <p:nvSpPr>
          <p:cNvPr id="47107" name="Rectangle 3">
            <a:extLst>
              <a:ext uri="{FF2B5EF4-FFF2-40B4-BE49-F238E27FC236}">
                <a16:creationId xmlns:a16="http://schemas.microsoft.com/office/drawing/2014/main" id="{FE882D91-B476-726A-2A07-6DE3BE03143E}"/>
              </a:ext>
            </a:extLst>
          </p:cNvPr>
          <p:cNvSpPr>
            <a:spLocks noGrp="1" noChangeArrowheads="1"/>
          </p:cNvSpPr>
          <p:nvPr>
            <p:ph type="body" idx="1"/>
          </p:nvPr>
        </p:nvSpPr>
        <p:spPr/>
        <p:txBody>
          <a:bodyPr/>
          <a:lstStyle/>
          <a:p>
            <a:r>
              <a:rPr lang="en-US" altLang="en-US"/>
              <a:t>Gastrocopta pellucida</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4462D6F-5C5E-A583-4B8F-376B97748417}"/>
              </a:ext>
            </a:extLst>
          </p:cNvPr>
          <p:cNvSpPr>
            <a:spLocks noGrp="1" noChangeArrowheads="1"/>
          </p:cNvSpPr>
          <p:nvPr>
            <p:ph type="sldNum" sz="quarter" idx="5"/>
          </p:nvPr>
        </p:nvSpPr>
        <p:spPr>
          <a:ln/>
        </p:spPr>
        <p:txBody>
          <a:bodyPr/>
          <a:lstStyle/>
          <a:p>
            <a:fld id="{42211932-7B9E-E24C-868C-F67C8FA351A1}" type="slidenum">
              <a:rPr lang="en-US" altLang="en-US"/>
              <a:pPr/>
              <a:t>36</a:t>
            </a:fld>
            <a:endParaRPr lang="en-US" altLang="en-US"/>
          </a:p>
        </p:txBody>
      </p:sp>
      <p:sp>
        <p:nvSpPr>
          <p:cNvPr id="186370" name="Rectangle 2">
            <a:extLst>
              <a:ext uri="{FF2B5EF4-FFF2-40B4-BE49-F238E27FC236}">
                <a16:creationId xmlns:a16="http://schemas.microsoft.com/office/drawing/2014/main" id="{5409FD88-CB4E-408D-A078-829E5B05EFB4}"/>
              </a:ext>
            </a:extLst>
          </p:cNvPr>
          <p:cNvSpPr>
            <a:spLocks noRot="1" noChangeArrowheads="1" noTextEdit="1"/>
          </p:cNvSpPr>
          <p:nvPr>
            <p:ph type="sldImg"/>
          </p:nvPr>
        </p:nvSpPr>
        <p:spPr>
          <a:ln/>
        </p:spPr>
      </p:sp>
      <p:sp>
        <p:nvSpPr>
          <p:cNvPr id="186371" name="Rectangle 3">
            <a:extLst>
              <a:ext uri="{FF2B5EF4-FFF2-40B4-BE49-F238E27FC236}">
                <a16:creationId xmlns:a16="http://schemas.microsoft.com/office/drawing/2014/main" id="{8D4C0A30-2604-85AB-C218-6281218D4977}"/>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21FF2F3-3B67-78AF-2AED-451C49BC45D1}"/>
              </a:ext>
            </a:extLst>
          </p:cNvPr>
          <p:cNvSpPr>
            <a:spLocks noGrp="1" noChangeArrowheads="1"/>
          </p:cNvSpPr>
          <p:nvPr>
            <p:ph type="sldNum" sz="quarter" idx="5"/>
          </p:nvPr>
        </p:nvSpPr>
        <p:spPr>
          <a:ln/>
        </p:spPr>
        <p:txBody>
          <a:bodyPr/>
          <a:lstStyle/>
          <a:p>
            <a:fld id="{D4443E7C-678B-1E4F-94B5-AF4ED03776EA}" type="slidenum">
              <a:rPr lang="en-US" altLang="en-US"/>
              <a:pPr/>
              <a:t>37</a:t>
            </a:fld>
            <a:endParaRPr lang="en-US" altLang="en-US"/>
          </a:p>
        </p:txBody>
      </p:sp>
      <p:sp>
        <p:nvSpPr>
          <p:cNvPr id="187394" name="Rectangle 2">
            <a:extLst>
              <a:ext uri="{FF2B5EF4-FFF2-40B4-BE49-F238E27FC236}">
                <a16:creationId xmlns:a16="http://schemas.microsoft.com/office/drawing/2014/main" id="{BEAFC7AB-8EB4-7A62-F339-882B155A879A}"/>
              </a:ext>
            </a:extLst>
          </p:cNvPr>
          <p:cNvSpPr>
            <a:spLocks noRot="1" noChangeArrowheads="1" noTextEdit="1"/>
          </p:cNvSpPr>
          <p:nvPr>
            <p:ph type="sldImg"/>
          </p:nvPr>
        </p:nvSpPr>
        <p:spPr>
          <a:ln/>
        </p:spPr>
      </p:sp>
      <p:sp>
        <p:nvSpPr>
          <p:cNvPr id="187395" name="Rectangle 3">
            <a:extLst>
              <a:ext uri="{FF2B5EF4-FFF2-40B4-BE49-F238E27FC236}">
                <a16:creationId xmlns:a16="http://schemas.microsoft.com/office/drawing/2014/main" id="{7799C1AB-E843-B0D1-F77A-695B59E9A09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B510B46-CDC3-7F2D-34A4-5059D9ECCD44}"/>
              </a:ext>
            </a:extLst>
          </p:cNvPr>
          <p:cNvSpPr>
            <a:spLocks noGrp="1" noChangeArrowheads="1"/>
          </p:cNvSpPr>
          <p:nvPr>
            <p:ph type="sldNum" sz="quarter" idx="5"/>
          </p:nvPr>
        </p:nvSpPr>
        <p:spPr>
          <a:ln/>
        </p:spPr>
        <p:txBody>
          <a:bodyPr/>
          <a:lstStyle/>
          <a:p>
            <a:fld id="{875EBE04-A966-BA45-A531-9CC670BD983C}" type="slidenum">
              <a:rPr lang="en-US" altLang="en-US"/>
              <a:pPr/>
              <a:t>38</a:t>
            </a:fld>
            <a:endParaRPr lang="en-US" altLang="en-US"/>
          </a:p>
        </p:txBody>
      </p:sp>
      <p:sp>
        <p:nvSpPr>
          <p:cNvPr id="188418" name="Rectangle 2">
            <a:extLst>
              <a:ext uri="{FF2B5EF4-FFF2-40B4-BE49-F238E27FC236}">
                <a16:creationId xmlns:a16="http://schemas.microsoft.com/office/drawing/2014/main" id="{37E2063D-2B1A-BB58-5530-955C32BA68AF}"/>
              </a:ext>
            </a:extLst>
          </p:cNvPr>
          <p:cNvSpPr>
            <a:spLocks noRot="1" noChangeArrowheads="1" noTextEdit="1"/>
          </p:cNvSpPr>
          <p:nvPr>
            <p:ph type="sldImg"/>
          </p:nvPr>
        </p:nvSpPr>
        <p:spPr>
          <a:ln/>
        </p:spPr>
      </p:sp>
      <p:sp>
        <p:nvSpPr>
          <p:cNvPr id="188419" name="Rectangle 3">
            <a:extLst>
              <a:ext uri="{FF2B5EF4-FFF2-40B4-BE49-F238E27FC236}">
                <a16:creationId xmlns:a16="http://schemas.microsoft.com/office/drawing/2014/main" id="{CD2A773D-E820-0C79-4F8D-BEE8E23BB0B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DB93E44-8080-D527-C866-E821FEF3C746}"/>
              </a:ext>
            </a:extLst>
          </p:cNvPr>
          <p:cNvSpPr>
            <a:spLocks noGrp="1" noChangeArrowheads="1"/>
          </p:cNvSpPr>
          <p:nvPr>
            <p:ph type="sldNum" sz="quarter" idx="5"/>
          </p:nvPr>
        </p:nvSpPr>
        <p:spPr>
          <a:ln/>
        </p:spPr>
        <p:txBody>
          <a:bodyPr/>
          <a:lstStyle/>
          <a:p>
            <a:fld id="{7CA53CEF-6B9C-CC41-8A39-B13FF5B3F5E5}" type="slidenum">
              <a:rPr lang="en-US" altLang="en-US"/>
              <a:pPr/>
              <a:t>39</a:t>
            </a:fld>
            <a:endParaRPr lang="en-US" altLang="en-US"/>
          </a:p>
        </p:txBody>
      </p:sp>
      <p:sp>
        <p:nvSpPr>
          <p:cNvPr id="189442" name="Rectangle 2">
            <a:extLst>
              <a:ext uri="{FF2B5EF4-FFF2-40B4-BE49-F238E27FC236}">
                <a16:creationId xmlns:a16="http://schemas.microsoft.com/office/drawing/2014/main" id="{C8783DE7-49C2-13C3-0D35-26D1354CAB94}"/>
              </a:ext>
            </a:extLst>
          </p:cNvPr>
          <p:cNvSpPr>
            <a:spLocks noRot="1" noChangeArrowheads="1" noTextEdit="1"/>
          </p:cNvSpPr>
          <p:nvPr>
            <p:ph type="sldImg"/>
          </p:nvPr>
        </p:nvSpPr>
        <p:spPr>
          <a:ln/>
        </p:spPr>
      </p:sp>
      <p:sp>
        <p:nvSpPr>
          <p:cNvPr id="189443" name="Rectangle 3">
            <a:extLst>
              <a:ext uri="{FF2B5EF4-FFF2-40B4-BE49-F238E27FC236}">
                <a16:creationId xmlns:a16="http://schemas.microsoft.com/office/drawing/2014/main" id="{D9E0174C-499F-0BFE-458E-2B45E16D032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2654882-10BC-B9FB-1A01-C37BB039EF2F}"/>
              </a:ext>
            </a:extLst>
          </p:cNvPr>
          <p:cNvSpPr>
            <a:spLocks noGrp="1" noChangeArrowheads="1"/>
          </p:cNvSpPr>
          <p:nvPr>
            <p:ph type="sldNum" sz="quarter" idx="5"/>
          </p:nvPr>
        </p:nvSpPr>
        <p:spPr>
          <a:ln/>
        </p:spPr>
        <p:txBody>
          <a:bodyPr/>
          <a:lstStyle/>
          <a:p>
            <a:fld id="{8F227EC5-1F37-5843-909C-862164B82679}" type="slidenum">
              <a:rPr lang="en-US" altLang="en-US"/>
              <a:pPr/>
              <a:t>40</a:t>
            </a:fld>
            <a:endParaRPr lang="en-US" altLang="en-US"/>
          </a:p>
        </p:txBody>
      </p:sp>
      <p:sp>
        <p:nvSpPr>
          <p:cNvPr id="190466" name="Rectangle 2">
            <a:extLst>
              <a:ext uri="{FF2B5EF4-FFF2-40B4-BE49-F238E27FC236}">
                <a16:creationId xmlns:a16="http://schemas.microsoft.com/office/drawing/2014/main" id="{D79D1564-C900-F0CD-8923-AE385B19196A}"/>
              </a:ext>
            </a:extLst>
          </p:cNvPr>
          <p:cNvSpPr>
            <a:spLocks noRot="1" noChangeArrowheads="1" noTextEdit="1"/>
          </p:cNvSpPr>
          <p:nvPr>
            <p:ph type="sldImg"/>
          </p:nvPr>
        </p:nvSpPr>
        <p:spPr>
          <a:ln/>
        </p:spPr>
      </p:sp>
      <p:sp>
        <p:nvSpPr>
          <p:cNvPr id="190467" name="Rectangle 3">
            <a:extLst>
              <a:ext uri="{FF2B5EF4-FFF2-40B4-BE49-F238E27FC236}">
                <a16:creationId xmlns:a16="http://schemas.microsoft.com/office/drawing/2014/main" id="{14CC3EB2-1718-C26B-0237-262DE1D36BA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1696366-778A-6726-F1B2-0D5F8D188A4F}"/>
              </a:ext>
            </a:extLst>
          </p:cNvPr>
          <p:cNvSpPr>
            <a:spLocks noGrp="1" noChangeArrowheads="1"/>
          </p:cNvSpPr>
          <p:nvPr>
            <p:ph type="sldNum" sz="quarter" idx="5"/>
          </p:nvPr>
        </p:nvSpPr>
        <p:spPr>
          <a:ln/>
        </p:spPr>
        <p:txBody>
          <a:bodyPr/>
          <a:lstStyle/>
          <a:p>
            <a:fld id="{54A4CB24-3BFD-E644-96FE-5AD28E0F4295}" type="slidenum">
              <a:rPr lang="en-US" altLang="en-US"/>
              <a:pPr/>
              <a:t>41</a:t>
            </a:fld>
            <a:endParaRPr lang="en-US" altLang="en-US"/>
          </a:p>
        </p:txBody>
      </p:sp>
      <p:sp>
        <p:nvSpPr>
          <p:cNvPr id="191490" name="Rectangle 2">
            <a:extLst>
              <a:ext uri="{FF2B5EF4-FFF2-40B4-BE49-F238E27FC236}">
                <a16:creationId xmlns:a16="http://schemas.microsoft.com/office/drawing/2014/main" id="{2B29C6ED-9ED3-55BA-245E-DB6135A5B401}"/>
              </a:ext>
            </a:extLst>
          </p:cNvPr>
          <p:cNvSpPr>
            <a:spLocks noRot="1" noChangeArrowheads="1" noTextEdit="1"/>
          </p:cNvSpPr>
          <p:nvPr>
            <p:ph type="sldImg"/>
          </p:nvPr>
        </p:nvSpPr>
        <p:spPr>
          <a:ln/>
        </p:spPr>
      </p:sp>
      <p:sp>
        <p:nvSpPr>
          <p:cNvPr id="191491" name="Rectangle 3">
            <a:extLst>
              <a:ext uri="{FF2B5EF4-FFF2-40B4-BE49-F238E27FC236}">
                <a16:creationId xmlns:a16="http://schemas.microsoft.com/office/drawing/2014/main" id="{3F59CE23-05CF-E41D-929A-1A4E02509FB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428BB0-655E-EC12-FF02-11255EC69998}"/>
              </a:ext>
            </a:extLst>
          </p:cNvPr>
          <p:cNvSpPr>
            <a:spLocks noGrp="1" noChangeArrowheads="1"/>
          </p:cNvSpPr>
          <p:nvPr>
            <p:ph type="sldNum" sz="quarter" idx="5"/>
          </p:nvPr>
        </p:nvSpPr>
        <p:spPr>
          <a:ln/>
        </p:spPr>
        <p:txBody>
          <a:bodyPr/>
          <a:lstStyle/>
          <a:p>
            <a:fld id="{0C21F70E-313F-2D4E-B0E7-B800AB9BE16B}" type="slidenum">
              <a:rPr lang="en-US" altLang="en-US"/>
              <a:pPr/>
              <a:t>42</a:t>
            </a:fld>
            <a:endParaRPr lang="en-US" altLang="en-US"/>
          </a:p>
        </p:txBody>
      </p:sp>
      <p:sp>
        <p:nvSpPr>
          <p:cNvPr id="192514" name="Rectangle 2">
            <a:extLst>
              <a:ext uri="{FF2B5EF4-FFF2-40B4-BE49-F238E27FC236}">
                <a16:creationId xmlns:a16="http://schemas.microsoft.com/office/drawing/2014/main" id="{ED2FCACA-9E51-D110-AC7F-72A84693602A}"/>
              </a:ext>
            </a:extLst>
          </p:cNvPr>
          <p:cNvSpPr>
            <a:spLocks noRot="1" noChangeArrowheads="1" noTextEdit="1"/>
          </p:cNvSpPr>
          <p:nvPr>
            <p:ph type="sldImg"/>
          </p:nvPr>
        </p:nvSpPr>
        <p:spPr>
          <a:ln/>
        </p:spPr>
      </p:sp>
      <p:sp>
        <p:nvSpPr>
          <p:cNvPr id="192515" name="Rectangle 3">
            <a:extLst>
              <a:ext uri="{FF2B5EF4-FFF2-40B4-BE49-F238E27FC236}">
                <a16:creationId xmlns:a16="http://schemas.microsoft.com/office/drawing/2014/main" id="{27E784C0-89B5-CF3F-3DC2-28414740585C}"/>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3279410-1A88-4DA7-EF6A-E37E5527948A}"/>
              </a:ext>
            </a:extLst>
          </p:cNvPr>
          <p:cNvSpPr>
            <a:spLocks noGrp="1" noChangeArrowheads="1"/>
          </p:cNvSpPr>
          <p:nvPr>
            <p:ph type="sldNum" sz="quarter" idx="5"/>
          </p:nvPr>
        </p:nvSpPr>
        <p:spPr>
          <a:ln/>
        </p:spPr>
        <p:txBody>
          <a:bodyPr/>
          <a:lstStyle/>
          <a:p>
            <a:fld id="{3F862CAF-5BFF-C942-991D-8886252EE9D3}" type="slidenum">
              <a:rPr lang="en-US" altLang="en-US"/>
              <a:pPr/>
              <a:t>43</a:t>
            </a:fld>
            <a:endParaRPr lang="en-US" altLang="en-US"/>
          </a:p>
        </p:txBody>
      </p:sp>
      <p:sp>
        <p:nvSpPr>
          <p:cNvPr id="193538" name="Rectangle 2">
            <a:extLst>
              <a:ext uri="{FF2B5EF4-FFF2-40B4-BE49-F238E27FC236}">
                <a16:creationId xmlns:a16="http://schemas.microsoft.com/office/drawing/2014/main" id="{8F1D6272-197F-8B34-6363-2D5065719237}"/>
              </a:ext>
            </a:extLst>
          </p:cNvPr>
          <p:cNvSpPr>
            <a:spLocks noRot="1" noChangeArrowheads="1" noTextEdit="1"/>
          </p:cNvSpPr>
          <p:nvPr>
            <p:ph type="sldImg"/>
          </p:nvPr>
        </p:nvSpPr>
        <p:spPr>
          <a:ln/>
        </p:spPr>
      </p:sp>
      <p:sp>
        <p:nvSpPr>
          <p:cNvPr id="193539" name="Rectangle 3">
            <a:extLst>
              <a:ext uri="{FF2B5EF4-FFF2-40B4-BE49-F238E27FC236}">
                <a16:creationId xmlns:a16="http://schemas.microsoft.com/office/drawing/2014/main" id="{3F9EF2BD-ADC0-A706-0F80-41E1FF87C36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335D016-F1BA-55EE-61B0-D5CEFE93EB8B}"/>
              </a:ext>
            </a:extLst>
          </p:cNvPr>
          <p:cNvSpPr>
            <a:spLocks noGrp="1" noChangeArrowheads="1"/>
          </p:cNvSpPr>
          <p:nvPr>
            <p:ph type="sldNum" sz="quarter" idx="5"/>
          </p:nvPr>
        </p:nvSpPr>
        <p:spPr>
          <a:ln/>
        </p:spPr>
        <p:txBody>
          <a:bodyPr/>
          <a:lstStyle/>
          <a:p>
            <a:fld id="{C86F5716-D4C7-194C-9C58-C5F46F90C8FE}" type="slidenum">
              <a:rPr lang="en-US" altLang="en-US"/>
              <a:pPr/>
              <a:t>44</a:t>
            </a:fld>
            <a:endParaRPr lang="en-US" altLang="en-US"/>
          </a:p>
        </p:txBody>
      </p:sp>
      <p:sp>
        <p:nvSpPr>
          <p:cNvPr id="194562" name="Rectangle 2">
            <a:extLst>
              <a:ext uri="{FF2B5EF4-FFF2-40B4-BE49-F238E27FC236}">
                <a16:creationId xmlns:a16="http://schemas.microsoft.com/office/drawing/2014/main" id="{2B6B8B6D-FF3E-49C5-7310-2CB7401ADA22}"/>
              </a:ext>
            </a:extLst>
          </p:cNvPr>
          <p:cNvSpPr>
            <a:spLocks noRot="1" noChangeArrowheads="1" noTextEdit="1"/>
          </p:cNvSpPr>
          <p:nvPr>
            <p:ph type="sldImg"/>
          </p:nvPr>
        </p:nvSpPr>
        <p:spPr>
          <a:ln/>
        </p:spPr>
      </p:sp>
      <p:sp>
        <p:nvSpPr>
          <p:cNvPr id="194563" name="Rectangle 3">
            <a:extLst>
              <a:ext uri="{FF2B5EF4-FFF2-40B4-BE49-F238E27FC236}">
                <a16:creationId xmlns:a16="http://schemas.microsoft.com/office/drawing/2014/main" id="{971F9BD2-4F4C-CA7D-0F2C-F2EC586995D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F207301-5271-E3CD-A181-4EF155DE40C7}"/>
              </a:ext>
            </a:extLst>
          </p:cNvPr>
          <p:cNvSpPr>
            <a:spLocks noGrp="1" noChangeArrowheads="1"/>
          </p:cNvSpPr>
          <p:nvPr>
            <p:ph type="sldNum" sz="quarter" idx="5"/>
          </p:nvPr>
        </p:nvSpPr>
        <p:spPr>
          <a:ln/>
        </p:spPr>
        <p:txBody>
          <a:bodyPr/>
          <a:lstStyle/>
          <a:p>
            <a:fld id="{A0353A17-4864-E34A-ABBB-1AA5ACD3C83F}" type="slidenum">
              <a:rPr lang="en-US" altLang="en-US"/>
              <a:pPr/>
              <a:t>45</a:t>
            </a:fld>
            <a:endParaRPr lang="en-US" altLang="en-US"/>
          </a:p>
        </p:txBody>
      </p:sp>
      <p:sp>
        <p:nvSpPr>
          <p:cNvPr id="195586" name="Rectangle 2">
            <a:extLst>
              <a:ext uri="{FF2B5EF4-FFF2-40B4-BE49-F238E27FC236}">
                <a16:creationId xmlns:a16="http://schemas.microsoft.com/office/drawing/2014/main" id="{F056DB7B-11E9-7156-2F16-FCA818C14FCE}"/>
              </a:ext>
            </a:extLst>
          </p:cNvPr>
          <p:cNvSpPr>
            <a:spLocks noRot="1" noChangeArrowheads="1" noTextEdit="1"/>
          </p:cNvSpPr>
          <p:nvPr>
            <p:ph type="sldImg"/>
          </p:nvPr>
        </p:nvSpPr>
        <p:spPr>
          <a:ln/>
        </p:spPr>
      </p:sp>
      <p:sp>
        <p:nvSpPr>
          <p:cNvPr id="195587" name="Rectangle 3">
            <a:extLst>
              <a:ext uri="{FF2B5EF4-FFF2-40B4-BE49-F238E27FC236}">
                <a16:creationId xmlns:a16="http://schemas.microsoft.com/office/drawing/2014/main" id="{465343D1-F82F-A2C7-3307-C140168FE68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05C459C-939E-2213-2E58-36843940307F}"/>
              </a:ext>
            </a:extLst>
          </p:cNvPr>
          <p:cNvSpPr>
            <a:spLocks noGrp="1" noChangeArrowheads="1"/>
          </p:cNvSpPr>
          <p:nvPr>
            <p:ph type="sldNum" sz="quarter" idx="5"/>
          </p:nvPr>
        </p:nvSpPr>
        <p:spPr>
          <a:ln/>
        </p:spPr>
        <p:txBody>
          <a:bodyPr/>
          <a:lstStyle/>
          <a:p>
            <a:fld id="{892748E7-8029-9C47-AA91-E3FD33B55526}" type="slidenum">
              <a:rPr lang="en-US" altLang="en-US"/>
              <a:pPr/>
              <a:t>46</a:t>
            </a:fld>
            <a:endParaRPr lang="en-US" altLang="en-US"/>
          </a:p>
        </p:txBody>
      </p:sp>
      <p:sp>
        <p:nvSpPr>
          <p:cNvPr id="196610" name="Rectangle 2">
            <a:extLst>
              <a:ext uri="{FF2B5EF4-FFF2-40B4-BE49-F238E27FC236}">
                <a16:creationId xmlns:a16="http://schemas.microsoft.com/office/drawing/2014/main" id="{131281BC-924C-E543-189E-A8AAEF8A12A5}"/>
              </a:ext>
            </a:extLst>
          </p:cNvPr>
          <p:cNvSpPr>
            <a:spLocks noRot="1" noChangeArrowheads="1" noTextEdit="1"/>
          </p:cNvSpPr>
          <p:nvPr>
            <p:ph type="sldImg"/>
          </p:nvPr>
        </p:nvSpPr>
        <p:spPr>
          <a:ln/>
        </p:spPr>
      </p:sp>
      <p:sp>
        <p:nvSpPr>
          <p:cNvPr id="196611" name="Rectangle 3">
            <a:extLst>
              <a:ext uri="{FF2B5EF4-FFF2-40B4-BE49-F238E27FC236}">
                <a16:creationId xmlns:a16="http://schemas.microsoft.com/office/drawing/2014/main" id="{84827DA5-1C59-7E3C-B40D-DADA1768B2C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F4FC51B-CE3E-A73B-64FE-96D788D08667}"/>
              </a:ext>
            </a:extLst>
          </p:cNvPr>
          <p:cNvSpPr>
            <a:spLocks noGrp="1" noChangeArrowheads="1"/>
          </p:cNvSpPr>
          <p:nvPr>
            <p:ph type="sldNum" sz="quarter" idx="5"/>
          </p:nvPr>
        </p:nvSpPr>
        <p:spPr>
          <a:ln/>
        </p:spPr>
        <p:txBody>
          <a:bodyPr/>
          <a:lstStyle/>
          <a:p>
            <a:fld id="{5179867D-5153-A946-B438-496867BCDFBD}" type="slidenum">
              <a:rPr lang="en-US" altLang="en-US"/>
              <a:pPr/>
              <a:t>47</a:t>
            </a:fld>
            <a:endParaRPr lang="en-US" altLang="en-US"/>
          </a:p>
        </p:txBody>
      </p:sp>
      <p:sp>
        <p:nvSpPr>
          <p:cNvPr id="197634" name="Rectangle 2">
            <a:extLst>
              <a:ext uri="{FF2B5EF4-FFF2-40B4-BE49-F238E27FC236}">
                <a16:creationId xmlns:a16="http://schemas.microsoft.com/office/drawing/2014/main" id="{3F73C0BD-7E11-FA2A-EEAF-5930990E960B}"/>
              </a:ext>
            </a:extLst>
          </p:cNvPr>
          <p:cNvSpPr>
            <a:spLocks noRot="1" noChangeArrowheads="1" noTextEdit="1"/>
          </p:cNvSpPr>
          <p:nvPr>
            <p:ph type="sldImg"/>
          </p:nvPr>
        </p:nvSpPr>
        <p:spPr>
          <a:ln/>
        </p:spPr>
      </p:sp>
      <p:sp>
        <p:nvSpPr>
          <p:cNvPr id="197635" name="Rectangle 3">
            <a:extLst>
              <a:ext uri="{FF2B5EF4-FFF2-40B4-BE49-F238E27FC236}">
                <a16:creationId xmlns:a16="http://schemas.microsoft.com/office/drawing/2014/main" id="{34EAE4A6-B5C6-0380-38F9-61C0E0B9766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F978A2F-9414-CB5D-2B28-75C8F541682C}"/>
              </a:ext>
            </a:extLst>
          </p:cNvPr>
          <p:cNvSpPr>
            <a:spLocks noGrp="1" noChangeArrowheads="1"/>
          </p:cNvSpPr>
          <p:nvPr>
            <p:ph type="sldNum" sz="quarter" idx="5"/>
          </p:nvPr>
        </p:nvSpPr>
        <p:spPr>
          <a:ln/>
        </p:spPr>
        <p:txBody>
          <a:bodyPr/>
          <a:lstStyle/>
          <a:p>
            <a:fld id="{A12906A7-EFDD-B746-A9F3-D3BB79943F82}" type="slidenum">
              <a:rPr lang="en-US" altLang="en-US"/>
              <a:pPr/>
              <a:t>48</a:t>
            </a:fld>
            <a:endParaRPr lang="en-US" altLang="en-US"/>
          </a:p>
        </p:txBody>
      </p:sp>
      <p:sp>
        <p:nvSpPr>
          <p:cNvPr id="198658" name="Rectangle 2">
            <a:extLst>
              <a:ext uri="{FF2B5EF4-FFF2-40B4-BE49-F238E27FC236}">
                <a16:creationId xmlns:a16="http://schemas.microsoft.com/office/drawing/2014/main" id="{6DC07968-3FC2-52F0-DBA5-2874E962C15F}"/>
              </a:ext>
            </a:extLst>
          </p:cNvPr>
          <p:cNvSpPr>
            <a:spLocks noRot="1" noChangeArrowheads="1" noTextEdit="1"/>
          </p:cNvSpPr>
          <p:nvPr>
            <p:ph type="sldImg"/>
          </p:nvPr>
        </p:nvSpPr>
        <p:spPr>
          <a:ln/>
        </p:spPr>
      </p:sp>
      <p:sp>
        <p:nvSpPr>
          <p:cNvPr id="198659" name="Rectangle 3">
            <a:extLst>
              <a:ext uri="{FF2B5EF4-FFF2-40B4-BE49-F238E27FC236}">
                <a16:creationId xmlns:a16="http://schemas.microsoft.com/office/drawing/2014/main" id="{BB63B218-FFF3-9150-51F0-5D25546569D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0458CAD-5453-99A1-499D-98C6D60062E5}"/>
              </a:ext>
            </a:extLst>
          </p:cNvPr>
          <p:cNvSpPr>
            <a:spLocks noGrp="1" noChangeArrowheads="1"/>
          </p:cNvSpPr>
          <p:nvPr>
            <p:ph type="sldNum" sz="quarter" idx="5"/>
          </p:nvPr>
        </p:nvSpPr>
        <p:spPr>
          <a:ln/>
        </p:spPr>
        <p:txBody>
          <a:bodyPr/>
          <a:lstStyle/>
          <a:p>
            <a:fld id="{01056305-0FC9-C14C-A792-1AB775CF1172}" type="slidenum">
              <a:rPr lang="en-US" altLang="en-US"/>
              <a:pPr/>
              <a:t>49</a:t>
            </a:fld>
            <a:endParaRPr lang="en-US" altLang="en-US"/>
          </a:p>
        </p:txBody>
      </p:sp>
      <p:sp>
        <p:nvSpPr>
          <p:cNvPr id="199682" name="Rectangle 2">
            <a:extLst>
              <a:ext uri="{FF2B5EF4-FFF2-40B4-BE49-F238E27FC236}">
                <a16:creationId xmlns:a16="http://schemas.microsoft.com/office/drawing/2014/main" id="{54F0D5F1-0B9B-ED6C-A2A3-064F9142555D}"/>
              </a:ext>
            </a:extLst>
          </p:cNvPr>
          <p:cNvSpPr>
            <a:spLocks noRot="1" noChangeArrowheads="1" noTextEdit="1"/>
          </p:cNvSpPr>
          <p:nvPr>
            <p:ph type="sldImg"/>
          </p:nvPr>
        </p:nvSpPr>
        <p:spPr>
          <a:ln/>
        </p:spPr>
      </p:sp>
      <p:sp>
        <p:nvSpPr>
          <p:cNvPr id="199683" name="Rectangle 3">
            <a:extLst>
              <a:ext uri="{FF2B5EF4-FFF2-40B4-BE49-F238E27FC236}">
                <a16:creationId xmlns:a16="http://schemas.microsoft.com/office/drawing/2014/main" id="{4E5F5B9F-A76D-6AAF-1A6D-179B1A3FADE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749802E-F3C0-C316-35BA-C016727951B1}"/>
              </a:ext>
            </a:extLst>
          </p:cNvPr>
          <p:cNvSpPr>
            <a:spLocks noGrp="1" noChangeArrowheads="1"/>
          </p:cNvSpPr>
          <p:nvPr>
            <p:ph type="sldNum" sz="quarter" idx="5"/>
          </p:nvPr>
        </p:nvSpPr>
        <p:spPr>
          <a:ln/>
        </p:spPr>
        <p:txBody>
          <a:bodyPr/>
          <a:lstStyle/>
          <a:p>
            <a:fld id="{B370E967-7703-A142-B193-22F71AA54A29}" type="slidenum">
              <a:rPr lang="en-US" altLang="en-US"/>
              <a:pPr/>
              <a:t>50</a:t>
            </a:fld>
            <a:endParaRPr lang="en-US" altLang="en-US"/>
          </a:p>
        </p:txBody>
      </p:sp>
      <p:sp>
        <p:nvSpPr>
          <p:cNvPr id="200706" name="Rectangle 2">
            <a:extLst>
              <a:ext uri="{FF2B5EF4-FFF2-40B4-BE49-F238E27FC236}">
                <a16:creationId xmlns:a16="http://schemas.microsoft.com/office/drawing/2014/main" id="{16F67947-4263-97B1-E830-5085D118A915}"/>
              </a:ext>
            </a:extLst>
          </p:cNvPr>
          <p:cNvSpPr>
            <a:spLocks noRot="1" noChangeArrowheads="1" noTextEdit="1"/>
          </p:cNvSpPr>
          <p:nvPr>
            <p:ph type="sldImg"/>
          </p:nvPr>
        </p:nvSpPr>
        <p:spPr>
          <a:ln/>
        </p:spPr>
      </p:sp>
      <p:sp>
        <p:nvSpPr>
          <p:cNvPr id="200707" name="Rectangle 3">
            <a:extLst>
              <a:ext uri="{FF2B5EF4-FFF2-40B4-BE49-F238E27FC236}">
                <a16:creationId xmlns:a16="http://schemas.microsoft.com/office/drawing/2014/main" id="{25C24445-6266-432E-305B-EC952DB4DD64}"/>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E35004D-A834-7DAE-144E-5B67B29DF05A}"/>
              </a:ext>
            </a:extLst>
          </p:cNvPr>
          <p:cNvSpPr>
            <a:spLocks noGrp="1" noChangeArrowheads="1"/>
          </p:cNvSpPr>
          <p:nvPr>
            <p:ph type="sldNum" sz="quarter" idx="5"/>
          </p:nvPr>
        </p:nvSpPr>
        <p:spPr>
          <a:ln/>
        </p:spPr>
        <p:txBody>
          <a:bodyPr/>
          <a:lstStyle/>
          <a:p>
            <a:fld id="{2704F06D-8435-AD43-8CDE-FED485DB2346}" type="slidenum">
              <a:rPr lang="en-US" altLang="en-US"/>
              <a:pPr/>
              <a:t>51</a:t>
            </a:fld>
            <a:endParaRPr lang="en-US" altLang="en-US"/>
          </a:p>
        </p:txBody>
      </p:sp>
      <p:sp>
        <p:nvSpPr>
          <p:cNvPr id="201730" name="Rectangle 2">
            <a:extLst>
              <a:ext uri="{FF2B5EF4-FFF2-40B4-BE49-F238E27FC236}">
                <a16:creationId xmlns:a16="http://schemas.microsoft.com/office/drawing/2014/main" id="{9EF52D5B-5DA5-BB26-42DD-BFA20F88F7ED}"/>
              </a:ext>
            </a:extLst>
          </p:cNvPr>
          <p:cNvSpPr>
            <a:spLocks noRot="1" noChangeArrowheads="1" noTextEdit="1"/>
          </p:cNvSpPr>
          <p:nvPr>
            <p:ph type="sldImg"/>
          </p:nvPr>
        </p:nvSpPr>
        <p:spPr>
          <a:ln/>
        </p:spPr>
      </p:sp>
      <p:sp>
        <p:nvSpPr>
          <p:cNvPr id="201731" name="Rectangle 3">
            <a:extLst>
              <a:ext uri="{FF2B5EF4-FFF2-40B4-BE49-F238E27FC236}">
                <a16:creationId xmlns:a16="http://schemas.microsoft.com/office/drawing/2014/main" id="{565CDCD4-9E0F-7E9E-FEAB-BCCD4CB7FC06}"/>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CC91976-EB51-9A31-3E34-1EE083EC23FF}"/>
              </a:ext>
            </a:extLst>
          </p:cNvPr>
          <p:cNvSpPr>
            <a:spLocks noGrp="1" noChangeArrowheads="1"/>
          </p:cNvSpPr>
          <p:nvPr>
            <p:ph type="sldNum" sz="quarter" idx="5"/>
          </p:nvPr>
        </p:nvSpPr>
        <p:spPr>
          <a:ln/>
        </p:spPr>
        <p:txBody>
          <a:bodyPr/>
          <a:lstStyle/>
          <a:p>
            <a:fld id="{B017CF37-5F4A-3E46-8EEB-B1171B16D977}" type="slidenum">
              <a:rPr lang="en-US" altLang="en-US"/>
              <a:pPr/>
              <a:t>52</a:t>
            </a:fld>
            <a:endParaRPr lang="en-US" altLang="en-US"/>
          </a:p>
        </p:txBody>
      </p:sp>
      <p:sp>
        <p:nvSpPr>
          <p:cNvPr id="202754" name="Rectangle 2">
            <a:extLst>
              <a:ext uri="{FF2B5EF4-FFF2-40B4-BE49-F238E27FC236}">
                <a16:creationId xmlns:a16="http://schemas.microsoft.com/office/drawing/2014/main" id="{6E67971E-EA89-93EA-1C24-AD41DE72CB59}"/>
              </a:ext>
            </a:extLst>
          </p:cNvPr>
          <p:cNvSpPr>
            <a:spLocks noRot="1" noChangeArrowheads="1" noTextEdit="1"/>
          </p:cNvSpPr>
          <p:nvPr>
            <p:ph type="sldImg"/>
          </p:nvPr>
        </p:nvSpPr>
        <p:spPr>
          <a:ln/>
        </p:spPr>
      </p:sp>
      <p:sp>
        <p:nvSpPr>
          <p:cNvPr id="202755" name="Rectangle 3">
            <a:extLst>
              <a:ext uri="{FF2B5EF4-FFF2-40B4-BE49-F238E27FC236}">
                <a16:creationId xmlns:a16="http://schemas.microsoft.com/office/drawing/2014/main" id="{D5784184-1AEA-40AE-878C-B2B833365A1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F5DA0DD-86D5-6536-E312-AFC93157149D}"/>
              </a:ext>
            </a:extLst>
          </p:cNvPr>
          <p:cNvSpPr>
            <a:spLocks noGrp="1" noChangeArrowheads="1"/>
          </p:cNvSpPr>
          <p:nvPr>
            <p:ph type="sldNum" sz="quarter" idx="5"/>
          </p:nvPr>
        </p:nvSpPr>
        <p:spPr>
          <a:ln/>
        </p:spPr>
        <p:txBody>
          <a:bodyPr/>
          <a:lstStyle/>
          <a:p>
            <a:fld id="{12AF5830-FCD3-CB43-8F67-314AFF81BF89}" type="slidenum">
              <a:rPr lang="en-US" altLang="en-US"/>
              <a:pPr/>
              <a:t>53</a:t>
            </a:fld>
            <a:endParaRPr lang="en-US" altLang="en-US"/>
          </a:p>
        </p:txBody>
      </p:sp>
      <p:sp>
        <p:nvSpPr>
          <p:cNvPr id="63490" name="Rectangle 2">
            <a:extLst>
              <a:ext uri="{FF2B5EF4-FFF2-40B4-BE49-F238E27FC236}">
                <a16:creationId xmlns:a16="http://schemas.microsoft.com/office/drawing/2014/main" id="{5D3A84D9-A80F-9545-E2F6-E1D5EE479D7C}"/>
              </a:ext>
            </a:extLst>
          </p:cNvPr>
          <p:cNvSpPr>
            <a:spLocks noRot="1" noChangeArrowheads="1" noTextEdit="1"/>
          </p:cNvSpPr>
          <p:nvPr>
            <p:ph type="sldImg"/>
          </p:nvPr>
        </p:nvSpPr>
        <p:spPr>
          <a:ln/>
        </p:spPr>
      </p:sp>
      <p:sp>
        <p:nvSpPr>
          <p:cNvPr id="63491" name="Rectangle 3">
            <a:extLst>
              <a:ext uri="{FF2B5EF4-FFF2-40B4-BE49-F238E27FC236}">
                <a16:creationId xmlns:a16="http://schemas.microsoft.com/office/drawing/2014/main" id="{78D16A93-99A8-456E-AEF1-0D2B4764F9BD}"/>
              </a:ext>
            </a:extLst>
          </p:cNvPr>
          <p:cNvSpPr>
            <a:spLocks noGrp="1" noChangeArrowheads="1"/>
          </p:cNvSpPr>
          <p:nvPr>
            <p:ph type="body" idx="1"/>
          </p:nvPr>
        </p:nvSpPr>
        <p:spPr/>
        <p:txBody>
          <a:bodyPr/>
          <a:lstStyle/>
          <a:p>
            <a:r>
              <a:rPr lang="en-US" altLang="en-US"/>
              <a:t>Humboldtiana sp.</a:t>
            </a: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6E968C9-3D8B-F9E3-D89D-DCB159DA05A2}"/>
              </a:ext>
            </a:extLst>
          </p:cNvPr>
          <p:cNvSpPr>
            <a:spLocks noGrp="1" noChangeArrowheads="1"/>
          </p:cNvSpPr>
          <p:nvPr>
            <p:ph type="sldNum" sz="quarter" idx="5"/>
          </p:nvPr>
        </p:nvSpPr>
        <p:spPr>
          <a:ln/>
        </p:spPr>
        <p:txBody>
          <a:bodyPr/>
          <a:lstStyle/>
          <a:p>
            <a:fld id="{50C9D88E-C963-0243-9643-4910281267C5}" type="slidenum">
              <a:rPr lang="en-US" altLang="en-US"/>
              <a:pPr/>
              <a:t>54</a:t>
            </a:fld>
            <a:endParaRPr lang="en-US" altLang="en-US"/>
          </a:p>
        </p:txBody>
      </p:sp>
      <p:sp>
        <p:nvSpPr>
          <p:cNvPr id="203778" name="Rectangle 2">
            <a:extLst>
              <a:ext uri="{FF2B5EF4-FFF2-40B4-BE49-F238E27FC236}">
                <a16:creationId xmlns:a16="http://schemas.microsoft.com/office/drawing/2014/main" id="{6D233CD9-45DC-A1FC-3DBD-CEE586ACCC13}"/>
              </a:ext>
            </a:extLst>
          </p:cNvPr>
          <p:cNvSpPr>
            <a:spLocks noRot="1" noChangeArrowheads="1" noTextEdit="1"/>
          </p:cNvSpPr>
          <p:nvPr>
            <p:ph type="sldImg"/>
          </p:nvPr>
        </p:nvSpPr>
        <p:spPr>
          <a:ln/>
        </p:spPr>
      </p:sp>
      <p:sp>
        <p:nvSpPr>
          <p:cNvPr id="203779" name="Rectangle 3">
            <a:extLst>
              <a:ext uri="{FF2B5EF4-FFF2-40B4-BE49-F238E27FC236}">
                <a16:creationId xmlns:a16="http://schemas.microsoft.com/office/drawing/2014/main" id="{252DD2B1-3791-87A8-1628-07C1FE9D8D4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A0485C2-7C23-2AEC-CFFF-E34F5C75C4ED}"/>
              </a:ext>
            </a:extLst>
          </p:cNvPr>
          <p:cNvSpPr>
            <a:spLocks noGrp="1" noChangeArrowheads="1"/>
          </p:cNvSpPr>
          <p:nvPr>
            <p:ph type="sldNum" sz="quarter" idx="5"/>
          </p:nvPr>
        </p:nvSpPr>
        <p:spPr>
          <a:ln/>
        </p:spPr>
        <p:txBody>
          <a:bodyPr/>
          <a:lstStyle/>
          <a:p>
            <a:fld id="{6FB31A9C-0908-E941-8CC1-F417A6488BB2}" type="slidenum">
              <a:rPr lang="en-US" altLang="en-US"/>
              <a:pPr/>
              <a:t>55</a:t>
            </a:fld>
            <a:endParaRPr lang="en-US" altLang="en-US"/>
          </a:p>
        </p:txBody>
      </p:sp>
      <p:sp>
        <p:nvSpPr>
          <p:cNvPr id="204802" name="Rectangle 2">
            <a:extLst>
              <a:ext uri="{FF2B5EF4-FFF2-40B4-BE49-F238E27FC236}">
                <a16:creationId xmlns:a16="http://schemas.microsoft.com/office/drawing/2014/main" id="{E47851E7-2637-8A75-B8FD-B16BADAFDF7A}"/>
              </a:ext>
            </a:extLst>
          </p:cNvPr>
          <p:cNvSpPr>
            <a:spLocks noRot="1" noChangeArrowheads="1" noTextEdit="1"/>
          </p:cNvSpPr>
          <p:nvPr>
            <p:ph type="sldImg"/>
          </p:nvPr>
        </p:nvSpPr>
        <p:spPr>
          <a:ln/>
        </p:spPr>
      </p:sp>
      <p:sp>
        <p:nvSpPr>
          <p:cNvPr id="204803" name="Rectangle 3">
            <a:extLst>
              <a:ext uri="{FF2B5EF4-FFF2-40B4-BE49-F238E27FC236}">
                <a16:creationId xmlns:a16="http://schemas.microsoft.com/office/drawing/2014/main" id="{331917CA-482C-F591-0FA3-0D07C63B52F6}"/>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63A2180-A040-F5BA-0400-94B855EEACE7}"/>
              </a:ext>
            </a:extLst>
          </p:cNvPr>
          <p:cNvSpPr>
            <a:spLocks noGrp="1" noChangeArrowheads="1"/>
          </p:cNvSpPr>
          <p:nvPr>
            <p:ph type="sldNum" sz="quarter" idx="5"/>
          </p:nvPr>
        </p:nvSpPr>
        <p:spPr>
          <a:ln/>
        </p:spPr>
        <p:txBody>
          <a:bodyPr/>
          <a:lstStyle/>
          <a:p>
            <a:fld id="{C9495746-43DC-0D48-B121-3529F8C29497}" type="slidenum">
              <a:rPr lang="en-US" altLang="en-US"/>
              <a:pPr/>
              <a:t>56</a:t>
            </a:fld>
            <a:endParaRPr lang="en-US" altLang="en-US"/>
          </a:p>
        </p:txBody>
      </p:sp>
      <p:sp>
        <p:nvSpPr>
          <p:cNvPr id="205826" name="Rectangle 2">
            <a:extLst>
              <a:ext uri="{FF2B5EF4-FFF2-40B4-BE49-F238E27FC236}">
                <a16:creationId xmlns:a16="http://schemas.microsoft.com/office/drawing/2014/main" id="{A6314FE6-E280-3545-B32A-609F5658C793}"/>
              </a:ext>
            </a:extLst>
          </p:cNvPr>
          <p:cNvSpPr>
            <a:spLocks noRot="1" noChangeArrowheads="1" noTextEdit="1"/>
          </p:cNvSpPr>
          <p:nvPr>
            <p:ph type="sldImg"/>
          </p:nvPr>
        </p:nvSpPr>
        <p:spPr>
          <a:ln/>
        </p:spPr>
      </p:sp>
      <p:sp>
        <p:nvSpPr>
          <p:cNvPr id="205827" name="Rectangle 3">
            <a:extLst>
              <a:ext uri="{FF2B5EF4-FFF2-40B4-BE49-F238E27FC236}">
                <a16:creationId xmlns:a16="http://schemas.microsoft.com/office/drawing/2014/main" id="{707F4662-5FC0-9625-C32C-119018B65EF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1114EEC-5371-2175-B364-3935F9B6843E}"/>
              </a:ext>
            </a:extLst>
          </p:cNvPr>
          <p:cNvSpPr>
            <a:spLocks noGrp="1" noChangeArrowheads="1"/>
          </p:cNvSpPr>
          <p:nvPr>
            <p:ph type="sldNum" sz="quarter" idx="5"/>
          </p:nvPr>
        </p:nvSpPr>
        <p:spPr>
          <a:ln/>
        </p:spPr>
        <p:txBody>
          <a:bodyPr/>
          <a:lstStyle/>
          <a:p>
            <a:fld id="{8C699D4C-A507-AB4D-950B-0CAD557FBA59}" type="slidenum">
              <a:rPr lang="en-US" altLang="en-US"/>
              <a:pPr/>
              <a:t>57</a:t>
            </a:fld>
            <a:endParaRPr lang="en-US" altLang="en-US"/>
          </a:p>
        </p:txBody>
      </p:sp>
      <p:sp>
        <p:nvSpPr>
          <p:cNvPr id="206850" name="Rectangle 2">
            <a:extLst>
              <a:ext uri="{FF2B5EF4-FFF2-40B4-BE49-F238E27FC236}">
                <a16:creationId xmlns:a16="http://schemas.microsoft.com/office/drawing/2014/main" id="{87F7377E-1325-34B3-8113-8563E205E8BB}"/>
              </a:ext>
            </a:extLst>
          </p:cNvPr>
          <p:cNvSpPr>
            <a:spLocks noRot="1" noChangeArrowheads="1" noTextEdit="1"/>
          </p:cNvSpPr>
          <p:nvPr>
            <p:ph type="sldImg"/>
          </p:nvPr>
        </p:nvSpPr>
        <p:spPr>
          <a:ln/>
        </p:spPr>
      </p:sp>
      <p:sp>
        <p:nvSpPr>
          <p:cNvPr id="206851" name="Rectangle 3">
            <a:extLst>
              <a:ext uri="{FF2B5EF4-FFF2-40B4-BE49-F238E27FC236}">
                <a16:creationId xmlns:a16="http://schemas.microsoft.com/office/drawing/2014/main" id="{38EF6424-0A96-8CEC-E661-9DFD4B4E608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4DE2D43-7BF1-6A1D-02D2-7EB7383D14D7}"/>
              </a:ext>
            </a:extLst>
          </p:cNvPr>
          <p:cNvSpPr>
            <a:spLocks noGrp="1" noChangeArrowheads="1"/>
          </p:cNvSpPr>
          <p:nvPr>
            <p:ph type="sldNum" sz="quarter" idx="5"/>
          </p:nvPr>
        </p:nvSpPr>
        <p:spPr>
          <a:ln/>
        </p:spPr>
        <p:txBody>
          <a:bodyPr/>
          <a:lstStyle/>
          <a:p>
            <a:fld id="{4EBB0013-2820-C441-BDF8-A2AB47E6378D}" type="slidenum">
              <a:rPr lang="en-US" altLang="en-US"/>
              <a:pPr/>
              <a:t>58</a:t>
            </a:fld>
            <a:endParaRPr lang="en-US" altLang="en-US"/>
          </a:p>
        </p:txBody>
      </p:sp>
      <p:sp>
        <p:nvSpPr>
          <p:cNvPr id="207874" name="Rectangle 2">
            <a:extLst>
              <a:ext uri="{FF2B5EF4-FFF2-40B4-BE49-F238E27FC236}">
                <a16:creationId xmlns:a16="http://schemas.microsoft.com/office/drawing/2014/main" id="{DF869692-B97A-6425-D047-FEC55B949D55}"/>
              </a:ext>
            </a:extLst>
          </p:cNvPr>
          <p:cNvSpPr>
            <a:spLocks noRot="1" noChangeArrowheads="1" noTextEdit="1"/>
          </p:cNvSpPr>
          <p:nvPr>
            <p:ph type="sldImg"/>
          </p:nvPr>
        </p:nvSpPr>
        <p:spPr>
          <a:ln/>
        </p:spPr>
      </p:sp>
      <p:sp>
        <p:nvSpPr>
          <p:cNvPr id="207875" name="Rectangle 3">
            <a:extLst>
              <a:ext uri="{FF2B5EF4-FFF2-40B4-BE49-F238E27FC236}">
                <a16:creationId xmlns:a16="http://schemas.microsoft.com/office/drawing/2014/main" id="{52E6B831-E725-88A9-203F-603AE206C97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FB80CDF-4FDB-F9EB-2D3D-639B9108C4C3}"/>
              </a:ext>
            </a:extLst>
          </p:cNvPr>
          <p:cNvSpPr>
            <a:spLocks noGrp="1" noChangeArrowheads="1"/>
          </p:cNvSpPr>
          <p:nvPr>
            <p:ph type="sldNum" sz="quarter" idx="5"/>
          </p:nvPr>
        </p:nvSpPr>
        <p:spPr>
          <a:ln/>
        </p:spPr>
        <p:txBody>
          <a:bodyPr/>
          <a:lstStyle/>
          <a:p>
            <a:fld id="{FFD9A630-2C8F-0D4D-BFB2-9C4C3440F28D}" type="slidenum">
              <a:rPr lang="en-US" altLang="en-US"/>
              <a:pPr/>
              <a:t>59</a:t>
            </a:fld>
            <a:endParaRPr lang="en-US" altLang="en-US"/>
          </a:p>
        </p:txBody>
      </p:sp>
      <p:sp>
        <p:nvSpPr>
          <p:cNvPr id="208898" name="Rectangle 2">
            <a:extLst>
              <a:ext uri="{FF2B5EF4-FFF2-40B4-BE49-F238E27FC236}">
                <a16:creationId xmlns:a16="http://schemas.microsoft.com/office/drawing/2014/main" id="{D6F7C960-D873-C895-BA41-AC15301A1459}"/>
              </a:ext>
            </a:extLst>
          </p:cNvPr>
          <p:cNvSpPr>
            <a:spLocks noRot="1" noChangeArrowheads="1" noTextEdit="1"/>
          </p:cNvSpPr>
          <p:nvPr>
            <p:ph type="sldImg"/>
          </p:nvPr>
        </p:nvSpPr>
        <p:spPr>
          <a:ln/>
        </p:spPr>
      </p:sp>
      <p:sp>
        <p:nvSpPr>
          <p:cNvPr id="208899" name="Rectangle 3">
            <a:extLst>
              <a:ext uri="{FF2B5EF4-FFF2-40B4-BE49-F238E27FC236}">
                <a16:creationId xmlns:a16="http://schemas.microsoft.com/office/drawing/2014/main" id="{F8FBDCA8-FBAC-598E-11E3-250324BB12BC}"/>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1A4C4DE-68AE-34AA-1C61-9B2BF1308AB5}"/>
              </a:ext>
            </a:extLst>
          </p:cNvPr>
          <p:cNvSpPr>
            <a:spLocks noGrp="1" noChangeArrowheads="1"/>
          </p:cNvSpPr>
          <p:nvPr>
            <p:ph type="sldNum" sz="quarter" idx="5"/>
          </p:nvPr>
        </p:nvSpPr>
        <p:spPr>
          <a:ln/>
        </p:spPr>
        <p:txBody>
          <a:bodyPr/>
          <a:lstStyle/>
          <a:p>
            <a:fld id="{7D90C01A-153D-3344-9CAE-048D5157237F}" type="slidenum">
              <a:rPr lang="en-US" altLang="en-US"/>
              <a:pPr/>
              <a:t>60</a:t>
            </a:fld>
            <a:endParaRPr lang="en-US" altLang="en-US"/>
          </a:p>
        </p:txBody>
      </p:sp>
      <p:sp>
        <p:nvSpPr>
          <p:cNvPr id="209922" name="Rectangle 2">
            <a:extLst>
              <a:ext uri="{FF2B5EF4-FFF2-40B4-BE49-F238E27FC236}">
                <a16:creationId xmlns:a16="http://schemas.microsoft.com/office/drawing/2014/main" id="{BD3FF1A2-8E97-D7C1-85ED-CF4DB5F4BB85}"/>
              </a:ext>
            </a:extLst>
          </p:cNvPr>
          <p:cNvSpPr>
            <a:spLocks noRot="1" noChangeArrowheads="1" noTextEdit="1"/>
          </p:cNvSpPr>
          <p:nvPr>
            <p:ph type="sldImg"/>
          </p:nvPr>
        </p:nvSpPr>
        <p:spPr>
          <a:ln/>
        </p:spPr>
      </p:sp>
      <p:sp>
        <p:nvSpPr>
          <p:cNvPr id="209923" name="Rectangle 3">
            <a:extLst>
              <a:ext uri="{FF2B5EF4-FFF2-40B4-BE49-F238E27FC236}">
                <a16:creationId xmlns:a16="http://schemas.microsoft.com/office/drawing/2014/main" id="{EF06BCDD-F0F4-67DF-7041-46AFEDB6C4EC}"/>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604021B-457D-4C02-3845-94467AA6100E}"/>
              </a:ext>
            </a:extLst>
          </p:cNvPr>
          <p:cNvSpPr>
            <a:spLocks noGrp="1" noChangeArrowheads="1"/>
          </p:cNvSpPr>
          <p:nvPr>
            <p:ph type="sldNum" sz="quarter" idx="5"/>
          </p:nvPr>
        </p:nvSpPr>
        <p:spPr>
          <a:ln/>
        </p:spPr>
        <p:txBody>
          <a:bodyPr/>
          <a:lstStyle/>
          <a:p>
            <a:fld id="{6B7E5FD9-6E79-F846-BFC7-D79C142B5E66}" type="slidenum">
              <a:rPr lang="en-US" altLang="en-US"/>
              <a:pPr/>
              <a:t>61</a:t>
            </a:fld>
            <a:endParaRPr lang="en-US" altLang="en-US"/>
          </a:p>
        </p:txBody>
      </p:sp>
      <p:sp>
        <p:nvSpPr>
          <p:cNvPr id="210946" name="Rectangle 2">
            <a:extLst>
              <a:ext uri="{FF2B5EF4-FFF2-40B4-BE49-F238E27FC236}">
                <a16:creationId xmlns:a16="http://schemas.microsoft.com/office/drawing/2014/main" id="{16C58DA4-C7DC-A461-B6A2-410775F55A8D}"/>
              </a:ext>
            </a:extLst>
          </p:cNvPr>
          <p:cNvSpPr>
            <a:spLocks noRot="1" noChangeArrowheads="1" noTextEdit="1"/>
          </p:cNvSpPr>
          <p:nvPr>
            <p:ph type="sldImg"/>
          </p:nvPr>
        </p:nvSpPr>
        <p:spPr>
          <a:ln/>
        </p:spPr>
      </p:sp>
      <p:sp>
        <p:nvSpPr>
          <p:cNvPr id="210947" name="Rectangle 3">
            <a:extLst>
              <a:ext uri="{FF2B5EF4-FFF2-40B4-BE49-F238E27FC236}">
                <a16:creationId xmlns:a16="http://schemas.microsoft.com/office/drawing/2014/main" id="{FC7B05C4-7D1E-1C4C-D95A-298CA2E03CE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5F97C2F-2D13-E95C-C8F7-DC1205287851}"/>
              </a:ext>
            </a:extLst>
          </p:cNvPr>
          <p:cNvSpPr>
            <a:spLocks noGrp="1" noChangeArrowheads="1"/>
          </p:cNvSpPr>
          <p:nvPr>
            <p:ph type="sldNum" sz="quarter" idx="5"/>
          </p:nvPr>
        </p:nvSpPr>
        <p:spPr>
          <a:ln/>
        </p:spPr>
        <p:txBody>
          <a:bodyPr/>
          <a:lstStyle/>
          <a:p>
            <a:fld id="{F5818FFB-DC22-6E47-802A-E696464F8ABF}" type="slidenum">
              <a:rPr lang="en-US" altLang="en-US"/>
              <a:pPr/>
              <a:t>62</a:t>
            </a:fld>
            <a:endParaRPr lang="en-US" altLang="en-US"/>
          </a:p>
        </p:txBody>
      </p:sp>
      <p:sp>
        <p:nvSpPr>
          <p:cNvPr id="211970" name="Rectangle 2">
            <a:extLst>
              <a:ext uri="{FF2B5EF4-FFF2-40B4-BE49-F238E27FC236}">
                <a16:creationId xmlns:a16="http://schemas.microsoft.com/office/drawing/2014/main" id="{8890C657-AF3C-E73D-8BDB-3CC51DFD6967}"/>
              </a:ext>
            </a:extLst>
          </p:cNvPr>
          <p:cNvSpPr>
            <a:spLocks noRot="1" noChangeArrowheads="1" noTextEdit="1"/>
          </p:cNvSpPr>
          <p:nvPr>
            <p:ph type="sldImg"/>
          </p:nvPr>
        </p:nvSpPr>
        <p:spPr>
          <a:ln/>
        </p:spPr>
      </p:sp>
      <p:sp>
        <p:nvSpPr>
          <p:cNvPr id="211971" name="Rectangle 3">
            <a:extLst>
              <a:ext uri="{FF2B5EF4-FFF2-40B4-BE49-F238E27FC236}">
                <a16:creationId xmlns:a16="http://schemas.microsoft.com/office/drawing/2014/main" id="{3BB2C178-9FEC-C42E-8E71-43154408909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E1B10E8-409E-B04F-FD4D-A2B034373F6D}"/>
              </a:ext>
            </a:extLst>
          </p:cNvPr>
          <p:cNvSpPr>
            <a:spLocks noGrp="1" noChangeArrowheads="1"/>
          </p:cNvSpPr>
          <p:nvPr>
            <p:ph type="sldNum" sz="quarter" idx="5"/>
          </p:nvPr>
        </p:nvSpPr>
        <p:spPr>
          <a:ln/>
        </p:spPr>
        <p:txBody>
          <a:bodyPr/>
          <a:lstStyle/>
          <a:p>
            <a:fld id="{C490D1C6-DBF5-594F-88A7-195D4646518E}" type="slidenum">
              <a:rPr lang="en-US" altLang="en-US"/>
              <a:pPr/>
              <a:t>63</a:t>
            </a:fld>
            <a:endParaRPr lang="en-US" altLang="en-US"/>
          </a:p>
        </p:txBody>
      </p:sp>
      <p:sp>
        <p:nvSpPr>
          <p:cNvPr id="212994" name="Rectangle 2">
            <a:extLst>
              <a:ext uri="{FF2B5EF4-FFF2-40B4-BE49-F238E27FC236}">
                <a16:creationId xmlns:a16="http://schemas.microsoft.com/office/drawing/2014/main" id="{4DD85C29-0956-FD5D-605D-D0A28961D2D7}"/>
              </a:ext>
            </a:extLst>
          </p:cNvPr>
          <p:cNvSpPr>
            <a:spLocks noRot="1" noChangeArrowheads="1" noTextEdit="1"/>
          </p:cNvSpPr>
          <p:nvPr>
            <p:ph type="sldImg"/>
          </p:nvPr>
        </p:nvSpPr>
        <p:spPr>
          <a:ln/>
        </p:spPr>
      </p:sp>
      <p:sp>
        <p:nvSpPr>
          <p:cNvPr id="212995" name="Rectangle 3">
            <a:extLst>
              <a:ext uri="{FF2B5EF4-FFF2-40B4-BE49-F238E27FC236}">
                <a16:creationId xmlns:a16="http://schemas.microsoft.com/office/drawing/2014/main" id="{540D7576-FCC2-7A27-9EB9-1867769C1F96}"/>
              </a:ext>
            </a:extLst>
          </p:cNvPr>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0FBFF-0A86-6DFA-4130-F67840AFECF4}"/>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EF2B28F-8F5B-61CF-80D0-097C46B9E25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7BCB235-69F4-F34D-C5D3-A70685BBEC24}"/>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86C58C5D-A958-5421-0FBD-054F57A25DD1}"/>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1542E1C4-3B79-A477-AA0C-4B654B9EE453}"/>
              </a:ext>
            </a:extLst>
          </p:cNvPr>
          <p:cNvSpPr>
            <a:spLocks noGrp="1"/>
          </p:cNvSpPr>
          <p:nvPr>
            <p:ph type="sldNum" sz="quarter" idx="12"/>
          </p:nvPr>
        </p:nvSpPr>
        <p:spPr/>
        <p:txBody>
          <a:bodyPr/>
          <a:lstStyle>
            <a:lvl1pPr>
              <a:defRPr/>
            </a:lvl1pPr>
          </a:lstStyle>
          <a:p>
            <a:fld id="{E6420840-51AE-9643-A45F-98E32A864C00}" type="slidenum">
              <a:rPr lang="en-US" altLang="en-US"/>
              <a:pPr/>
              <a:t>‹#›</a:t>
            </a:fld>
            <a:endParaRPr lang="en-US" altLang="en-US"/>
          </a:p>
        </p:txBody>
      </p:sp>
    </p:spTree>
    <p:extLst>
      <p:ext uri="{BB962C8B-B14F-4D97-AF65-F5344CB8AC3E}">
        <p14:creationId xmlns:p14="http://schemas.microsoft.com/office/powerpoint/2010/main" val="2473638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68133-873B-3DE0-4F99-E357268103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E60D2FB-BCF5-93F2-7CEC-A1C8799C3EA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D84B30-D807-B943-E089-CEC3FFC8756E}"/>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5B67F171-3EDE-D776-AFF1-3C559FD939AA}"/>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08042ED3-30FC-A453-F167-E1745FCE2F8E}"/>
              </a:ext>
            </a:extLst>
          </p:cNvPr>
          <p:cNvSpPr>
            <a:spLocks noGrp="1"/>
          </p:cNvSpPr>
          <p:nvPr>
            <p:ph type="sldNum" sz="quarter" idx="12"/>
          </p:nvPr>
        </p:nvSpPr>
        <p:spPr/>
        <p:txBody>
          <a:bodyPr/>
          <a:lstStyle>
            <a:lvl1pPr>
              <a:defRPr/>
            </a:lvl1pPr>
          </a:lstStyle>
          <a:p>
            <a:fld id="{490D2609-C8A8-8F48-A685-F4B50F604711}" type="slidenum">
              <a:rPr lang="en-US" altLang="en-US"/>
              <a:pPr/>
              <a:t>‹#›</a:t>
            </a:fld>
            <a:endParaRPr lang="en-US" altLang="en-US"/>
          </a:p>
        </p:txBody>
      </p:sp>
    </p:spTree>
    <p:extLst>
      <p:ext uri="{BB962C8B-B14F-4D97-AF65-F5344CB8AC3E}">
        <p14:creationId xmlns:p14="http://schemas.microsoft.com/office/powerpoint/2010/main" val="3415586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BA567-B13F-619A-0FBD-743FA514839C}"/>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BC971DA-279D-C7E9-83EA-2860E57152CC}"/>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6C99B6D4-8DD0-3ACA-DC6A-433D90989E15}"/>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0EE46C7-AA2D-9323-FA6C-1D231B4E538C}"/>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7A7ECED2-21AC-A80E-3309-EF2FEBD6F224}"/>
              </a:ext>
            </a:extLst>
          </p:cNvPr>
          <p:cNvSpPr>
            <a:spLocks noGrp="1"/>
          </p:cNvSpPr>
          <p:nvPr>
            <p:ph type="sldNum" sz="quarter" idx="12"/>
          </p:nvPr>
        </p:nvSpPr>
        <p:spPr/>
        <p:txBody>
          <a:bodyPr/>
          <a:lstStyle>
            <a:lvl1pPr>
              <a:defRPr/>
            </a:lvl1pPr>
          </a:lstStyle>
          <a:p>
            <a:fld id="{B8F2BB4D-2F97-A142-ABEC-8780D5CD1B13}" type="slidenum">
              <a:rPr lang="en-US" altLang="en-US"/>
              <a:pPr/>
              <a:t>‹#›</a:t>
            </a:fld>
            <a:endParaRPr lang="en-US" altLang="en-US"/>
          </a:p>
        </p:txBody>
      </p:sp>
    </p:spTree>
    <p:extLst>
      <p:ext uri="{BB962C8B-B14F-4D97-AF65-F5344CB8AC3E}">
        <p14:creationId xmlns:p14="http://schemas.microsoft.com/office/powerpoint/2010/main" val="1695763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17498-6531-948D-8E0C-8D8CF8FBA8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2C4C50-7C3B-B39D-0C5D-A4C3BAD51726}"/>
              </a:ext>
            </a:extLst>
          </p:cNvPr>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4B8C52A-C49C-AE64-5B80-9C8666B14CE2}"/>
              </a:ext>
            </a:extLst>
          </p:cNvPr>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FD8EB45-756F-A721-BB8D-589CBC6E88F3}"/>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49CBE6EF-16BE-69A0-5D77-9DD218456433}"/>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9426F832-C3D0-457C-BB44-51DCE9B53DD4}"/>
              </a:ext>
            </a:extLst>
          </p:cNvPr>
          <p:cNvSpPr>
            <a:spLocks noGrp="1"/>
          </p:cNvSpPr>
          <p:nvPr>
            <p:ph type="sldNum" sz="quarter" idx="12"/>
          </p:nvPr>
        </p:nvSpPr>
        <p:spPr/>
        <p:txBody>
          <a:bodyPr/>
          <a:lstStyle>
            <a:lvl1pPr>
              <a:defRPr/>
            </a:lvl1pPr>
          </a:lstStyle>
          <a:p>
            <a:fld id="{643B384D-5C3A-814D-9D0F-EBF3142A9CB4}" type="slidenum">
              <a:rPr lang="en-US" altLang="en-US"/>
              <a:pPr/>
              <a:t>‹#›</a:t>
            </a:fld>
            <a:endParaRPr lang="en-US" altLang="en-US"/>
          </a:p>
        </p:txBody>
      </p:sp>
    </p:spTree>
    <p:extLst>
      <p:ext uri="{BB962C8B-B14F-4D97-AF65-F5344CB8AC3E}">
        <p14:creationId xmlns:p14="http://schemas.microsoft.com/office/powerpoint/2010/main" val="3643463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B6CC1-2162-E273-3B1A-0E1FF2DBFED3}"/>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5C4F4DA-D5EB-2113-4994-52B1D22507D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01200-2293-D434-A7A5-C6EA932D4F08}"/>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17005F2-3BD0-99AE-5EC9-1348B97195D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3C1E9A3-4FE4-77CA-B666-CBA8B0ADD117}"/>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0B13CC-8EBC-C813-E105-AC0130FF4D5E}"/>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B33CB134-AEAC-4DDF-BAED-67617331D953}"/>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667672CE-5DD6-25F6-3DDC-77489964C1E5}"/>
              </a:ext>
            </a:extLst>
          </p:cNvPr>
          <p:cNvSpPr>
            <a:spLocks noGrp="1"/>
          </p:cNvSpPr>
          <p:nvPr>
            <p:ph type="sldNum" sz="quarter" idx="12"/>
          </p:nvPr>
        </p:nvSpPr>
        <p:spPr/>
        <p:txBody>
          <a:bodyPr/>
          <a:lstStyle>
            <a:lvl1pPr>
              <a:defRPr/>
            </a:lvl1pPr>
          </a:lstStyle>
          <a:p>
            <a:fld id="{2E17AFA6-2278-8D46-A9AF-837FC99E8C83}" type="slidenum">
              <a:rPr lang="en-US" altLang="en-US"/>
              <a:pPr/>
              <a:t>‹#›</a:t>
            </a:fld>
            <a:endParaRPr lang="en-US" altLang="en-US"/>
          </a:p>
        </p:txBody>
      </p:sp>
    </p:spTree>
    <p:extLst>
      <p:ext uri="{BB962C8B-B14F-4D97-AF65-F5344CB8AC3E}">
        <p14:creationId xmlns:p14="http://schemas.microsoft.com/office/powerpoint/2010/main" val="624737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56AA0-673F-BF8F-FB23-2918D612E3A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C57C15C-F1D5-A201-7E66-5EEA33CD9A67}"/>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FAACA90D-4A40-A8BF-8290-0E3EB2B55232}"/>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272E918F-EB21-B661-5C70-CC0A9D87A54C}"/>
              </a:ext>
            </a:extLst>
          </p:cNvPr>
          <p:cNvSpPr>
            <a:spLocks noGrp="1"/>
          </p:cNvSpPr>
          <p:nvPr>
            <p:ph type="sldNum" sz="quarter" idx="12"/>
          </p:nvPr>
        </p:nvSpPr>
        <p:spPr/>
        <p:txBody>
          <a:bodyPr/>
          <a:lstStyle>
            <a:lvl1pPr>
              <a:defRPr/>
            </a:lvl1pPr>
          </a:lstStyle>
          <a:p>
            <a:fld id="{92E58139-A5F3-3344-B3E3-6A21B16B1C93}" type="slidenum">
              <a:rPr lang="en-US" altLang="en-US"/>
              <a:pPr/>
              <a:t>‹#›</a:t>
            </a:fld>
            <a:endParaRPr lang="en-US" altLang="en-US"/>
          </a:p>
        </p:txBody>
      </p:sp>
    </p:spTree>
    <p:extLst>
      <p:ext uri="{BB962C8B-B14F-4D97-AF65-F5344CB8AC3E}">
        <p14:creationId xmlns:p14="http://schemas.microsoft.com/office/powerpoint/2010/main" val="1517620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E4D266-CAA4-EAE4-70D0-4F78C26EF114}"/>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F619352D-32CA-2C34-ACEE-C1AFFB42834A}"/>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CEA4653E-D42D-3229-78C4-468E9521BE3A}"/>
              </a:ext>
            </a:extLst>
          </p:cNvPr>
          <p:cNvSpPr>
            <a:spLocks noGrp="1"/>
          </p:cNvSpPr>
          <p:nvPr>
            <p:ph type="sldNum" sz="quarter" idx="12"/>
          </p:nvPr>
        </p:nvSpPr>
        <p:spPr/>
        <p:txBody>
          <a:bodyPr/>
          <a:lstStyle>
            <a:lvl1pPr>
              <a:defRPr/>
            </a:lvl1pPr>
          </a:lstStyle>
          <a:p>
            <a:fld id="{1DFC462A-2BAA-B046-A6DF-BAFF6526F9EE}" type="slidenum">
              <a:rPr lang="en-US" altLang="en-US"/>
              <a:pPr/>
              <a:t>‹#›</a:t>
            </a:fld>
            <a:endParaRPr lang="en-US" altLang="en-US"/>
          </a:p>
        </p:txBody>
      </p:sp>
    </p:spTree>
    <p:extLst>
      <p:ext uri="{BB962C8B-B14F-4D97-AF65-F5344CB8AC3E}">
        <p14:creationId xmlns:p14="http://schemas.microsoft.com/office/powerpoint/2010/main" val="1381152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923B2-96D1-7190-2779-6EC06581B6BD}"/>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3378FC1-8DE3-9D8F-B17C-96A194CCD5A6}"/>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7C8B5B5-91FA-201C-492D-19081A433F7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360C8C-A72A-2336-1B7C-178278A72CE1}"/>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A551FFC2-8D79-B570-B8DB-1AC6943BD3DD}"/>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F3D8F0D4-F2F9-A115-19D1-0E85891D7680}"/>
              </a:ext>
            </a:extLst>
          </p:cNvPr>
          <p:cNvSpPr>
            <a:spLocks noGrp="1"/>
          </p:cNvSpPr>
          <p:nvPr>
            <p:ph type="sldNum" sz="quarter" idx="12"/>
          </p:nvPr>
        </p:nvSpPr>
        <p:spPr/>
        <p:txBody>
          <a:bodyPr/>
          <a:lstStyle>
            <a:lvl1pPr>
              <a:defRPr/>
            </a:lvl1pPr>
          </a:lstStyle>
          <a:p>
            <a:fld id="{B3C5B0E8-AB43-2945-B2CF-984416FA6A90}" type="slidenum">
              <a:rPr lang="en-US" altLang="en-US"/>
              <a:pPr/>
              <a:t>‹#›</a:t>
            </a:fld>
            <a:endParaRPr lang="en-US" altLang="en-US"/>
          </a:p>
        </p:txBody>
      </p:sp>
    </p:spTree>
    <p:extLst>
      <p:ext uri="{BB962C8B-B14F-4D97-AF65-F5344CB8AC3E}">
        <p14:creationId xmlns:p14="http://schemas.microsoft.com/office/powerpoint/2010/main" val="304323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47265-2C45-BBC0-472A-C338641D90F2}"/>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CD53ECE-A044-F2FA-E985-2C7643BE8621}"/>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7EE88A3-FEC0-4516-E52D-3E3D9C49F350}"/>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EA8CAC-1DC9-86A5-29E0-029078E17A9A}"/>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41CC142A-531A-4C22-56E0-A71C919EB6E6}"/>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C13C329B-9B37-4057-2D50-5708CDBC5712}"/>
              </a:ext>
            </a:extLst>
          </p:cNvPr>
          <p:cNvSpPr>
            <a:spLocks noGrp="1"/>
          </p:cNvSpPr>
          <p:nvPr>
            <p:ph type="sldNum" sz="quarter" idx="12"/>
          </p:nvPr>
        </p:nvSpPr>
        <p:spPr/>
        <p:txBody>
          <a:bodyPr/>
          <a:lstStyle>
            <a:lvl1pPr>
              <a:defRPr/>
            </a:lvl1pPr>
          </a:lstStyle>
          <a:p>
            <a:fld id="{ADE2D3FC-833D-EB4C-B21F-FA8328A40285}" type="slidenum">
              <a:rPr lang="en-US" altLang="en-US"/>
              <a:pPr/>
              <a:t>‹#›</a:t>
            </a:fld>
            <a:endParaRPr lang="en-US" altLang="en-US"/>
          </a:p>
        </p:txBody>
      </p:sp>
    </p:spTree>
    <p:extLst>
      <p:ext uri="{BB962C8B-B14F-4D97-AF65-F5344CB8AC3E}">
        <p14:creationId xmlns:p14="http://schemas.microsoft.com/office/powerpoint/2010/main" val="1416569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72087-1ACB-4344-3417-4C7E939093F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1A49803-6391-FC94-2DA1-BC4C2E9098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0E1CAC-48CF-E11C-136B-5828770FA4FC}"/>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59A49B1F-0072-D52E-6214-F51307D45B63}"/>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E1F15FCB-E347-3CE0-8508-23355F6A1F8B}"/>
              </a:ext>
            </a:extLst>
          </p:cNvPr>
          <p:cNvSpPr>
            <a:spLocks noGrp="1"/>
          </p:cNvSpPr>
          <p:nvPr>
            <p:ph type="sldNum" sz="quarter" idx="12"/>
          </p:nvPr>
        </p:nvSpPr>
        <p:spPr/>
        <p:txBody>
          <a:bodyPr/>
          <a:lstStyle>
            <a:lvl1pPr>
              <a:defRPr/>
            </a:lvl1pPr>
          </a:lstStyle>
          <a:p>
            <a:fld id="{9BCF8D90-8916-0547-889E-6DDE7B4CD879}" type="slidenum">
              <a:rPr lang="en-US" altLang="en-US"/>
              <a:pPr/>
              <a:t>‹#›</a:t>
            </a:fld>
            <a:endParaRPr lang="en-US" altLang="en-US"/>
          </a:p>
        </p:txBody>
      </p:sp>
    </p:spTree>
    <p:extLst>
      <p:ext uri="{BB962C8B-B14F-4D97-AF65-F5344CB8AC3E}">
        <p14:creationId xmlns:p14="http://schemas.microsoft.com/office/powerpoint/2010/main" val="1685923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D676C2-7985-9197-B47C-826D827BE09F}"/>
              </a:ext>
            </a:extLst>
          </p:cNvPr>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23ADC3B-83EF-E580-B65C-B04875C10200}"/>
              </a:ext>
            </a:extLst>
          </p:cNvPr>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12D6D1-2A1D-E06E-F2AC-1891EF42EE94}"/>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1613F6B3-388E-D076-A724-FB0515ED025B}"/>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9397D531-CCA5-F449-9265-ACFDE83B6197}"/>
              </a:ext>
            </a:extLst>
          </p:cNvPr>
          <p:cNvSpPr>
            <a:spLocks noGrp="1"/>
          </p:cNvSpPr>
          <p:nvPr>
            <p:ph type="sldNum" sz="quarter" idx="12"/>
          </p:nvPr>
        </p:nvSpPr>
        <p:spPr/>
        <p:txBody>
          <a:bodyPr/>
          <a:lstStyle>
            <a:lvl1pPr>
              <a:defRPr/>
            </a:lvl1pPr>
          </a:lstStyle>
          <a:p>
            <a:fld id="{8A0B588A-3480-8848-93F4-3FB2B009FB93}" type="slidenum">
              <a:rPr lang="en-US" altLang="en-US"/>
              <a:pPr/>
              <a:t>‹#›</a:t>
            </a:fld>
            <a:endParaRPr lang="en-US" altLang="en-US"/>
          </a:p>
        </p:txBody>
      </p:sp>
    </p:spTree>
    <p:extLst>
      <p:ext uri="{BB962C8B-B14F-4D97-AF65-F5344CB8AC3E}">
        <p14:creationId xmlns:p14="http://schemas.microsoft.com/office/powerpoint/2010/main" val="693422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5A8F56AB-8AE6-0113-35C5-B024EA13BCA5}"/>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5A9F2FE2-AB54-3FE2-5608-D864FC585C40}"/>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15864BCB-A95A-CC48-FACD-A73A265AE064}"/>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vl1pPr>
          </a:lstStyle>
          <a:p>
            <a:endParaRPr lang="en-US" altLang="en-US"/>
          </a:p>
        </p:txBody>
      </p:sp>
      <p:sp>
        <p:nvSpPr>
          <p:cNvPr id="1029" name="Rectangle 5">
            <a:extLst>
              <a:ext uri="{FF2B5EF4-FFF2-40B4-BE49-F238E27FC236}">
                <a16:creationId xmlns:a16="http://schemas.microsoft.com/office/drawing/2014/main" id="{7541B130-A060-669E-425F-1D9EA27AFCC6}"/>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30" name="Rectangle 6">
            <a:extLst>
              <a:ext uri="{FF2B5EF4-FFF2-40B4-BE49-F238E27FC236}">
                <a16:creationId xmlns:a16="http://schemas.microsoft.com/office/drawing/2014/main" id="{3078F1F8-35EB-0A41-8FFF-F8F7E6FB3248}"/>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64F11DF-61F2-854A-A504-BB708419E92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Microsoft_PowerPoint_97_-_2003_Presentation.ppt"/><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3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29.emf"/></Relationships>
</file>

<file path=ppt/slides/_rels/slide3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34.emf"/></Relationships>
</file>

<file path=ppt/slides/_rels/slide4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C364239-49C6-7374-2694-2FF510453407}"/>
              </a:ext>
            </a:extLst>
          </p:cNvPr>
          <p:cNvSpPr>
            <a:spLocks noGrp="1" noChangeArrowheads="1"/>
          </p:cNvSpPr>
          <p:nvPr>
            <p:ph type="ctrTitle"/>
          </p:nvPr>
        </p:nvSpPr>
        <p:spPr>
          <a:xfrm>
            <a:off x="0" y="2895600"/>
            <a:ext cx="9144000" cy="3962400"/>
          </a:xfrm>
          <a:solidFill>
            <a:srgbClr val="99CCFF"/>
          </a:solidFill>
        </p:spPr>
        <p:txBody>
          <a:bodyPr anchor="ctr"/>
          <a:lstStyle/>
          <a:p>
            <a:r>
              <a:rPr lang="en-US" altLang="en-US" sz="2400"/>
              <a:t>Ned E. Strenth, Alfonso Correa-Sandoval</a:t>
            </a:r>
            <a:br>
              <a:rPr lang="en-US" altLang="en-US" sz="2400"/>
            </a:br>
            <a:r>
              <a:rPr lang="en-US" altLang="en-US" sz="2400"/>
              <a:t>y Lynn McCutchen</a:t>
            </a:r>
            <a:br>
              <a:rPr lang="en-US" altLang="en-US" sz="2400"/>
            </a:br>
            <a:br>
              <a:rPr lang="en-US" altLang="en-US" sz="2400"/>
            </a:br>
            <a:r>
              <a:rPr lang="en-US" altLang="en-US" sz="2400"/>
              <a:t>Department of Biology, Angelo State University</a:t>
            </a:r>
            <a:br>
              <a:rPr lang="en-US" altLang="en-US" sz="2400"/>
            </a:br>
            <a:r>
              <a:rPr lang="en-US" altLang="en-US" sz="2400"/>
              <a:t>San Angelo, Texas</a:t>
            </a:r>
            <a:br>
              <a:rPr lang="en-US" altLang="en-US" sz="2400"/>
            </a:br>
            <a:r>
              <a:rPr lang="en-US" altLang="en-US" sz="2400"/>
              <a:t>Laboratorio de Zoolog</a:t>
            </a:r>
            <a:r>
              <a:rPr lang="en-US" altLang="en-US" sz="2400">
                <a:cs typeface="Times New Roman" panose="02020603050405020304" pitchFamily="18" charset="0"/>
              </a:rPr>
              <a:t>í</a:t>
            </a:r>
            <a:r>
              <a:rPr lang="en-US" altLang="en-US" sz="2400"/>
              <a:t>a, Instituto Tecnol</a:t>
            </a:r>
            <a:r>
              <a:rPr lang="en-US" altLang="en-US" sz="2400">
                <a:cs typeface="Times New Roman" panose="02020603050405020304" pitchFamily="18" charset="0"/>
              </a:rPr>
              <a:t>ó</a:t>
            </a:r>
            <a:r>
              <a:rPr lang="en-US" altLang="en-US" sz="2400"/>
              <a:t>gico de Cd. Victoria</a:t>
            </a:r>
            <a:br>
              <a:rPr lang="en-US" altLang="en-US" sz="2400"/>
            </a:br>
            <a:r>
              <a:rPr lang="en-US" altLang="en-US" sz="2400"/>
              <a:t>A.P. 175, C.P. 87010, Cd. Victoria. Tamaulipas, M</a:t>
            </a:r>
            <a:r>
              <a:rPr lang="en-US" altLang="en-US" sz="2400">
                <a:cs typeface="Times New Roman" panose="02020603050405020304" pitchFamily="18" charset="0"/>
              </a:rPr>
              <a:t>é</a:t>
            </a:r>
            <a:r>
              <a:rPr lang="en-US" altLang="en-US" sz="2400"/>
              <a:t>xico y</a:t>
            </a:r>
            <a:br>
              <a:rPr lang="en-US" altLang="en-US" sz="2400"/>
            </a:br>
            <a:r>
              <a:rPr lang="en-US" altLang="en-US" sz="2400"/>
              <a:t>Department of Biology, 1100 Broadway</a:t>
            </a:r>
            <a:br>
              <a:rPr lang="en-US" altLang="en-US" sz="2400"/>
            </a:br>
            <a:r>
              <a:rPr lang="en-US" altLang="en-US" sz="2400"/>
              <a:t>Kilgore College, Kilgore, Texas</a:t>
            </a:r>
          </a:p>
        </p:txBody>
      </p:sp>
      <p:sp>
        <p:nvSpPr>
          <p:cNvPr id="2051" name="Rectangle 3">
            <a:extLst>
              <a:ext uri="{FF2B5EF4-FFF2-40B4-BE49-F238E27FC236}">
                <a16:creationId xmlns:a16="http://schemas.microsoft.com/office/drawing/2014/main" id="{EBF8DC0F-2C58-6804-DC29-F899756704DE}"/>
              </a:ext>
            </a:extLst>
          </p:cNvPr>
          <p:cNvSpPr>
            <a:spLocks noGrp="1" noChangeArrowheads="1"/>
          </p:cNvSpPr>
          <p:nvPr>
            <p:ph type="subTitle" idx="1"/>
          </p:nvPr>
        </p:nvSpPr>
        <p:spPr>
          <a:xfrm>
            <a:off x="0" y="0"/>
            <a:ext cx="9144000" cy="2971800"/>
          </a:xfrm>
          <a:solidFill>
            <a:srgbClr val="99CCFF"/>
          </a:solidFill>
        </p:spPr>
        <p:txBody>
          <a:bodyPr/>
          <a:lstStyle/>
          <a:p>
            <a:r>
              <a:rPr lang="en-US" altLang="en-US" sz="3200"/>
              <a:t>Una Revisi</a:t>
            </a:r>
            <a:r>
              <a:rPr lang="en-US" altLang="en-US" sz="3200">
                <a:cs typeface="Times New Roman" panose="02020603050405020304" pitchFamily="18" charset="0"/>
              </a:rPr>
              <a:t>ó</a:t>
            </a:r>
            <a:r>
              <a:rPr lang="en-US" altLang="en-US" sz="3200"/>
              <a:t>n Preliminar de</a:t>
            </a:r>
          </a:p>
          <a:p>
            <a:r>
              <a:rPr lang="en-US" altLang="en-US" sz="3200"/>
              <a:t>los Caracoles Terrestres de la Sierra Mojada  al Occidente de Coahuila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516" name="Object 4" descr="Map of the Chihuahuan Desert region, highlighting its location across parts of the USA and Mexico. The desert spans areas in New Mexico, Texas, and Arizona in the USA, and Chihuahua, Coahuila, Durango, Zacatecas, Nuevo Leon, and Sonora in Mexico. Key cities such as Albuquerque, El Paso, Juarez, Presidio, and Del Rio are marked along with natural landmarks like Big Bend National Park.">
            <a:extLst>
              <a:ext uri="{FF2B5EF4-FFF2-40B4-BE49-F238E27FC236}">
                <a16:creationId xmlns:a16="http://schemas.microsoft.com/office/drawing/2014/main" id="{11355560-B14C-025F-A607-413CA538B740}"/>
              </a:ext>
            </a:extLst>
          </p:cNvPr>
          <p:cNvGraphicFramePr>
            <a:graphicFrameLocks noChangeAspect="1"/>
          </p:cNvGraphicFramePr>
          <p:nvPr>
            <p:extLst>
              <p:ext uri="{D42A27DB-BD31-4B8C-83A1-F6EECF244321}">
                <p14:modId xmlns:p14="http://schemas.microsoft.com/office/powerpoint/2010/main" val="3651241141"/>
              </p:ext>
            </p:extLst>
          </p:nvPr>
        </p:nvGraphicFramePr>
        <p:xfrm>
          <a:off x="-304800" y="0"/>
          <a:ext cx="9448800" cy="7086600"/>
        </p:xfrm>
        <a:graphic>
          <a:graphicData uri="http://schemas.openxmlformats.org/presentationml/2006/ole">
            <mc:AlternateContent xmlns:mc="http://schemas.openxmlformats.org/markup-compatibility/2006">
              <mc:Choice xmlns:v="urn:schemas-microsoft-com:vml" Requires="v">
                <p:oleObj name="Presentation" r:id="rId3" imgW="4457700" imgH="3340100" progId="PowerPoint.Show.8">
                  <p:embed/>
                </p:oleObj>
              </mc:Choice>
              <mc:Fallback>
                <p:oleObj name="Presentation" r:id="rId3" imgW="4457700" imgH="3340100" progId="PowerPoint.Show.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0"/>
                        <a:ext cx="9448800" cy="708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2" name="Picture 4" descr="A satellite image of a mountainous region with various labels indicating different areas. The labels include 'El Poderado Dios,' 'Sierra Mojada,' and 'Sierra La Planchada.">
            <a:extLst>
              <a:ext uri="{FF2B5EF4-FFF2-40B4-BE49-F238E27FC236}">
                <a16:creationId xmlns:a16="http://schemas.microsoft.com/office/drawing/2014/main" id="{698CD546-3FDF-DD84-BAD4-CFDEA66C53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7463"/>
            <a:ext cx="10515600" cy="70977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4" name="Picture 4" descr="A satellite view of a mountain range&#10;">
            <a:extLst>
              <a:ext uri="{FF2B5EF4-FFF2-40B4-BE49-F238E27FC236}">
                <a16:creationId xmlns:a16="http://schemas.microsoft.com/office/drawing/2014/main" id="{9E282121-C772-DED9-62A4-4068807A2C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71450"/>
            <a:ext cx="10744200" cy="7251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6" name="Picture 4" descr="A satellite view of a mountain range&#10;">
            <a:extLst>
              <a:ext uri="{FF2B5EF4-FFF2-40B4-BE49-F238E27FC236}">
                <a16:creationId xmlns:a16="http://schemas.microsoft.com/office/drawing/2014/main" id="{8DF54FB4-EFAF-FDEE-DCE1-F988E0C40D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36538"/>
            <a:ext cx="9525000" cy="76358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100" name="Picture 4" descr="A satellite view of a mountain range&#10;">
            <a:extLst>
              <a:ext uri="{FF2B5EF4-FFF2-40B4-BE49-F238E27FC236}">
                <a16:creationId xmlns:a16="http://schemas.microsoft.com/office/drawing/2014/main" id="{CAEC7100-4842-47B2-4C20-79710E785F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71450"/>
            <a:ext cx="10744200" cy="7251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a:extLst>
              <a:ext uri="{FF2B5EF4-FFF2-40B4-BE49-F238E27FC236}">
                <a16:creationId xmlns:a16="http://schemas.microsoft.com/office/drawing/2014/main" id="{BECA27B3-0C4E-513A-F495-D36B7A254419}"/>
              </a:ext>
            </a:extLst>
          </p:cNvPr>
          <p:cNvSpPr>
            <a:spLocks noGrp="1" noChangeArrowheads="1"/>
          </p:cNvSpPr>
          <p:nvPr>
            <p:ph type="body" idx="4294967295"/>
          </p:nvPr>
        </p:nvSpPr>
        <p:spPr>
          <a:xfrm>
            <a:off x="0" y="0"/>
            <a:ext cx="9144000" cy="6858000"/>
          </a:xfrm>
          <a:solidFill>
            <a:srgbClr val="99CCFF"/>
          </a:solidFill>
        </p:spPr>
        <p:txBody>
          <a:bodyPr/>
          <a:lstStyle/>
          <a:p>
            <a:pPr algn="ctr">
              <a:buFontTx/>
              <a:buNone/>
            </a:pPr>
            <a:endParaRPr lang="en-US" altLang="en-US"/>
          </a:p>
          <a:p>
            <a:pPr algn="ctr">
              <a:buFontTx/>
              <a:buNone/>
            </a:pPr>
            <a:r>
              <a:rPr lang="en-US" altLang="en-US"/>
              <a:t>Sierra Mojada – Coahuila, M</a:t>
            </a:r>
            <a:r>
              <a:rPr lang="en-US" altLang="en-US">
                <a:cs typeface="Times New Roman" panose="02020603050405020304" pitchFamily="18" charset="0"/>
              </a:rPr>
              <a:t>é</a:t>
            </a:r>
            <a:r>
              <a:rPr lang="en-US" altLang="en-US"/>
              <a:t>xico</a:t>
            </a:r>
          </a:p>
          <a:p>
            <a:pPr algn="ctr">
              <a:buFontTx/>
              <a:buNone/>
            </a:pPr>
            <a:endParaRPr lang="en-US" altLang="en-US"/>
          </a:p>
          <a:p>
            <a:pPr algn="ctr">
              <a:buFontTx/>
              <a:buNone/>
            </a:pPr>
            <a:r>
              <a:rPr lang="en-US" altLang="en-US"/>
              <a:t>Area – aproximadamente 28 km por 15 km</a:t>
            </a:r>
          </a:p>
          <a:p>
            <a:pPr algn="ctr">
              <a:buFontTx/>
              <a:buNone/>
            </a:pPr>
            <a:r>
              <a:rPr lang="en-US" altLang="en-US"/>
              <a:t>Altitud – 2,463 m (8081 ft.)</a:t>
            </a:r>
          </a:p>
          <a:p>
            <a:pPr algn="ctr">
              <a:buFontTx/>
              <a:buNone/>
            </a:pPr>
            <a:r>
              <a:rPr lang="en-US" altLang="en-US"/>
              <a:t>Zona arriba de 1500 m – 165 km </a:t>
            </a:r>
            <a:r>
              <a:rPr lang="en-US" altLang="en-US" baseline="30000"/>
              <a:t>2 </a:t>
            </a:r>
          </a:p>
          <a:p>
            <a:pPr algn="ctr">
              <a:buFontTx/>
              <a:buNone/>
            </a:pPr>
            <a:r>
              <a:rPr lang="en-US" altLang="en-US"/>
              <a:t> (65 square miles)</a:t>
            </a:r>
          </a:p>
          <a:p>
            <a:pPr algn="ctr">
              <a:buFontTx/>
              <a:buNone/>
            </a:pPr>
            <a:r>
              <a:rPr lang="en-US" altLang="en-US"/>
              <a:t>Precipitaci</a:t>
            </a:r>
            <a:r>
              <a:rPr lang="en-US" altLang="en-US">
                <a:cs typeface="Times New Roman" panose="02020603050405020304" pitchFamily="18" charset="0"/>
              </a:rPr>
              <a:t>ó</a:t>
            </a:r>
            <a:r>
              <a:rPr lang="en-US" altLang="en-US"/>
              <a:t>n – 20 to 30 cm/a</a:t>
            </a:r>
            <a:r>
              <a:rPr lang="en-US" altLang="en-US">
                <a:cs typeface="Arial" panose="020B0604020202020204" pitchFamily="34" charset="0"/>
              </a:rPr>
              <a:t>ñ</a:t>
            </a:r>
            <a:r>
              <a:rPr lang="en-US" altLang="en-US"/>
              <a:t>o</a:t>
            </a:r>
          </a:p>
          <a:p>
            <a:pPr algn="ctr">
              <a:buFontTx/>
              <a:buNone/>
            </a:pPr>
            <a:r>
              <a:rPr lang="en-US" altLang="en-US"/>
              <a:t>(8 to 12 in/year)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pic>
        <p:nvPicPr>
          <p:cNvPr id="43012" name="Picture 4" descr="A sign in a field&#10;">
            <a:extLst>
              <a:ext uri="{FF2B5EF4-FFF2-40B4-BE49-F238E27FC236}">
                <a16:creationId xmlns:a16="http://schemas.microsoft.com/office/drawing/2014/main" id="{DCB642D2-411C-A3EA-427E-DFE42671F5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342900"/>
            <a:ext cx="10515600" cy="78882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descr="Long shot of a road&#10;">
            <a:extLst>
              <a:ext uri="{FF2B5EF4-FFF2-40B4-BE49-F238E27FC236}">
                <a16:creationId xmlns:a16="http://schemas.microsoft.com/office/drawing/2014/main" id="{CB38D40F-421A-7038-4050-7F4881C22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36538"/>
            <a:ext cx="11125200" cy="74326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A desert landscape with plants&#10;">
            <a:extLst>
              <a:ext uri="{FF2B5EF4-FFF2-40B4-BE49-F238E27FC236}">
                <a16:creationId xmlns:a16="http://schemas.microsoft.com/office/drawing/2014/main" id="{006866EF-086A-288C-0A78-0C8F4CBE08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685800"/>
            <a:ext cx="10668000" cy="845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Long shot of a road&#10;">
            <a:extLst>
              <a:ext uri="{FF2B5EF4-FFF2-40B4-BE49-F238E27FC236}">
                <a16:creationId xmlns:a16="http://schemas.microsoft.com/office/drawing/2014/main" id="{36C85D72-70DC-E728-6FBB-13E8D6470D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236538"/>
            <a:ext cx="11049000" cy="73818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A mountain range with a village in the background">
            <a:extLst>
              <a:ext uri="{FF2B5EF4-FFF2-40B4-BE49-F238E27FC236}">
                <a16:creationId xmlns:a16="http://schemas.microsoft.com/office/drawing/2014/main" id="{88B419F5-D1B2-DE85-01CE-726BAFC9B4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338138"/>
            <a:ext cx="12115800" cy="80946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A car parked in a desert&#10;">
            <a:extLst>
              <a:ext uri="{FF2B5EF4-FFF2-40B4-BE49-F238E27FC236}">
                <a16:creationId xmlns:a16="http://schemas.microsoft.com/office/drawing/2014/main" id="{66734D2E-F590-51FC-6CCB-762BB79222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285750"/>
            <a:ext cx="10515600" cy="78882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A rocky mountain with trees and bushes">
            <a:extLst>
              <a:ext uri="{FF2B5EF4-FFF2-40B4-BE49-F238E27FC236}">
                <a16:creationId xmlns:a16="http://schemas.microsoft.com/office/drawing/2014/main" id="{49AAD75A-4D8F-511A-0162-0F067838FF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342900"/>
            <a:ext cx="10287000" cy="77168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A view of a mountain range from a trail&#10;">
            <a:extLst>
              <a:ext uri="{FF2B5EF4-FFF2-40B4-BE49-F238E27FC236}">
                <a16:creationId xmlns:a16="http://schemas.microsoft.com/office/drawing/2014/main" id="{808BEAB6-8A0F-AA18-8FEF-7EE45DE088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342900"/>
            <a:ext cx="10515600" cy="78882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A landscape of a mountain range&#10;">
            <a:extLst>
              <a:ext uri="{FF2B5EF4-FFF2-40B4-BE49-F238E27FC236}">
                <a16:creationId xmlns:a16="http://schemas.microsoft.com/office/drawing/2014/main" id="{43AF882F-FE5F-2B4D-18E4-88EF3B88FD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536575"/>
            <a:ext cx="11430000" cy="7772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A knife and spoon in the dirt&#10;">
            <a:extLst>
              <a:ext uri="{FF2B5EF4-FFF2-40B4-BE49-F238E27FC236}">
                <a16:creationId xmlns:a16="http://schemas.microsoft.com/office/drawing/2014/main" id="{30D11583-B34B-31ED-EAA6-EC16414552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514350"/>
            <a:ext cx="10744200" cy="8059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0" name="Text Box 4">
            <a:extLst>
              <a:ext uri="{FF2B5EF4-FFF2-40B4-BE49-F238E27FC236}">
                <a16:creationId xmlns:a16="http://schemas.microsoft.com/office/drawing/2014/main" id="{1D6BA017-DDB0-167E-0BDE-F04C59B12098}"/>
              </a:ext>
            </a:extLst>
          </p:cNvPr>
          <p:cNvSpPr txBox="1">
            <a:spLocks noChangeArrowheads="1"/>
          </p:cNvSpPr>
          <p:nvPr/>
        </p:nvSpPr>
        <p:spPr bwMode="auto">
          <a:xfrm>
            <a:off x="0" y="0"/>
            <a:ext cx="8686800" cy="6019800"/>
          </a:xfrm>
          <a:prstGeom prst="rect">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defTabSz="512763">
              <a:defRPr>
                <a:solidFill>
                  <a:schemeClr val="tx1"/>
                </a:solidFill>
                <a:latin typeface="Arial" panose="020B0604020202020204" pitchFamily="34" charset="0"/>
              </a:defRPr>
            </a:lvl1pPr>
            <a:lvl2pPr algn="l" defTabSz="512763">
              <a:defRPr>
                <a:solidFill>
                  <a:schemeClr val="tx1"/>
                </a:solidFill>
                <a:latin typeface="Arial" panose="020B0604020202020204" pitchFamily="34" charset="0"/>
              </a:defRPr>
            </a:lvl2pPr>
            <a:lvl3pPr algn="l" defTabSz="512763">
              <a:defRPr>
                <a:solidFill>
                  <a:schemeClr val="tx1"/>
                </a:solidFill>
                <a:latin typeface="Arial" panose="020B0604020202020204" pitchFamily="34" charset="0"/>
              </a:defRPr>
            </a:lvl3pPr>
            <a:lvl4pPr algn="l" defTabSz="512763">
              <a:defRPr>
                <a:solidFill>
                  <a:schemeClr val="tx1"/>
                </a:solidFill>
                <a:latin typeface="Arial" panose="020B0604020202020204" pitchFamily="34" charset="0"/>
              </a:defRPr>
            </a:lvl4pPr>
            <a:lvl5pPr algn="l" defTabSz="512763">
              <a:defRPr>
                <a:solidFill>
                  <a:schemeClr val="tx1"/>
                </a:solidFill>
                <a:latin typeface="Arial" panose="020B0604020202020204" pitchFamily="34" charset="0"/>
              </a:defRPr>
            </a:lvl5pPr>
            <a:lvl6pPr defTabSz="512763" fontAlgn="base">
              <a:spcBef>
                <a:spcPct val="0"/>
              </a:spcBef>
              <a:spcAft>
                <a:spcPct val="0"/>
              </a:spcAft>
              <a:defRPr>
                <a:solidFill>
                  <a:schemeClr val="tx1"/>
                </a:solidFill>
                <a:latin typeface="Arial" panose="020B0604020202020204" pitchFamily="34" charset="0"/>
              </a:defRPr>
            </a:lvl6pPr>
            <a:lvl7pPr defTabSz="512763" fontAlgn="base">
              <a:spcBef>
                <a:spcPct val="0"/>
              </a:spcBef>
              <a:spcAft>
                <a:spcPct val="0"/>
              </a:spcAft>
              <a:defRPr>
                <a:solidFill>
                  <a:schemeClr val="tx1"/>
                </a:solidFill>
                <a:latin typeface="Arial" panose="020B0604020202020204" pitchFamily="34" charset="0"/>
              </a:defRPr>
            </a:lvl7pPr>
            <a:lvl8pPr defTabSz="512763" fontAlgn="base">
              <a:spcBef>
                <a:spcPct val="0"/>
              </a:spcBef>
              <a:spcAft>
                <a:spcPct val="0"/>
              </a:spcAft>
              <a:defRPr>
                <a:solidFill>
                  <a:schemeClr val="tx1"/>
                </a:solidFill>
                <a:latin typeface="Arial" panose="020B0604020202020204" pitchFamily="34" charset="0"/>
              </a:defRPr>
            </a:lvl8pPr>
            <a:lvl9pPr defTabSz="512763" fontAlgn="base">
              <a:spcBef>
                <a:spcPct val="0"/>
              </a:spcBef>
              <a:spcAft>
                <a:spcPct val="0"/>
              </a:spcAft>
              <a:defRPr>
                <a:solidFill>
                  <a:schemeClr val="tx1"/>
                </a:solidFill>
                <a:latin typeface="Arial" panose="020B0604020202020204" pitchFamily="34" charset="0"/>
              </a:defRPr>
            </a:lvl9pPr>
          </a:lstStyle>
          <a:p>
            <a:r>
              <a:rPr lang="en-US" altLang="en-US" sz="2000"/>
              <a:t>                  	</a:t>
            </a:r>
            <a:r>
              <a:rPr lang="en-US" altLang="en-US" sz="1600"/>
              <a:t>			   LISTA DE LAS ESPECIES</a:t>
            </a:r>
          </a:p>
          <a:p>
            <a:endParaRPr lang="en-US" altLang="en-US" sz="1600"/>
          </a:p>
          <a:p>
            <a:r>
              <a:rPr lang="en-US" altLang="en-US" sz="1600"/>
              <a:t>					Familia Pupillidae:</a:t>
            </a:r>
          </a:p>
          <a:p>
            <a:r>
              <a:rPr lang="en-US" altLang="en-US" sz="1600"/>
              <a:t>						</a:t>
            </a:r>
            <a:r>
              <a:rPr lang="en-US" altLang="en-US" sz="1600" i="1"/>
              <a:t>Gastrocopta pellucida </a:t>
            </a:r>
            <a:r>
              <a:rPr lang="en-US" altLang="en-US" sz="1600"/>
              <a:t>(Pfeiffer)</a:t>
            </a:r>
          </a:p>
          <a:p>
            <a:r>
              <a:rPr lang="en-US" altLang="en-US" sz="1600"/>
              <a:t>					Familia Valloniidae:</a:t>
            </a:r>
          </a:p>
          <a:p>
            <a:r>
              <a:rPr lang="en-US" altLang="en-US" sz="1600"/>
              <a:t>						</a:t>
            </a:r>
            <a:r>
              <a:rPr lang="en-US" altLang="en-US" sz="1600" i="1"/>
              <a:t>Vallonia perspectiva </a:t>
            </a:r>
            <a:r>
              <a:rPr lang="en-US" altLang="en-US" sz="1600"/>
              <a:t>Sterki</a:t>
            </a:r>
          </a:p>
          <a:p>
            <a:r>
              <a:rPr lang="en-US" altLang="en-US" sz="1600"/>
              <a:t>					Familia Bulimulidae:</a:t>
            </a:r>
          </a:p>
          <a:p>
            <a:r>
              <a:rPr lang="en-US" altLang="en-US" sz="1600"/>
              <a:t>						</a:t>
            </a:r>
            <a:r>
              <a:rPr lang="en-US" altLang="en-US" sz="1600" i="1"/>
              <a:t>Rabdotus alternatus </a:t>
            </a:r>
            <a:r>
              <a:rPr lang="en-US" altLang="en-US" sz="1600"/>
              <a:t>(Say)												</a:t>
            </a:r>
            <a:r>
              <a:rPr lang="en-US" altLang="en-US" sz="1600" i="1"/>
              <a:t>Rabdotus schiedeanus </a:t>
            </a:r>
            <a:r>
              <a:rPr lang="en-US" altLang="en-US" sz="1600"/>
              <a:t>(Pfeiffer)</a:t>
            </a:r>
          </a:p>
          <a:p>
            <a:r>
              <a:rPr lang="en-US" altLang="en-US" sz="1600"/>
              <a:t>					Familia Urocoptidae:</a:t>
            </a:r>
          </a:p>
          <a:p>
            <a:r>
              <a:rPr lang="en-US" altLang="en-US" sz="1600"/>
              <a:t>						</a:t>
            </a:r>
            <a:r>
              <a:rPr lang="en-US" altLang="en-US" sz="1600" i="1"/>
              <a:t>Holospira durangoensis </a:t>
            </a:r>
            <a:r>
              <a:rPr lang="en-US" altLang="en-US" sz="1600"/>
              <a:t>Bartsch				</a:t>
            </a:r>
            <a:r>
              <a:rPr lang="en-US" altLang="en-US" sz="1600" i="1"/>
              <a:t>							Holospira sp. 1</a:t>
            </a:r>
            <a:endParaRPr lang="en-US" altLang="en-US" sz="1600"/>
          </a:p>
          <a:p>
            <a:r>
              <a:rPr lang="en-US" altLang="en-US" sz="1600"/>
              <a:t>						</a:t>
            </a:r>
            <a:r>
              <a:rPr lang="en-US" altLang="en-US" sz="1600" i="1"/>
              <a:t>Holospira sp</a:t>
            </a:r>
            <a:r>
              <a:rPr lang="en-US" altLang="en-US" sz="1600"/>
              <a:t>. 2</a:t>
            </a:r>
          </a:p>
          <a:p>
            <a:r>
              <a:rPr lang="en-US" altLang="en-US" sz="1600"/>
              <a:t>					Familia Spiraxidae:</a:t>
            </a:r>
          </a:p>
          <a:p>
            <a:r>
              <a:rPr lang="en-US" altLang="en-US" sz="1600"/>
              <a:t>						</a:t>
            </a:r>
            <a:r>
              <a:rPr lang="en-US" altLang="en-US" sz="1600" i="1"/>
              <a:t>Spiraxis sp.</a:t>
            </a:r>
            <a:endParaRPr lang="en-US" altLang="en-US" sz="1600"/>
          </a:p>
          <a:p>
            <a:r>
              <a:rPr lang="en-US" altLang="en-US" sz="1600"/>
              <a:t>					Familia Succineidae:</a:t>
            </a:r>
          </a:p>
          <a:p>
            <a:r>
              <a:rPr lang="en-US" altLang="en-US" sz="1600"/>
              <a:t>						</a:t>
            </a:r>
            <a:r>
              <a:rPr lang="en-US" altLang="en-US" sz="1600" i="1"/>
              <a:t>Succinea luteola </a:t>
            </a:r>
            <a:r>
              <a:rPr lang="en-US" altLang="en-US" sz="1600"/>
              <a:t>Gould	</a:t>
            </a:r>
          </a:p>
          <a:p>
            <a:r>
              <a:rPr lang="en-US" altLang="en-US" sz="1600"/>
              <a:t>					Familia Zonitidae:</a:t>
            </a:r>
          </a:p>
          <a:p>
            <a:r>
              <a:rPr lang="en-US" altLang="en-US" sz="1600"/>
              <a:t>						</a:t>
            </a:r>
            <a:r>
              <a:rPr lang="en-US" altLang="en-US" sz="1600" i="1"/>
              <a:t>Glyphyalinia indentata </a:t>
            </a:r>
            <a:r>
              <a:rPr lang="en-US" altLang="en-US" sz="1600"/>
              <a:t>(Say)</a:t>
            </a:r>
          </a:p>
          <a:p>
            <a:r>
              <a:rPr lang="en-US" altLang="en-US" sz="1600"/>
              <a:t>					FamiliaThysanophoridae:</a:t>
            </a:r>
          </a:p>
          <a:p>
            <a:r>
              <a:rPr lang="en-US" altLang="en-US" sz="1600"/>
              <a:t>						</a:t>
            </a:r>
            <a:r>
              <a:rPr lang="en-US" altLang="en-US" sz="1600" i="1"/>
              <a:t>Thysnophora horni </a:t>
            </a:r>
            <a:r>
              <a:rPr lang="en-US" altLang="en-US" sz="1600"/>
              <a:t>(Gabb)</a:t>
            </a:r>
          </a:p>
          <a:p>
            <a:r>
              <a:rPr lang="en-US" altLang="en-US" sz="1600"/>
              <a:t>					Familia Humboldtianidae:</a:t>
            </a:r>
          </a:p>
          <a:p>
            <a:r>
              <a:rPr lang="en-US" altLang="en-US" sz="1600"/>
              <a:t>						</a:t>
            </a:r>
            <a:r>
              <a:rPr lang="en-US" altLang="en-US" sz="1600" i="1"/>
              <a:t>Humboldtiana sp.</a:t>
            </a:r>
            <a:endParaRPr lang="en-US" altLang="en-US" sz="1600"/>
          </a:p>
          <a:p>
            <a:endParaRPr lang="en-US" altLang="en-US" sz="16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8" name="Picture 4" descr="A close-up view of a fossilized ammonite shell. The shell is spiral-shaped and preserved in a sedimentary matrix.">
            <a:extLst>
              <a:ext uri="{FF2B5EF4-FFF2-40B4-BE49-F238E27FC236}">
                <a16:creationId xmlns:a16="http://schemas.microsoft.com/office/drawing/2014/main" id="{60E0E35B-0E9B-B55F-C256-533C63A65C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236538"/>
            <a:ext cx="11049000" cy="7381876"/>
          </a:xfrm>
          <a:prstGeom prst="rect">
            <a:avLst/>
          </a:prstGeom>
          <a:noFill/>
          <a:extLst>
            <a:ext uri="{909E8E84-426E-40DD-AFC4-6F175D3DCCD1}">
              <a14:hiddenFill xmlns:a14="http://schemas.microsoft.com/office/drawing/2010/main">
                <a:solidFill>
                  <a:srgbClr val="FFFFFF"/>
                </a:solidFill>
              </a14:hiddenFill>
            </a:ext>
          </a:extLst>
        </p:spPr>
      </p:pic>
      <p:sp>
        <p:nvSpPr>
          <p:cNvPr id="134149" name="Text Box 5">
            <a:extLst>
              <a:ext uri="{FF2B5EF4-FFF2-40B4-BE49-F238E27FC236}">
                <a16:creationId xmlns:a16="http://schemas.microsoft.com/office/drawing/2014/main" id="{DFE6B910-057D-0605-A9A8-F2B0F5EC8F6F}"/>
              </a:ext>
            </a:extLst>
          </p:cNvPr>
          <p:cNvSpPr txBox="1">
            <a:spLocks noChangeArrowheads="1"/>
          </p:cNvSpPr>
          <p:nvPr/>
        </p:nvSpPr>
        <p:spPr bwMode="auto">
          <a:xfrm>
            <a:off x="7315200" y="381000"/>
            <a:ext cx="222885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solidFill>
                  <a:schemeClr val="tx2"/>
                </a:solidFill>
              </a:rPr>
              <a:t>Vallonia perspectiva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6" name="Picture 4" descr="A close-up view of a fossilized ammonite shell. The shell is spiral-shaped and preserved in a sedimentary matrix.">
            <a:extLst>
              <a:ext uri="{FF2B5EF4-FFF2-40B4-BE49-F238E27FC236}">
                <a16:creationId xmlns:a16="http://schemas.microsoft.com/office/drawing/2014/main" id="{5E7BBCEF-D48E-0D90-A28A-AD5B0087A1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36538"/>
            <a:ext cx="11125200" cy="7432676"/>
          </a:xfrm>
          <a:prstGeom prst="rect">
            <a:avLst/>
          </a:prstGeom>
          <a:noFill/>
          <a:extLst>
            <a:ext uri="{909E8E84-426E-40DD-AFC4-6F175D3DCCD1}">
              <a14:hiddenFill xmlns:a14="http://schemas.microsoft.com/office/drawing/2010/main">
                <a:solidFill>
                  <a:srgbClr val="FFFFFF"/>
                </a:solidFill>
              </a14:hiddenFill>
            </a:ext>
          </a:extLst>
        </p:spPr>
      </p:pic>
      <p:sp>
        <p:nvSpPr>
          <p:cNvPr id="136197" name="Text Box 5">
            <a:extLst>
              <a:ext uri="{FF2B5EF4-FFF2-40B4-BE49-F238E27FC236}">
                <a16:creationId xmlns:a16="http://schemas.microsoft.com/office/drawing/2014/main" id="{CE896C8B-3BC1-F45E-C32B-738E6107795B}"/>
              </a:ext>
            </a:extLst>
          </p:cNvPr>
          <p:cNvSpPr txBox="1">
            <a:spLocks noChangeArrowheads="1"/>
          </p:cNvSpPr>
          <p:nvPr/>
        </p:nvSpPr>
        <p:spPr bwMode="auto">
          <a:xfrm>
            <a:off x="7572375" y="188913"/>
            <a:ext cx="2228850" cy="3667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solidFill>
                  <a:schemeClr val="tx2"/>
                </a:solidFill>
              </a:rPr>
              <a:t>Vallonia perspectiva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20" name="Rectangle 4">
            <a:extLst>
              <a:ext uri="{FF2B5EF4-FFF2-40B4-BE49-F238E27FC236}">
                <a16:creationId xmlns:a16="http://schemas.microsoft.com/office/drawing/2014/main" id="{FEC841FA-93BB-430A-B18D-D4D818F52ECA}"/>
              </a:ext>
            </a:extLst>
          </p:cNvPr>
          <p:cNvSpPr>
            <a:spLocks noGrp="1" noChangeArrowheads="1"/>
          </p:cNvSpPr>
          <p:nvPr>
            <p:ph type="ctrTitle"/>
          </p:nvPr>
        </p:nvSpPr>
        <p:spPr>
          <a:xfrm>
            <a:off x="5638800" y="0"/>
            <a:ext cx="2819400" cy="457200"/>
          </a:xfrm>
        </p:spPr>
        <p:txBody>
          <a:bodyPr anchor="ctr"/>
          <a:lstStyle/>
          <a:p>
            <a:r>
              <a:rPr lang="en-US" altLang="en-US" sz="1800" i="1"/>
              <a:t>Vallonia perspectiva</a:t>
            </a:r>
          </a:p>
        </p:txBody>
      </p:sp>
      <p:sp>
        <p:nvSpPr>
          <p:cNvPr id="137221" name="Rectangle 5">
            <a:extLst>
              <a:ext uri="{FF2B5EF4-FFF2-40B4-BE49-F238E27FC236}">
                <a16:creationId xmlns:a16="http://schemas.microsoft.com/office/drawing/2014/main" id="{2162CB4E-B021-FC55-4051-7CDD87F1D4C2}"/>
              </a:ext>
            </a:extLst>
          </p:cNvPr>
          <p:cNvSpPr>
            <a:spLocks noGrp="1" noChangeArrowheads="1"/>
          </p:cNvSpPr>
          <p:nvPr>
            <p:ph type="subTitle" idx="1"/>
          </p:nvPr>
        </p:nvSpPr>
        <p:spPr>
          <a:xfrm>
            <a:off x="4648200" y="3200400"/>
            <a:ext cx="4495800" cy="3657600"/>
          </a:xfrm>
        </p:spPr>
        <p:txBody>
          <a:bodyPr/>
          <a:lstStyle/>
          <a:p>
            <a:pPr algn="l">
              <a:lnSpc>
                <a:spcPct val="80000"/>
              </a:lnSpc>
              <a:tabLst>
                <a:tab pos="223838" algn="l"/>
                <a:tab pos="466725" algn="l"/>
                <a:tab pos="1766888" algn="l"/>
                <a:tab pos="2057400" algn="l"/>
                <a:tab pos="3262313" algn="l"/>
              </a:tabLst>
            </a:pPr>
            <a:r>
              <a:rPr lang="en-US" altLang="en-US" sz="1400"/>
              <a:t>Distribuci</a:t>
            </a:r>
            <a:r>
              <a:rPr lang="en-US" altLang="en-US" sz="1400">
                <a:cs typeface="Times New Roman" panose="02020603050405020304" pitchFamily="18" charset="0"/>
              </a:rPr>
              <a:t>ó</a:t>
            </a:r>
            <a:r>
              <a:rPr lang="en-US" altLang="en-US" sz="1400"/>
              <a:t>n</a:t>
            </a:r>
          </a:p>
          <a:p>
            <a:pPr algn="l">
              <a:lnSpc>
                <a:spcPct val="80000"/>
              </a:lnSpc>
              <a:tabLst>
                <a:tab pos="223838" algn="l"/>
                <a:tab pos="466725" algn="l"/>
                <a:tab pos="1766888" algn="l"/>
                <a:tab pos="2057400" algn="l"/>
                <a:tab pos="3262313" algn="l"/>
              </a:tabLst>
            </a:pPr>
            <a:r>
              <a:rPr lang="en-US" altLang="en-US" sz="1400"/>
              <a:t>  M</a:t>
            </a:r>
            <a:r>
              <a:rPr lang="en-US" altLang="en-US" sz="1400">
                <a:cs typeface="Times New Roman" panose="02020603050405020304" pitchFamily="18" charset="0"/>
              </a:rPr>
              <a:t>é</a:t>
            </a:r>
            <a:r>
              <a:rPr lang="en-US" altLang="en-US" sz="1400"/>
              <a:t>xico:	EU:</a:t>
            </a:r>
          </a:p>
          <a:p>
            <a:pPr algn="l">
              <a:lnSpc>
                <a:spcPct val="80000"/>
              </a:lnSpc>
              <a:tabLst>
                <a:tab pos="223838" algn="l"/>
                <a:tab pos="466725" algn="l"/>
                <a:tab pos="1766888" algn="l"/>
                <a:tab pos="2057400" algn="l"/>
                <a:tab pos="3262313" algn="l"/>
              </a:tabLst>
            </a:pPr>
            <a:r>
              <a:rPr lang="en-US" altLang="en-US" sz="1400"/>
              <a:t>		Chihuahua		Alabama						Arizona</a:t>
            </a:r>
          </a:p>
          <a:p>
            <a:pPr algn="l">
              <a:lnSpc>
                <a:spcPct val="80000"/>
              </a:lnSpc>
              <a:tabLst>
                <a:tab pos="223838" algn="l"/>
                <a:tab pos="466725" algn="l"/>
                <a:tab pos="1766888" algn="l"/>
                <a:tab pos="2057400" algn="l"/>
                <a:tab pos="3262313" algn="l"/>
              </a:tabLst>
            </a:pPr>
            <a:r>
              <a:rPr lang="en-US" altLang="en-US" sz="1400"/>
              <a:t>				Florida</a:t>
            </a:r>
          </a:p>
          <a:p>
            <a:pPr algn="l">
              <a:lnSpc>
                <a:spcPct val="80000"/>
              </a:lnSpc>
              <a:tabLst>
                <a:tab pos="223838" algn="l"/>
                <a:tab pos="466725" algn="l"/>
                <a:tab pos="1766888" algn="l"/>
                <a:tab pos="2057400" algn="l"/>
                <a:tab pos="3262313" algn="l"/>
              </a:tabLst>
            </a:pPr>
            <a:r>
              <a:rPr lang="en-US" altLang="en-US" sz="1400"/>
              <a:t>				Illinois</a:t>
            </a:r>
          </a:p>
          <a:p>
            <a:pPr algn="l">
              <a:lnSpc>
                <a:spcPct val="80000"/>
              </a:lnSpc>
              <a:tabLst>
                <a:tab pos="223838" algn="l"/>
                <a:tab pos="466725" algn="l"/>
                <a:tab pos="1766888" algn="l"/>
                <a:tab pos="2057400" algn="l"/>
                <a:tab pos="3262313" algn="l"/>
              </a:tabLst>
            </a:pPr>
            <a:r>
              <a:rPr lang="en-US" altLang="en-US" sz="1400"/>
              <a:t>				Minnesota</a:t>
            </a:r>
          </a:p>
          <a:p>
            <a:pPr algn="l">
              <a:lnSpc>
                <a:spcPct val="80000"/>
              </a:lnSpc>
              <a:tabLst>
                <a:tab pos="223838" algn="l"/>
                <a:tab pos="466725" algn="l"/>
                <a:tab pos="1766888" algn="l"/>
                <a:tab pos="2057400" algn="l"/>
                <a:tab pos="3262313" algn="l"/>
              </a:tabLst>
            </a:pPr>
            <a:r>
              <a:rPr lang="en-US" altLang="en-US" sz="1400"/>
              <a:t>				Missouri</a:t>
            </a:r>
          </a:p>
          <a:p>
            <a:pPr algn="l">
              <a:lnSpc>
                <a:spcPct val="80000"/>
              </a:lnSpc>
              <a:tabLst>
                <a:tab pos="223838" algn="l"/>
                <a:tab pos="466725" algn="l"/>
                <a:tab pos="1766888" algn="l"/>
                <a:tab pos="2057400" algn="l"/>
                <a:tab pos="3262313" algn="l"/>
              </a:tabLst>
            </a:pPr>
            <a:r>
              <a:rPr lang="en-US" altLang="en-US" sz="1400"/>
              <a:t>				New Mexico</a:t>
            </a:r>
          </a:p>
          <a:p>
            <a:pPr algn="l">
              <a:lnSpc>
                <a:spcPct val="80000"/>
              </a:lnSpc>
              <a:tabLst>
                <a:tab pos="223838" algn="l"/>
                <a:tab pos="466725" algn="l"/>
                <a:tab pos="1766888" algn="l"/>
                <a:tab pos="2057400" algn="l"/>
                <a:tab pos="3262313" algn="l"/>
              </a:tabLst>
            </a:pPr>
            <a:r>
              <a:rPr lang="en-US" altLang="en-US" sz="1400"/>
              <a:t>				North Dakota</a:t>
            </a:r>
          </a:p>
          <a:p>
            <a:pPr algn="l">
              <a:lnSpc>
                <a:spcPct val="80000"/>
              </a:lnSpc>
              <a:tabLst>
                <a:tab pos="223838" algn="l"/>
                <a:tab pos="466725" algn="l"/>
                <a:tab pos="1766888" algn="l"/>
                <a:tab pos="2057400" algn="l"/>
                <a:tab pos="3262313" algn="l"/>
              </a:tabLst>
            </a:pPr>
            <a:r>
              <a:rPr lang="en-US" altLang="en-US" sz="1400"/>
              <a:t>				Tennessee</a:t>
            </a:r>
          </a:p>
          <a:p>
            <a:pPr algn="l">
              <a:lnSpc>
                <a:spcPct val="80000"/>
              </a:lnSpc>
              <a:tabLst>
                <a:tab pos="223838" algn="l"/>
                <a:tab pos="466725" algn="l"/>
                <a:tab pos="1766888" algn="l"/>
                <a:tab pos="2057400" algn="l"/>
                <a:tab pos="3262313" algn="l"/>
              </a:tabLst>
            </a:pPr>
            <a:r>
              <a:rPr lang="en-US" altLang="en-US" sz="1400"/>
              <a:t>				Texas</a:t>
            </a:r>
          </a:p>
          <a:p>
            <a:pPr algn="l">
              <a:lnSpc>
                <a:spcPct val="80000"/>
              </a:lnSpc>
              <a:tabLst>
                <a:tab pos="223838" algn="l"/>
                <a:tab pos="466725" algn="l"/>
                <a:tab pos="1766888" algn="l"/>
                <a:tab pos="2057400" algn="l"/>
                <a:tab pos="3262313" algn="l"/>
              </a:tabLst>
            </a:pPr>
            <a:r>
              <a:rPr lang="en-US" altLang="en-US" sz="1400"/>
              <a:t>				Utah</a:t>
            </a:r>
          </a:p>
          <a:p>
            <a:pPr algn="l">
              <a:lnSpc>
                <a:spcPct val="80000"/>
              </a:lnSpc>
              <a:tabLst>
                <a:tab pos="223838" algn="l"/>
                <a:tab pos="466725" algn="l"/>
                <a:tab pos="1766888" algn="l"/>
                <a:tab pos="2057400" algn="l"/>
                <a:tab pos="3262313" algn="l"/>
              </a:tabLst>
            </a:pPr>
            <a:r>
              <a:rPr lang="en-US" altLang="en-US" sz="1400"/>
              <a:t>				Virginia</a:t>
            </a:r>
          </a:p>
          <a:p>
            <a:pPr algn="l">
              <a:lnSpc>
                <a:spcPct val="80000"/>
              </a:lnSpc>
              <a:tabLst>
                <a:tab pos="223838" algn="l"/>
                <a:tab pos="466725" algn="l"/>
                <a:tab pos="1766888" algn="l"/>
                <a:tab pos="2057400" algn="l"/>
                <a:tab pos="3262313" algn="l"/>
              </a:tabLst>
            </a:pPr>
            <a:r>
              <a:rPr lang="en-US" altLang="en-US" sz="1000"/>
              <a:t>				</a:t>
            </a:r>
          </a:p>
          <a:p>
            <a:pPr algn="l">
              <a:lnSpc>
                <a:spcPct val="80000"/>
              </a:lnSpc>
              <a:tabLst>
                <a:tab pos="223838" algn="l"/>
                <a:tab pos="466725" algn="l"/>
                <a:tab pos="1766888" algn="l"/>
                <a:tab pos="2057400" algn="l"/>
                <a:tab pos="3262313" algn="l"/>
              </a:tabLst>
            </a:pPr>
            <a:r>
              <a:rPr lang="en-US" altLang="en-US" sz="800"/>
              <a:t>				</a:t>
            </a:r>
          </a:p>
        </p:txBody>
      </p:sp>
      <p:pic>
        <p:nvPicPr>
          <p:cNvPr id="137222" name="Picture 6" descr="A map of mexico with black outline&#10;">
            <a:extLst>
              <a:ext uri="{FF2B5EF4-FFF2-40B4-BE49-F238E27FC236}">
                <a16:creationId xmlns:a16="http://schemas.microsoft.com/office/drawing/2014/main" id="{84E24735-7A5F-EF09-2FEA-79FADF34C8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536950" cy="5314950"/>
          </a:xfrm>
          <a:prstGeom prst="rect">
            <a:avLst/>
          </a:prstGeom>
          <a:noFill/>
          <a:extLst>
            <a:ext uri="{909E8E84-426E-40DD-AFC4-6F175D3DCCD1}">
              <a14:hiddenFill xmlns:a14="http://schemas.microsoft.com/office/drawing/2010/main">
                <a:solidFill>
                  <a:srgbClr val="FFFFFF"/>
                </a:solidFill>
              </a14:hiddenFill>
            </a:ext>
          </a:extLst>
        </p:spPr>
      </p:pic>
      <p:pic>
        <p:nvPicPr>
          <p:cNvPr id="137223" name="Picture 7" descr="A close-up view of a fossilized ammonite shell. The shell is spiral-shaped and preserved in a sedimentary matrix.">
            <a:extLst>
              <a:ext uri="{FF2B5EF4-FFF2-40B4-BE49-F238E27FC236}">
                <a16:creationId xmlns:a16="http://schemas.microsoft.com/office/drawing/2014/main" id="{D55C2AC7-F8F2-A42D-EB49-66AE08C326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457200"/>
            <a:ext cx="4038600" cy="2697163"/>
          </a:xfrm>
          <a:prstGeom prst="rect">
            <a:avLst/>
          </a:prstGeom>
          <a:noFill/>
          <a:extLst>
            <a:ext uri="{909E8E84-426E-40DD-AFC4-6F175D3DCCD1}">
              <a14:hiddenFill xmlns:a14="http://schemas.microsoft.com/office/drawing/2010/main">
                <a:solidFill>
                  <a:srgbClr val="FFFFFF"/>
                </a:solidFill>
              </a14:hiddenFill>
            </a:ext>
          </a:extLst>
        </p:spPr>
      </p:pic>
      <p:sp>
        <p:nvSpPr>
          <p:cNvPr id="137225" name="Text Box 9">
            <a:extLst>
              <a:ext uri="{FF2B5EF4-FFF2-40B4-BE49-F238E27FC236}">
                <a16:creationId xmlns:a16="http://schemas.microsoft.com/office/drawing/2014/main" id="{014A81F0-1752-28F5-52D9-3EC630A30F38}"/>
              </a:ext>
            </a:extLst>
          </p:cNvPr>
          <p:cNvSpPr txBox="1">
            <a:spLocks noChangeArrowheads="1"/>
          </p:cNvSpPr>
          <p:nvPr/>
        </p:nvSpPr>
        <p:spPr bwMode="auto">
          <a:xfrm>
            <a:off x="533400" y="1219200"/>
            <a:ext cx="12192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800"/>
              <a:t>Registro</a:t>
            </a:r>
          </a:p>
          <a:p>
            <a:pPr algn="l"/>
            <a:r>
              <a:rPr lang="en-US" altLang="en-US" sz="1800"/>
              <a:t>Nuevo </a:t>
            </a:r>
          </a:p>
          <a:p>
            <a:pPr algn="l"/>
            <a:endParaRPr lang="en-US" altLang="en-US" sz="1800"/>
          </a:p>
        </p:txBody>
      </p:sp>
      <p:sp>
        <p:nvSpPr>
          <p:cNvPr id="137226" name="AutoShape 10">
            <a:extLst>
              <a:ext uri="{FF2B5EF4-FFF2-40B4-BE49-F238E27FC236}">
                <a16:creationId xmlns:a16="http://schemas.microsoft.com/office/drawing/2014/main" id="{880E6731-EBE8-D825-F74A-2487F41123EF}"/>
              </a:ext>
              <a:ext uri="{C183D7F6-B498-43B3-948B-1728B52AA6E4}">
                <adec:decorative xmlns:adec="http://schemas.microsoft.com/office/drawing/2017/decorative" val="1"/>
              </a:ext>
            </a:extLst>
          </p:cNvPr>
          <p:cNvSpPr>
            <a:spLocks noChangeArrowheads="1"/>
          </p:cNvSpPr>
          <p:nvPr/>
        </p:nvSpPr>
        <p:spPr bwMode="auto">
          <a:xfrm>
            <a:off x="1600200" y="533400"/>
            <a:ext cx="182563"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7227" name="AutoShape 11">
            <a:extLst>
              <a:ext uri="{FF2B5EF4-FFF2-40B4-BE49-F238E27FC236}">
                <a16:creationId xmlns:a16="http://schemas.microsoft.com/office/drawing/2014/main" id="{3141A671-5AC1-CC77-BA9F-4BFB7812F8C6}"/>
              </a:ext>
              <a:ext uri="{C183D7F6-B498-43B3-948B-1728B52AA6E4}">
                <adec:decorative xmlns:adec="http://schemas.microsoft.com/office/drawing/2017/decorative" val="1"/>
              </a:ext>
            </a:extLst>
          </p:cNvPr>
          <p:cNvSpPr>
            <a:spLocks noChangeArrowheads="1"/>
          </p:cNvSpPr>
          <p:nvPr/>
        </p:nvSpPr>
        <p:spPr bwMode="auto">
          <a:xfrm>
            <a:off x="0" y="990600"/>
            <a:ext cx="182563"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Two white spiral-shaped seashells placed side by side on a blue surface. A ruler on the right edge of the image provides a sense of scale for the shells.">
            <a:extLst>
              <a:ext uri="{FF2B5EF4-FFF2-40B4-BE49-F238E27FC236}">
                <a16:creationId xmlns:a16="http://schemas.microsoft.com/office/drawing/2014/main" id="{F5EED074-72E7-2919-7F39-F0B037EC5F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338138"/>
            <a:ext cx="11201400" cy="7483476"/>
          </a:xfrm>
          <a:prstGeom prst="rect">
            <a:avLst/>
          </a:prstGeom>
          <a:noFill/>
          <a:extLst>
            <a:ext uri="{909E8E84-426E-40DD-AFC4-6F175D3DCCD1}">
              <a14:hiddenFill xmlns:a14="http://schemas.microsoft.com/office/drawing/2010/main">
                <a:solidFill>
                  <a:srgbClr val="FFFFFF"/>
                </a:solidFill>
              </a14:hiddenFill>
            </a:ext>
          </a:extLst>
        </p:spPr>
      </p:pic>
      <p:sp>
        <p:nvSpPr>
          <p:cNvPr id="36869" name="Text Box 5">
            <a:extLst>
              <a:ext uri="{FF2B5EF4-FFF2-40B4-BE49-F238E27FC236}">
                <a16:creationId xmlns:a16="http://schemas.microsoft.com/office/drawing/2014/main" id="{0D4BD120-BB8F-8399-F54A-F2772AE628D2}"/>
              </a:ext>
            </a:extLst>
          </p:cNvPr>
          <p:cNvSpPr txBox="1">
            <a:spLocks noChangeArrowheads="1"/>
          </p:cNvSpPr>
          <p:nvPr/>
        </p:nvSpPr>
        <p:spPr bwMode="auto">
          <a:xfrm>
            <a:off x="3419475" y="0"/>
            <a:ext cx="2455863" cy="39687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i="1">
                <a:solidFill>
                  <a:schemeClr val="bg1"/>
                </a:solidFill>
              </a:rPr>
              <a:t>Rabdotus alternatus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A map of mexico with black outline&#10;">
            <a:extLst>
              <a:ext uri="{FF2B5EF4-FFF2-40B4-BE49-F238E27FC236}">
                <a16:creationId xmlns:a16="http://schemas.microsoft.com/office/drawing/2014/main" id="{C5C2BD78-4BE5-503D-51DE-E9E7078863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64063" cy="6858000"/>
          </a:xfrm>
          <a:prstGeom prst="rect">
            <a:avLst/>
          </a:prstGeom>
          <a:noFill/>
          <a:extLst>
            <a:ext uri="{909E8E84-426E-40DD-AFC4-6F175D3DCCD1}">
              <a14:hiddenFill xmlns:a14="http://schemas.microsoft.com/office/drawing/2010/main">
                <a:solidFill>
                  <a:srgbClr val="FFFFFF"/>
                </a:solidFill>
              </a14:hiddenFill>
            </a:ext>
          </a:extLst>
        </p:spPr>
      </p:pic>
      <p:sp>
        <p:nvSpPr>
          <p:cNvPr id="110595" name="Text Box 3">
            <a:extLst>
              <a:ext uri="{FF2B5EF4-FFF2-40B4-BE49-F238E27FC236}">
                <a16:creationId xmlns:a16="http://schemas.microsoft.com/office/drawing/2014/main" id="{E759FCF5-E349-AA84-E5CF-B1A3C3648FBF}"/>
              </a:ext>
            </a:extLst>
          </p:cNvPr>
          <p:cNvSpPr txBox="1">
            <a:spLocks noChangeArrowheads="1"/>
          </p:cNvSpPr>
          <p:nvPr/>
        </p:nvSpPr>
        <p:spPr bwMode="auto">
          <a:xfrm>
            <a:off x="5295900" y="0"/>
            <a:ext cx="2838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t>Rabdotus alternatus</a:t>
            </a:r>
            <a:r>
              <a:rPr lang="en-US" altLang="en-US" sz="1800"/>
              <a:t> (Say)</a:t>
            </a:r>
            <a:endParaRPr lang="en-US" altLang="en-US" sz="1800" i="1"/>
          </a:p>
        </p:txBody>
      </p:sp>
      <p:sp>
        <p:nvSpPr>
          <p:cNvPr id="110596" name="Text Box 4">
            <a:extLst>
              <a:ext uri="{FF2B5EF4-FFF2-40B4-BE49-F238E27FC236}">
                <a16:creationId xmlns:a16="http://schemas.microsoft.com/office/drawing/2014/main" id="{EC5FE4EF-7BD4-6BF5-E9C7-6CE198306539}"/>
              </a:ext>
            </a:extLst>
          </p:cNvPr>
          <p:cNvSpPr txBox="1">
            <a:spLocks noChangeArrowheads="1"/>
          </p:cNvSpPr>
          <p:nvPr/>
        </p:nvSpPr>
        <p:spPr bwMode="auto">
          <a:xfrm>
            <a:off x="5943600" y="3581400"/>
            <a:ext cx="1981200" cy="253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tabLst>
                <a:tab pos="280988" algn="l"/>
                <a:tab pos="515938" algn="l"/>
                <a:tab pos="2801938" algn="l"/>
                <a:tab pos="3024188" algn="l"/>
              </a:tabLst>
              <a:defRPr>
                <a:solidFill>
                  <a:schemeClr val="tx1"/>
                </a:solidFill>
                <a:latin typeface="Arial" panose="020B0604020202020204" pitchFamily="34" charset="0"/>
              </a:defRPr>
            </a:lvl1pPr>
            <a:lvl2pPr algn="l">
              <a:tabLst>
                <a:tab pos="280988" algn="l"/>
                <a:tab pos="515938" algn="l"/>
                <a:tab pos="2801938" algn="l"/>
                <a:tab pos="3024188" algn="l"/>
              </a:tabLst>
              <a:defRPr>
                <a:solidFill>
                  <a:schemeClr val="tx1"/>
                </a:solidFill>
                <a:latin typeface="Arial" panose="020B0604020202020204" pitchFamily="34" charset="0"/>
              </a:defRPr>
            </a:lvl2pPr>
            <a:lvl3pPr algn="l">
              <a:tabLst>
                <a:tab pos="280988" algn="l"/>
                <a:tab pos="515938" algn="l"/>
                <a:tab pos="2801938" algn="l"/>
                <a:tab pos="3024188" algn="l"/>
              </a:tabLst>
              <a:defRPr>
                <a:solidFill>
                  <a:schemeClr val="tx1"/>
                </a:solidFill>
                <a:latin typeface="Arial" panose="020B0604020202020204" pitchFamily="34" charset="0"/>
              </a:defRPr>
            </a:lvl3pPr>
            <a:lvl4pPr algn="l">
              <a:tabLst>
                <a:tab pos="280988" algn="l"/>
                <a:tab pos="515938" algn="l"/>
                <a:tab pos="2801938" algn="l"/>
                <a:tab pos="3024188" algn="l"/>
              </a:tabLst>
              <a:defRPr>
                <a:solidFill>
                  <a:schemeClr val="tx1"/>
                </a:solidFill>
                <a:latin typeface="Arial" panose="020B0604020202020204" pitchFamily="34" charset="0"/>
              </a:defRPr>
            </a:lvl4pPr>
            <a:lvl5pPr algn="l">
              <a:tabLst>
                <a:tab pos="280988" algn="l"/>
                <a:tab pos="515938" algn="l"/>
                <a:tab pos="2801938" algn="l"/>
                <a:tab pos="3024188" algn="l"/>
              </a:tabLst>
              <a:defRPr>
                <a:solidFill>
                  <a:schemeClr val="tx1"/>
                </a:solidFill>
                <a:latin typeface="Arial" panose="020B0604020202020204" pitchFamily="34" charset="0"/>
              </a:defRPr>
            </a:lvl5pPr>
            <a:lvl6pPr fontAlgn="base">
              <a:spcBef>
                <a:spcPct val="0"/>
              </a:spcBef>
              <a:spcAft>
                <a:spcPct val="0"/>
              </a:spcAft>
              <a:tabLst>
                <a:tab pos="280988" algn="l"/>
                <a:tab pos="515938" algn="l"/>
                <a:tab pos="2801938" algn="l"/>
                <a:tab pos="3024188" algn="l"/>
              </a:tabLst>
              <a:defRPr>
                <a:solidFill>
                  <a:schemeClr val="tx1"/>
                </a:solidFill>
                <a:latin typeface="Arial" panose="020B0604020202020204" pitchFamily="34" charset="0"/>
              </a:defRPr>
            </a:lvl6pPr>
            <a:lvl7pPr fontAlgn="base">
              <a:spcBef>
                <a:spcPct val="0"/>
              </a:spcBef>
              <a:spcAft>
                <a:spcPct val="0"/>
              </a:spcAft>
              <a:tabLst>
                <a:tab pos="280988" algn="l"/>
                <a:tab pos="515938" algn="l"/>
                <a:tab pos="2801938" algn="l"/>
                <a:tab pos="3024188" algn="l"/>
              </a:tabLst>
              <a:defRPr>
                <a:solidFill>
                  <a:schemeClr val="tx1"/>
                </a:solidFill>
                <a:latin typeface="Arial" panose="020B0604020202020204" pitchFamily="34" charset="0"/>
              </a:defRPr>
            </a:lvl7pPr>
            <a:lvl8pPr fontAlgn="base">
              <a:spcBef>
                <a:spcPct val="0"/>
              </a:spcBef>
              <a:spcAft>
                <a:spcPct val="0"/>
              </a:spcAft>
              <a:tabLst>
                <a:tab pos="280988" algn="l"/>
                <a:tab pos="515938" algn="l"/>
                <a:tab pos="2801938" algn="l"/>
                <a:tab pos="3024188" algn="l"/>
              </a:tabLst>
              <a:defRPr>
                <a:solidFill>
                  <a:schemeClr val="tx1"/>
                </a:solidFill>
                <a:latin typeface="Arial" panose="020B0604020202020204" pitchFamily="34" charset="0"/>
              </a:defRPr>
            </a:lvl8pPr>
            <a:lvl9pPr fontAlgn="base">
              <a:spcBef>
                <a:spcPct val="0"/>
              </a:spcBef>
              <a:spcAft>
                <a:spcPct val="0"/>
              </a:spcAft>
              <a:tabLst>
                <a:tab pos="280988" algn="l"/>
                <a:tab pos="515938" algn="l"/>
                <a:tab pos="2801938" algn="l"/>
                <a:tab pos="3024188" algn="l"/>
              </a:tabLst>
              <a:defRPr>
                <a:solidFill>
                  <a:schemeClr val="tx1"/>
                </a:solidFill>
                <a:latin typeface="Arial" panose="020B0604020202020204" pitchFamily="34" charset="0"/>
              </a:defRPr>
            </a:lvl9pPr>
          </a:lstStyle>
          <a:p>
            <a:r>
              <a:rPr lang="en-US" altLang="en-US" sz="1600"/>
              <a:t>Distribuci</a:t>
            </a:r>
            <a:r>
              <a:rPr lang="en-US" altLang="en-US" sz="1600">
                <a:cs typeface="Times New Roman" panose="02020603050405020304" pitchFamily="18" charset="0"/>
              </a:rPr>
              <a:t>ó</a:t>
            </a:r>
            <a:r>
              <a:rPr lang="en-US" altLang="en-US" sz="1600"/>
              <a:t>n</a:t>
            </a:r>
          </a:p>
          <a:p>
            <a:r>
              <a:rPr lang="en-US" altLang="en-US" sz="1600"/>
              <a:t>	</a:t>
            </a:r>
          </a:p>
          <a:p>
            <a:r>
              <a:rPr lang="en-US" altLang="en-US" sz="1600"/>
              <a:t>	M</a:t>
            </a:r>
            <a:r>
              <a:rPr lang="en-US" altLang="en-US" sz="1600">
                <a:cs typeface="Times New Roman" panose="02020603050405020304" pitchFamily="18" charset="0"/>
              </a:rPr>
              <a:t>é</a:t>
            </a:r>
            <a:r>
              <a:rPr lang="en-US" altLang="en-US" sz="1600"/>
              <a:t>xico:	</a:t>
            </a:r>
          </a:p>
          <a:p>
            <a:r>
              <a:rPr lang="en-US" altLang="en-US" sz="1600"/>
              <a:t>		Nuevo Le</a:t>
            </a:r>
            <a:r>
              <a:rPr lang="en-US" altLang="en-US" sz="1600">
                <a:cs typeface="Times New Roman" panose="02020603050405020304" pitchFamily="18" charset="0"/>
              </a:rPr>
              <a:t>ó</a:t>
            </a:r>
            <a:r>
              <a:rPr lang="en-US" altLang="en-US" sz="1600"/>
              <a:t>n</a:t>
            </a:r>
          </a:p>
          <a:p>
            <a:r>
              <a:rPr lang="en-US" altLang="en-US" sz="1600"/>
              <a:t>		Tamaulipas</a:t>
            </a:r>
          </a:p>
          <a:p>
            <a:r>
              <a:rPr lang="en-US" altLang="en-US" sz="1600"/>
              <a:t>		 Coahuila</a:t>
            </a:r>
          </a:p>
          <a:p>
            <a:endParaRPr lang="en-US" altLang="en-US" sz="1600"/>
          </a:p>
          <a:p>
            <a:r>
              <a:rPr lang="en-US" altLang="en-US" sz="1600"/>
              <a:t>	 EU:</a:t>
            </a:r>
          </a:p>
          <a:p>
            <a:r>
              <a:rPr lang="en-US" altLang="en-US" sz="1600"/>
              <a:t>		Texas 		</a:t>
            </a:r>
          </a:p>
        </p:txBody>
      </p:sp>
      <p:sp>
        <p:nvSpPr>
          <p:cNvPr id="110597" name="Text Box 5">
            <a:extLst>
              <a:ext uri="{FF2B5EF4-FFF2-40B4-BE49-F238E27FC236}">
                <a16:creationId xmlns:a16="http://schemas.microsoft.com/office/drawing/2014/main" id="{CF28014F-4F89-A29E-FA3F-69EFF5654546}"/>
              </a:ext>
              <a:ext uri="{C183D7F6-B498-43B3-948B-1728B52AA6E4}">
                <adec:decorative xmlns:adec="http://schemas.microsoft.com/office/drawing/2017/decorative" val="1"/>
              </a:ext>
            </a:extLst>
          </p:cNvPr>
          <p:cNvSpPr txBox="1">
            <a:spLocks noChangeArrowheads="1"/>
          </p:cNvSpPr>
          <p:nvPr/>
        </p:nvSpPr>
        <p:spPr bwMode="auto">
          <a:xfrm>
            <a:off x="898525" y="1535113"/>
            <a:ext cx="1841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sz="1400"/>
          </a:p>
        </p:txBody>
      </p:sp>
      <p:sp>
        <p:nvSpPr>
          <p:cNvPr id="110598" name="AutoShape 6">
            <a:extLst>
              <a:ext uri="{FF2B5EF4-FFF2-40B4-BE49-F238E27FC236}">
                <a16:creationId xmlns:a16="http://schemas.microsoft.com/office/drawing/2014/main" id="{9CB3CC3E-645B-5127-515E-7FE68E39B914}"/>
              </a:ext>
              <a:ext uri="{C183D7F6-B498-43B3-948B-1728B52AA6E4}">
                <adec:decorative xmlns:adec="http://schemas.microsoft.com/office/drawing/2017/decorative" val="1"/>
              </a:ext>
            </a:extLst>
          </p:cNvPr>
          <p:cNvSpPr>
            <a:spLocks noChangeAspect="1" noChangeArrowheads="1"/>
          </p:cNvSpPr>
          <p:nvPr/>
        </p:nvSpPr>
        <p:spPr bwMode="auto">
          <a:xfrm>
            <a:off x="1905000" y="2667000"/>
            <a:ext cx="146050" cy="139700"/>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0599" name="AutoShape 7">
            <a:extLst>
              <a:ext uri="{FF2B5EF4-FFF2-40B4-BE49-F238E27FC236}">
                <a16:creationId xmlns:a16="http://schemas.microsoft.com/office/drawing/2014/main" id="{A85D0154-903F-E09E-AF4A-3CF67BA207F7}"/>
              </a:ext>
              <a:ext uri="{C183D7F6-B498-43B3-948B-1728B52AA6E4}">
                <adec:decorative xmlns:adec="http://schemas.microsoft.com/office/drawing/2017/decorative" val="1"/>
              </a:ext>
            </a:extLst>
          </p:cNvPr>
          <p:cNvSpPr>
            <a:spLocks noChangeAspect="1" noChangeArrowheads="1"/>
          </p:cNvSpPr>
          <p:nvPr/>
        </p:nvSpPr>
        <p:spPr bwMode="auto">
          <a:xfrm>
            <a:off x="2286000" y="3200400"/>
            <a:ext cx="146050" cy="139700"/>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0600" name="AutoShape 8">
            <a:extLst>
              <a:ext uri="{FF2B5EF4-FFF2-40B4-BE49-F238E27FC236}">
                <a16:creationId xmlns:a16="http://schemas.microsoft.com/office/drawing/2014/main" id="{EA451211-C973-912C-0066-D015CA546BD4}"/>
              </a:ext>
              <a:ext uri="{C183D7F6-B498-43B3-948B-1728B52AA6E4}">
                <adec:decorative xmlns:adec="http://schemas.microsoft.com/office/drawing/2017/decorative" val="1"/>
              </a:ext>
            </a:extLst>
          </p:cNvPr>
          <p:cNvSpPr>
            <a:spLocks noChangeAspect="1" noChangeArrowheads="1"/>
          </p:cNvSpPr>
          <p:nvPr/>
        </p:nvSpPr>
        <p:spPr bwMode="auto">
          <a:xfrm>
            <a:off x="2514600" y="1295400"/>
            <a:ext cx="146050" cy="139700"/>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10601" name="Picture 9" descr="Two white spiral-shaped seashells placed side by side on a blue surface. A ruler on the right edge of the image provides a sense of scale for the shells.">
            <a:extLst>
              <a:ext uri="{FF2B5EF4-FFF2-40B4-BE49-F238E27FC236}">
                <a16:creationId xmlns:a16="http://schemas.microsoft.com/office/drawing/2014/main" id="{6BA08558-67BE-B559-72DE-539B7335EC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457200"/>
            <a:ext cx="4191000" cy="2800350"/>
          </a:xfrm>
          <a:prstGeom prst="rect">
            <a:avLst/>
          </a:prstGeom>
          <a:noFill/>
          <a:extLst>
            <a:ext uri="{909E8E84-426E-40DD-AFC4-6F175D3DCCD1}">
              <a14:hiddenFill xmlns:a14="http://schemas.microsoft.com/office/drawing/2010/main">
                <a:solidFill>
                  <a:srgbClr val="FFFFFF"/>
                </a:solidFill>
              </a14:hiddenFill>
            </a:ext>
          </a:extLst>
        </p:spPr>
      </p:pic>
      <p:sp>
        <p:nvSpPr>
          <p:cNvPr id="110602" name="AutoShape 10">
            <a:extLst>
              <a:ext uri="{FF2B5EF4-FFF2-40B4-BE49-F238E27FC236}">
                <a16:creationId xmlns:a16="http://schemas.microsoft.com/office/drawing/2014/main" id="{3F6A8A38-C3E2-8619-373E-87B021992E40}"/>
              </a:ext>
              <a:ext uri="{C183D7F6-B498-43B3-948B-1728B52AA6E4}">
                <adec:decorative xmlns:adec="http://schemas.microsoft.com/office/drawing/2017/decorative" val="1"/>
              </a:ext>
            </a:extLst>
          </p:cNvPr>
          <p:cNvSpPr>
            <a:spLocks noChangeAspect="1" noChangeArrowheads="1"/>
          </p:cNvSpPr>
          <p:nvPr/>
        </p:nvSpPr>
        <p:spPr bwMode="auto">
          <a:xfrm>
            <a:off x="1143000" y="1905000"/>
            <a:ext cx="146050" cy="139700"/>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4" name="Picture 4" descr="Two white spiral-shaped seashells placed side by side on a blue surface. A ruler on the right edge of the image provides a sense of scale for the shells.">
            <a:extLst>
              <a:ext uri="{FF2B5EF4-FFF2-40B4-BE49-F238E27FC236}">
                <a16:creationId xmlns:a16="http://schemas.microsoft.com/office/drawing/2014/main" id="{85C7DEEA-D70E-498F-C504-8F24820488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27013"/>
            <a:ext cx="10744200" cy="7694613"/>
          </a:xfrm>
          <a:prstGeom prst="rect">
            <a:avLst/>
          </a:prstGeom>
          <a:noFill/>
          <a:extLst>
            <a:ext uri="{909E8E84-426E-40DD-AFC4-6F175D3DCCD1}">
              <a14:hiddenFill xmlns:a14="http://schemas.microsoft.com/office/drawing/2010/main">
                <a:solidFill>
                  <a:srgbClr val="FFFFFF"/>
                </a:solidFill>
              </a14:hiddenFill>
            </a:ext>
          </a:extLst>
        </p:spPr>
      </p:pic>
      <p:sp>
        <p:nvSpPr>
          <p:cNvPr id="102405" name="Text Box 5">
            <a:extLst>
              <a:ext uri="{FF2B5EF4-FFF2-40B4-BE49-F238E27FC236}">
                <a16:creationId xmlns:a16="http://schemas.microsoft.com/office/drawing/2014/main" id="{85AA99D6-675B-9A29-62A0-E3104B1D7EA9}"/>
              </a:ext>
            </a:extLst>
          </p:cNvPr>
          <p:cNvSpPr txBox="1">
            <a:spLocks noChangeArrowheads="1"/>
          </p:cNvSpPr>
          <p:nvPr/>
        </p:nvSpPr>
        <p:spPr bwMode="auto">
          <a:xfrm>
            <a:off x="2209800" y="228600"/>
            <a:ext cx="2768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i="1">
                <a:solidFill>
                  <a:schemeClr val="bg1"/>
                </a:solidFill>
              </a:rPr>
              <a:t>Rabdotus schiedeanus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A map of mexico with black outline&#10;">
            <a:extLst>
              <a:ext uri="{FF2B5EF4-FFF2-40B4-BE49-F238E27FC236}">
                <a16:creationId xmlns:a16="http://schemas.microsoft.com/office/drawing/2014/main" id="{ABF2F635-25F9-AE25-5B27-34DF2D4F8A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6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112643" name="Text Box 3">
            <a:extLst>
              <a:ext uri="{FF2B5EF4-FFF2-40B4-BE49-F238E27FC236}">
                <a16:creationId xmlns:a16="http://schemas.microsoft.com/office/drawing/2014/main" id="{E6E1139B-7C80-64CE-2EBB-CB0D14BE7F76}"/>
              </a:ext>
            </a:extLst>
          </p:cNvPr>
          <p:cNvSpPr txBox="1">
            <a:spLocks noChangeArrowheads="1"/>
          </p:cNvSpPr>
          <p:nvPr/>
        </p:nvSpPr>
        <p:spPr bwMode="auto">
          <a:xfrm>
            <a:off x="5791200" y="3657600"/>
            <a:ext cx="2209800" cy="155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600"/>
              <a:t>Distribuci</a:t>
            </a:r>
            <a:r>
              <a:rPr lang="en-US" altLang="en-US" sz="1600">
                <a:cs typeface="Times New Roman" panose="02020603050405020304" pitchFamily="18" charset="0"/>
              </a:rPr>
              <a:t>ó</a:t>
            </a:r>
            <a:r>
              <a:rPr lang="en-US" altLang="en-US" sz="1600"/>
              <a:t>n</a:t>
            </a:r>
          </a:p>
          <a:p>
            <a:pPr algn="l"/>
            <a:endParaRPr lang="en-US" altLang="en-US" sz="1600"/>
          </a:p>
          <a:p>
            <a:pPr algn="l"/>
            <a:r>
              <a:rPr lang="en-US" altLang="en-US" sz="1600"/>
              <a:t>   M</a:t>
            </a:r>
            <a:r>
              <a:rPr lang="en-US" altLang="en-US" sz="1600">
                <a:cs typeface="Times New Roman" panose="02020603050405020304" pitchFamily="18" charset="0"/>
              </a:rPr>
              <a:t>é</a:t>
            </a:r>
            <a:r>
              <a:rPr lang="en-US" altLang="en-US" sz="1600"/>
              <a:t>xico:</a:t>
            </a:r>
          </a:p>
          <a:p>
            <a:pPr algn="l"/>
            <a:r>
              <a:rPr lang="en-US" altLang="en-US" sz="1600"/>
              <a:t>      Durango (Lerdo)</a:t>
            </a:r>
          </a:p>
          <a:p>
            <a:pPr algn="l"/>
            <a:r>
              <a:rPr lang="en-US" altLang="en-US" sz="1600"/>
              <a:t>      Coahuila (Saltillo)</a:t>
            </a:r>
          </a:p>
          <a:p>
            <a:pPr algn="l"/>
            <a:endParaRPr lang="en-US" altLang="en-US" sz="1600"/>
          </a:p>
        </p:txBody>
      </p:sp>
      <p:sp>
        <p:nvSpPr>
          <p:cNvPr id="112644" name="Text Box 4">
            <a:extLst>
              <a:ext uri="{FF2B5EF4-FFF2-40B4-BE49-F238E27FC236}">
                <a16:creationId xmlns:a16="http://schemas.microsoft.com/office/drawing/2014/main" id="{43CB6C75-B410-F3E9-648C-FCCFCD37905D}"/>
              </a:ext>
              <a:ext uri="{C183D7F6-B498-43B3-948B-1728B52AA6E4}">
                <adec:decorative xmlns:adec="http://schemas.microsoft.com/office/drawing/2017/decorative" val="1"/>
              </a:ext>
            </a:extLst>
          </p:cNvPr>
          <p:cNvSpPr txBox="1">
            <a:spLocks noChangeArrowheads="1"/>
          </p:cNvSpPr>
          <p:nvPr/>
        </p:nvSpPr>
        <p:spPr bwMode="auto">
          <a:xfrm>
            <a:off x="6858000" y="1524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1800"/>
          </a:p>
        </p:txBody>
      </p:sp>
      <p:sp>
        <p:nvSpPr>
          <p:cNvPr id="112645" name="Text Box 5">
            <a:extLst>
              <a:ext uri="{FF2B5EF4-FFF2-40B4-BE49-F238E27FC236}">
                <a16:creationId xmlns:a16="http://schemas.microsoft.com/office/drawing/2014/main" id="{3AAE9855-174C-FF64-8430-3B8240B3A519}"/>
              </a:ext>
            </a:extLst>
          </p:cNvPr>
          <p:cNvSpPr txBox="1">
            <a:spLocks noChangeArrowheads="1"/>
          </p:cNvSpPr>
          <p:nvPr/>
        </p:nvSpPr>
        <p:spPr bwMode="auto">
          <a:xfrm>
            <a:off x="5133975" y="188913"/>
            <a:ext cx="3448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t>Rabdotus schiedeanus </a:t>
            </a:r>
            <a:r>
              <a:rPr lang="en-US" altLang="en-US" sz="1800"/>
              <a:t>(Pfeiffer)</a:t>
            </a:r>
            <a:endParaRPr lang="en-US" altLang="en-US" sz="1800" i="1"/>
          </a:p>
        </p:txBody>
      </p:sp>
      <p:sp>
        <p:nvSpPr>
          <p:cNvPr id="112646" name="AutoShape 6">
            <a:extLst>
              <a:ext uri="{FF2B5EF4-FFF2-40B4-BE49-F238E27FC236}">
                <a16:creationId xmlns:a16="http://schemas.microsoft.com/office/drawing/2014/main" id="{83400B9E-4D21-CCF4-190D-5E3D2093D09B}"/>
              </a:ext>
              <a:ext uri="{C183D7F6-B498-43B3-948B-1728B52AA6E4}">
                <adec:decorative xmlns:adec="http://schemas.microsoft.com/office/drawing/2017/decorative" val="1"/>
              </a:ext>
            </a:extLst>
          </p:cNvPr>
          <p:cNvSpPr>
            <a:spLocks noChangeAspect="1" noChangeArrowheads="1"/>
          </p:cNvSpPr>
          <p:nvPr/>
        </p:nvSpPr>
        <p:spPr bwMode="auto">
          <a:xfrm>
            <a:off x="1447800" y="28194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2647" name="AutoShape 7">
            <a:extLst>
              <a:ext uri="{FF2B5EF4-FFF2-40B4-BE49-F238E27FC236}">
                <a16:creationId xmlns:a16="http://schemas.microsoft.com/office/drawing/2014/main" id="{F871E086-C118-00C8-07D8-80AFB93D7DED}"/>
              </a:ext>
              <a:ext uri="{C183D7F6-B498-43B3-948B-1728B52AA6E4}">
                <adec:decorative xmlns:adec="http://schemas.microsoft.com/office/drawing/2017/decorative" val="1"/>
              </a:ext>
            </a:extLst>
          </p:cNvPr>
          <p:cNvSpPr>
            <a:spLocks noChangeAspect="1" noChangeArrowheads="1"/>
          </p:cNvSpPr>
          <p:nvPr/>
        </p:nvSpPr>
        <p:spPr bwMode="auto">
          <a:xfrm>
            <a:off x="457200" y="30480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12648" name="Picture 8" descr="Two white spiral-shaped seashells placed side by side on a blue surface. A ruler on the right edge of the image provides a sense of scale for the shells.">
            <a:extLst>
              <a:ext uri="{FF2B5EF4-FFF2-40B4-BE49-F238E27FC236}">
                <a16:creationId xmlns:a16="http://schemas.microsoft.com/office/drawing/2014/main" id="{921ECF97-9AB3-DF75-BF36-E6F88C7D86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685800"/>
            <a:ext cx="3702050" cy="2651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142C5E5F-0444-432E-57BD-1DBDD5DC0432}"/>
              </a:ext>
            </a:extLst>
          </p:cNvPr>
          <p:cNvSpPr>
            <a:spLocks noGrp="1" noChangeArrowheads="1"/>
          </p:cNvSpPr>
          <p:nvPr>
            <p:ph type="title"/>
          </p:nvPr>
        </p:nvSpPr>
        <p:spPr/>
        <p:txBody>
          <a:bodyPr/>
          <a:lstStyle/>
          <a:p>
            <a:endParaRPr lang="en-US" altLang="en-US"/>
          </a:p>
        </p:txBody>
      </p:sp>
      <p:sp>
        <p:nvSpPr>
          <p:cNvPr id="4099" name="Rectangle 3">
            <a:extLst>
              <a:ext uri="{FF2B5EF4-FFF2-40B4-BE49-F238E27FC236}">
                <a16:creationId xmlns:a16="http://schemas.microsoft.com/office/drawing/2014/main" id="{6CE68391-252E-AC63-89DA-D1CD83A3A189}"/>
              </a:ext>
            </a:extLst>
          </p:cNvPr>
          <p:cNvSpPr>
            <a:spLocks noGrp="1" noChangeArrowheads="1"/>
          </p:cNvSpPr>
          <p:nvPr>
            <p:ph type="body" idx="1"/>
          </p:nvPr>
        </p:nvSpPr>
        <p:spPr>
          <a:xfrm>
            <a:off x="914400" y="838200"/>
            <a:ext cx="8229600" cy="4525963"/>
          </a:xfrm>
        </p:spPr>
        <p:txBody>
          <a:bodyPr/>
          <a:lstStyle/>
          <a:p>
            <a:endParaRPr lang="en-US" altLang="en-US"/>
          </a:p>
        </p:txBody>
      </p:sp>
      <p:pic>
        <p:nvPicPr>
          <p:cNvPr id="4100" name="Picture 4" descr="A close-up image of a small, golden-brown seashell with a spiral pattern and fine ridges. The shell is illuminated, highlighting its shiny and textured surface.">
            <a:extLst>
              <a:ext uri="{FF2B5EF4-FFF2-40B4-BE49-F238E27FC236}">
                <a16:creationId xmlns:a16="http://schemas.microsoft.com/office/drawing/2014/main" id="{3DB4F4CC-550D-6EDB-C774-63E36400C2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57200"/>
            <a:ext cx="10668000" cy="7620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F035D1A0-65D5-D411-3CD3-0ED88E8D0CB8}"/>
              </a:ext>
            </a:extLst>
          </p:cNvPr>
          <p:cNvSpPr>
            <a:spLocks noGrp="1" noChangeArrowheads="1"/>
          </p:cNvSpPr>
          <p:nvPr>
            <p:ph type="title"/>
          </p:nvPr>
        </p:nvSpPr>
        <p:spPr/>
        <p:txBody>
          <a:bodyPr/>
          <a:lstStyle/>
          <a:p>
            <a:endParaRPr lang="en-US" altLang="en-US"/>
          </a:p>
        </p:txBody>
      </p:sp>
      <p:sp>
        <p:nvSpPr>
          <p:cNvPr id="9219" name="Rectangle 3">
            <a:extLst>
              <a:ext uri="{FF2B5EF4-FFF2-40B4-BE49-F238E27FC236}">
                <a16:creationId xmlns:a16="http://schemas.microsoft.com/office/drawing/2014/main" id="{36DDE18A-09E5-2FDB-EBC4-86E12AA2B641}"/>
              </a:ext>
            </a:extLst>
          </p:cNvPr>
          <p:cNvSpPr>
            <a:spLocks noGrp="1" noChangeArrowheads="1"/>
          </p:cNvSpPr>
          <p:nvPr>
            <p:ph type="body" idx="1"/>
          </p:nvPr>
        </p:nvSpPr>
        <p:spPr/>
        <p:txBody>
          <a:bodyPr/>
          <a:lstStyle/>
          <a:p>
            <a:endParaRPr lang="en-US" altLang="en-US"/>
          </a:p>
        </p:txBody>
      </p:sp>
      <p:pic>
        <p:nvPicPr>
          <p:cNvPr id="9220" name="Picture 4" descr="Two white spiral shells, one viewed from the side and the other from the top, placed on a black background with a ruler at the bottom for scale.">
            <a:extLst>
              <a:ext uri="{FF2B5EF4-FFF2-40B4-BE49-F238E27FC236}">
                <a16:creationId xmlns:a16="http://schemas.microsoft.com/office/drawing/2014/main" id="{83CA0CC7-6B6D-1642-E566-9AB1EF0E43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381000"/>
            <a:ext cx="10972800" cy="7523163"/>
          </a:xfrm>
          <a:prstGeom prst="rect">
            <a:avLst/>
          </a:prstGeom>
          <a:noFill/>
          <a:extLst>
            <a:ext uri="{909E8E84-426E-40DD-AFC4-6F175D3DCCD1}">
              <a14:hiddenFill xmlns:a14="http://schemas.microsoft.com/office/drawing/2010/main">
                <a:solidFill>
                  <a:srgbClr val="FFFFFF"/>
                </a:solidFill>
              </a14:hiddenFill>
            </a:ext>
          </a:extLst>
        </p:spPr>
      </p:pic>
      <p:sp>
        <p:nvSpPr>
          <p:cNvPr id="9221" name="Text Box 5">
            <a:extLst>
              <a:ext uri="{FF2B5EF4-FFF2-40B4-BE49-F238E27FC236}">
                <a16:creationId xmlns:a16="http://schemas.microsoft.com/office/drawing/2014/main" id="{F752939C-3EB1-494B-5633-539BCF2B4A31}"/>
              </a:ext>
            </a:extLst>
          </p:cNvPr>
          <p:cNvSpPr txBox="1">
            <a:spLocks noChangeArrowheads="1"/>
          </p:cNvSpPr>
          <p:nvPr/>
        </p:nvSpPr>
        <p:spPr bwMode="auto">
          <a:xfrm>
            <a:off x="5715000" y="3048000"/>
            <a:ext cx="2584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solidFill>
                  <a:schemeClr val="bg1"/>
                </a:solidFill>
              </a:rPr>
              <a:t>Holospira durangoensis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A map of mexico with black outline&#10;">
            <a:extLst>
              <a:ext uri="{FF2B5EF4-FFF2-40B4-BE49-F238E27FC236}">
                <a16:creationId xmlns:a16="http://schemas.microsoft.com/office/drawing/2014/main" id="{102A5F36-25D4-4529-4282-B13691D64B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6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114691" name="Text Box 3">
            <a:extLst>
              <a:ext uri="{FF2B5EF4-FFF2-40B4-BE49-F238E27FC236}">
                <a16:creationId xmlns:a16="http://schemas.microsoft.com/office/drawing/2014/main" id="{F992AE09-4664-8186-BA7C-8DEDA281FB0E}"/>
              </a:ext>
            </a:extLst>
          </p:cNvPr>
          <p:cNvSpPr txBox="1">
            <a:spLocks noChangeArrowheads="1"/>
          </p:cNvSpPr>
          <p:nvPr/>
        </p:nvSpPr>
        <p:spPr bwMode="auto">
          <a:xfrm>
            <a:off x="6019800" y="3733800"/>
            <a:ext cx="1325563" cy="155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sz="1600"/>
              <a:t>Distribuci</a:t>
            </a:r>
            <a:r>
              <a:rPr lang="en-US" altLang="en-US" sz="1600">
                <a:cs typeface="Times New Roman" panose="02020603050405020304" pitchFamily="18" charset="0"/>
              </a:rPr>
              <a:t>ó</a:t>
            </a:r>
            <a:r>
              <a:rPr lang="en-US" altLang="en-US" sz="1600"/>
              <a:t>n</a:t>
            </a:r>
          </a:p>
          <a:p>
            <a:pPr algn="l"/>
            <a:endParaRPr lang="en-US" altLang="en-US" sz="1600"/>
          </a:p>
          <a:p>
            <a:pPr algn="l"/>
            <a:r>
              <a:rPr lang="en-US" altLang="en-US" sz="1600"/>
              <a:t>   M</a:t>
            </a:r>
            <a:r>
              <a:rPr lang="en-US" altLang="en-US" sz="1600">
                <a:cs typeface="Times New Roman" panose="02020603050405020304" pitchFamily="18" charset="0"/>
              </a:rPr>
              <a:t>é</a:t>
            </a:r>
            <a:r>
              <a:rPr lang="en-US" altLang="en-US" sz="1600"/>
              <a:t>xico:</a:t>
            </a:r>
          </a:p>
          <a:p>
            <a:pPr algn="l"/>
            <a:r>
              <a:rPr lang="en-US" altLang="en-US" sz="1600"/>
              <a:t>      Durango</a:t>
            </a:r>
          </a:p>
          <a:p>
            <a:pPr algn="l"/>
            <a:r>
              <a:rPr lang="en-US" altLang="en-US" sz="1600"/>
              <a:t>      Coahuila</a:t>
            </a:r>
          </a:p>
          <a:p>
            <a:pPr algn="l"/>
            <a:endParaRPr lang="en-US" altLang="en-US" sz="1600"/>
          </a:p>
        </p:txBody>
      </p:sp>
      <p:sp>
        <p:nvSpPr>
          <p:cNvPr id="114692" name="Text Box 4">
            <a:extLst>
              <a:ext uri="{FF2B5EF4-FFF2-40B4-BE49-F238E27FC236}">
                <a16:creationId xmlns:a16="http://schemas.microsoft.com/office/drawing/2014/main" id="{FAF6BDB8-BF4B-DC89-A5CB-37BF21C1BF2E}"/>
              </a:ext>
            </a:extLst>
          </p:cNvPr>
          <p:cNvSpPr txBox="1">
            <a:spLocks noChangeArrowheads="1"/>
          </p:cNvSpPr>
          <p:nvPr/>
        </p:nvSpPr>
        <p:spPr bwMode="auto">
          <a:xfrm>
            <a:off x="5146675" y="188913"/>
            <a:ext cx="3422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t>Holospira durangoensis </a:t>
            </a:r>
            <a:r>
              <a:rPr lang="en-US" altLang="en-US" sz="1800"/>
              <a:t>Bartsch</a:t>
            </a:r>
            <a:endParaRPr lang="en-US" altLang="en-US" sz="1800" i="1"/>
          </a:p>
        </p:txBody>
      </p:sp>
      <p:sp>
        <p:nvSpPr>
          <p:cNvPr id="114693" name="AutoShape 5">
            <a:extLst>
              <a:ext uri="{FF2B5EF4-FFF2-40B4-BE49-F238E27FC236}">
                <a16:creationId xmlns:a16="http://schemas.microsoft.com/office/drawing/2014/main" id="{BC7BA195-2A82-5F42-71BB-7CACC33C0841}"/>
              </a:ext>
              <a:ext uri="{C183D7F6-B498-43B3-948B-1728B52AA6E4}">
                <adec:decorative xmlns:adec="http://schemas.microsoft.com/office/drawing/2017/decorative" val="1"/>
              </a:ext>
            </a:extLst>
          </p:cNvPr>
          <p:cNvSpPr>
            <a:spLocks noChangeAspect="1" noChangeArrowheads="1"/>
          </p:cNvSpPr>
          <p:nvPr/>
        </p:nvSpPr>
        <p:spPr bwMode="auto">
          <a:xfrm>
            <a:off x="1219200" y="2438400"/>
            <a:ext cx="13652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4694" name="AutoShape 6">
            <a:extLst>
              <a:ext uri="{FF2B5EF4-FFF2-40B4-BE49-F238E27FC236}">
                <a16:creationId xmlns:a16="http://schemas.microsoft.com/office/drawing/2014/main" id="{A2855E15-8205-4345-B48A-964D4998939D}"/>
              </a:ext>
              <a:ext uri="{C183D7F6-B498-43B3-948B-1728B52AA6E4}">
                <adec:decorative xmlns:adec="http://schemas.microsoft.com/office/drawing/2017/decorative" val="1"/>
              </a:ext>
            </a:extLst>
          </p:cNvPr>
          <p:cNvSpPr>
            <a:spLocks noChangeAspect="1" noChangeArrowheads="1"/>
          </p:cNvSpPr>
          <p:nvPr/>
        </p:nvSpPr>
        <p:spPr bwMode="auto">
          <a:xfrm>
            <a:off x="304800" y="2971800"/>
            <a:ext cx="13652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14695" name="Picture 7" descr="Two white spiral shells, one viewed from the side and the other from the top, placed on a black background with a ruler at the bottom for scale.">
            <a:extLst>
              <a:ext uri="{FF2B5EF4-FFF2-40B4-BE49-F238E27FC236}">
                <a16:creationId xmlns:a16="http://schemas.microsoft.com/office/drawing/2014/main" id="{9F82B2AF-B44B-90B9-6CE6-251EE9ECB2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684213"/>
            <a:ext cx="3657600" cy="2508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Two white spiral shells, one viewed from the side and the other from the top, placed on a black background with a ruler at the bottom for scale.">
            <a:extLst>
              <a:ext uri="{FF2B5EF4-FFF2-40B4-BE49-F238E27FC236}">
                <a16:creationId xmlns:a16="http://schemas.microsoft.com/office/drawing/2014/main" id="{1E212FCC-1D81-9283-A204-E6D9588216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304800"/>
            <a:ext cx="13030200" cy="8704263"/>
          </a:xfrm>
          <a:prstGeom prst="rect">
            <a:avLst/>
          </a:prstGeom>
          <a:noFill/>
          <a:extLst>
            <a:ext uri="{909E8E84-426E-40DD-AFC4-6F175D3DCCD1}">
              <a14:hiddenFill xmlns:a14="http://schemas.microsoft.com/office/drawing/2010/main">
                <a:solidFill>
                  <a:srgbClr val="FFFFFF"/>
                </a:solidFill>
              </a14:hiddenFill>
            </a:ext>
          </a:extLst>
        </p:spPr>
      </p:pic>
      <p:sp>
        <p:nvSpPr>
          <p:cNvPr id="57349" name="Text Box 5">
            <a:extLst>
              <a:ext uri="{FF2B5EF4-FFF2-40B4-BE49-F238E27FC236}">
                <a16:creationId xmlns:a16="http://schemas.microsoft.com/office/drawing/2014/main" id="{35BC05E8-BB2D-9B62-87E8-89B46FB6C0BA}"/>
              </a:ext>
            </a:extLst>
          </p:cNvPr>
          <p:cNvSpPr txBox="1">
            <a:spLocks noChangeArrowheads="1"/>
          </p:cNvSpPr>
          <p:nvPr/>
        </p:nvSpPr>
        <p:spPr bwMode="auto">
          <a:xfrm>
            <a:off x="2597150" y="609600"/>
            <a:ext cx="1947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i="1">
                <a:solidFill>
                  <a:schemeClr val="bg1"/>
                </a:solidFill>
              </a:rPr>
              <a:t>Holospira sp. 1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8" name="Picture 4" descr="Two white spiral shells, one viewed from the side and the other from the top, placed on a black background with a ruler at the bottom for scale.">
            <a:extLst>
              <a:ext uri="{FF2B5EF4-FFF2-40B4-BE49-F238E27FC236}">
                <a16:creationId xmlns:a16="http://schemas.microsoft.com/office/drawing/2014/main" id="{8F022810-BEA0-E5BE-3D9D-10452DE9EC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242888"/>
            <a:ext cx="12039600" cy="7735888"/>
          </a:xfrm>
          <a:prstGeom prst="rect">
            <a:avLst/>
          </a:prstGeom>
          <a:noFill/>
          <a:extLst>
            <a:ext uri="{909E8E84-426E-40DD-AFC4-6F175D3DCCD1}">
              <a14:hiddenFill xmlns:a14="http://schemas.microsoft.com/office/drawing/2010/main">
                <a:solidFill>
                  <a:srgbClr val="FFFFFF"/>
                </a:solidFill>
              </a14:hiddenFill>
            </a:ext>
          </a:extLst>
        </p:spPr>
      </p:pic>
      <p:sp>
        <p:nvSpPr>
          <p:cNvPr id="103429" name="Text Box 5">
            <a:extLst>
              <a:ext uri="{FF2B5EF4-FFF2-40B4-BE49-F238E27FC236}">
                <a16:creationId xmlns:a16="http://schemas.microsoft.com/office/drawing/2014/main" id="{865DC55E-6BB4-B82E-1987-1D6DA715F2E4}"/>
              </a:ext>
            </a:extLst>
          </p:cNvPr>
          <p:cNvSpPr txBox="1">
            <a:spLocks noChangeArrowheads="1"/>
          </p:cNvSpPr>
          <p:nvPr/>
        </p:nvSpPr>
        <p:spPr bwMode="auto">
          <a:xfrm>
            <a:off x="2513013" y="649288"/>
            <a:ext cx="23034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i="1">
                <a:solidFill>
                  <a:schemeClr val="bg1"/>
                </a:solidFill>
              </a:rPr>
              <a:t>Holospira</a:t>
            </a:r>
            <a:r>
              <a:rPr lang="en-US" altLang="en-US" sz="2400">
                <a:solidFill>
                  <a:schemeClr val="bg1"/>
                </a:solidFill>
              </a:rPr>
              <a:t> </a:t>
            </a:r>
            <a:r>
              <a:rPr lang="en-US" altLang="en-US" sz="2400" i="1">
                <a:solidFill>
                  <a:schemeClr val="bg1"/>
                </a:solidFill>
              </a:rPr>
              <a:t>sp. 2 </a:t>
            </a:r>
            <a:endParaRPr lang="en-US" altLang="en-US" sz="2400">
              <a:solidFill>
                <a:schemeClr val="bg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2" name="Picture 4" descr="A close-up image of a small, spiral seashell with multiple holes and some dirt on it. The shell is beige in color and appears to be worn or damaged. The background is a plain, light gray surface.">
            <a:extLst>
              <a:ext uri="{FF2B5EF4-FFF2-40B4-BE49-F238E27FC236}">
                <a16:creationId xmlns:a16="http://schemas.microsoft.com/office/drawing/2014/main" id="{29F7FD93-382F-A2BA-375C-664DDA6731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36538"/>
            <a:ext cx="11125200" cy="7432676"/>
          </a:xfrm>
          <a:prstGeom prst="rect">
            <a:avLst/>
          </a:prstGeom>
          <a:noFill/>
          <a:extLst>
            <a:ext uri="{909E8E84-426E-40DD-AFC4-6F175D3DCCD1}">
              <a14:hiddenFill xmlns:a14="http://schemas.microsoft.com/office/drawing/2010/main">
                <a:solidFill>
                  <a:srgbClr val="FFFFFF"/>
                </a:solidFill>
              </a14:hiddenFill>
            </a:ext>
          </a:extLst>
        </p:spPr>
      </p:pic>
      <p:sp>
        <p:nvSpPr>
          <p:cNvPr id="140293" name="Text Box 5">
            <a:extLst>
              <a:ext uri="{FF2B5EF4-FFF2-40B4-BE49-F238E27FC236}">
                <a16:creationId xmlns:a16="http://schemas.microsoft.com/office/drawing/2014/main" id="{DDECBFEF-E07F-895D-F38D-ECFD406D1D93}"/>
              </a:ext>
            </a:extLst>
          </p:cNvPr>
          <p:cNvSpPr txBox="1">
            <a:spLocks noChangeArrowheads="1"/>
          </p:cNvSpPr>
          <p:nvPr/>
        </p:nvSpPr>
        <p:spPr bwMode="auto">
          <a:xfrm>
            <a:off x="3352800" y="0"/>
            <a:ext cx="2438400"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i="1"/>
              <a:t>Spiraxis</a:t>
            </a:r>
            <a:r>
              <a:rPr lang="en-US" altLang="en-US" sz="2400"/>
              <a:t> sp.</a:t>
            </a:r>
            <a:endParaRPr lang="en-US" altLang="en-US" sz="2400" i="1"/>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6" name="Rectangle 4">
            <a:extLst>
              <a:ext uri="{FF2B5EF4-FFF2-40B4-BE49-F238E27FC236}">
                <a16:creationId xmlns:a16="http://schemas.microsoft.com/office/drawing/2014/main" id="{0B60887B-FB37-6CBD-E410-AB5A7CE01A0B}"/>
              </a:ext>
            </a:extLst>
          </p:cNvPr>
          <p:cNvSpPr>
            <a:spLocks noGrp="1" noChangeArrowheads="1"/>
          </p:cNvSpPr>
          <p:nvPr>
            <p:ph type="ctrTitle" idx="4294967295"/>
          </p:nvPr>
        </p:nvSpPr>
        <p:spPr>
          <a:xfrm>
            <a:off x="5638800" y="0"/>
            <a:ext cx="2362200" cy="403225"/>
          </a:xfrm>
        </p:spPr>
        <p:txBody>
          <a:bodyPr/>
          <a:lstStyle/>
          <a:p>
            <a:r>
              <a:rPr lang="en-US" altLang="en-US" sz="2400"/>
              <a:t>Spiraxis sp.</a:t>
            </a:r>
          </a:p>
        </p:txBody>
      </p:sp>
      <p:pic>
        <p:nvPicPr>
          <p:cNvPr id="141318" name="Picture 6" descr="A map of mexico with black outline&#10;">
            <a:extLst>
              <a:ext uri="{FF2B5EF4-FFF2-40B4-BE49-F238E27FC236}">
                <a16:creationId xmlns:a16="http://schemas.microsoft.com/office/drawing/2014/main" id="{28711C1E-39F3-FA4A-94D6-E11F81D54F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688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1319" name="Picture 7" descr="A close-up image of a small, spiral seashell with multiple holes and some dirt on it. The shell is beige in color and appears to be worn or damaged. The background is a plain, light gray surface.">
            <a:extLst>
              <a:ext uri="{FF2B5EF4-FFF2-40B4-BE49-F238E27FC236}">
                <a16:creationId xmlns:a16="http://schemas.microsoft.com/office/drawing/2014/main" id="{754335C6-CDF6-2776-9BC7-842FBF615D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431800"/>
            <a:ext cx="4343400" cy="2901950"/>
          </a:xfrm>
          <a:prstGeom prst="rect">
            <a:avLst/>
          </a:prstGeom>
          <a:noFill/>
          <a:extLst>
            <a:ext uri="{909E8E84-426E-40DD-AFC4-6F175D3DCCD1}">
              <a14:hiddenFill xmlns:a14="http://schemas.microsoft.com/office/drawing/2010/main">
                <a:solidFill>
                  <a:srgbClr val="FFFFFF"/>
                </a:solidFill>
              </a14:hiddenFill>
            </a:ext>
          </a:extLst>
        </p:spPr>
      </p:pic>
      <p:sp>
        <p:nvSpPr>
          <p:cNvPr id="141320" name="Text Box 8">
            <a:extLst>
              <a:ext uri="{FF2B5EF4-FFF2-40B4-BE49-F238E27FC236}">
                <a16:creationId xmlns:a16="http://schemas.microsoft.com/office/drawing/2014/main" id="{C86E5F97-0869-4379-16A8-4C629BC3D8DB}"/>
              </a:ext>
            </a:extLst>
          </p:cNvPr>
          <p:cNvSpPr txBox="1">
            <a:spLocks noChangeArrowheads="1"/>
          </p:cNvSpPr>
          <p:nvPr/>
        </p:nvSpPr>
        <p:spPr bwMode="auto">
          <a:xfrm>
            <a:off x="6113463" y="3886200"/>
            <a:ext cx="2116137" cy="2292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600"/>
              <a:t>Distribuci</a:t>
            </a:r>
            <a:r>
              <a:rPr lang="en-US" altLang="en-US" sz="1600">
                <a:cs typeface="Times New Roman" panose="02020603050405020304" pitchFamily="18" charset="0"/>
              </a:rPr>
              <a:t>ó</a:t>
            </a:r>
            <a:r>
              <a:rPr lang="en-US" altLang="en-US" sz="1600"/>
              <a:t>n:</a:t>
            </a:r>
          </a:p>
          <a:p>
            <a:endParaRPr lang="en-US" altLang="en-US" sz="1600"/>
          </a:p>
          <a:p>
            <a:pPr algn="l"/>
            <a:r>
              <a:rPr lang="en-US" altLang="en-US" sz="1600"/>
              <a:t>M</a:t>
            </a:r>
            <a:r>
              <a:rPr lang="en-US" altLang="en-US" sz="1600">
                <a:cs typeface="Times New Roman" panose="02020603050405020304" pitchFamily="18" charset="0"/>
              </a:rPr>
              <a:t>é</a:t>
            </a:r>
            <a:r>
              <a:rPr lang="en-US" altLang="en-US" sz="1600"/>
              <a:t>xico:</a:t>
            </a:r>
          </a:p>
          <a:p>
            <a:pPr algn="l"/>
            <a:endParaRPr lang="en-US" altLang="en-US" sz="1600"/>
          </a:p>
          <a:p>
            <a:pPr algn="l"/>
            <a:r>
              <a:rPr lang="en-US" altLang="en-US" sz="1600"/>
              <a:t>  Tamaulipas</a:t>
            </a:r>
          </a:p>
          <a:p>
            <a:pPr algn="l"/>
            <a:r>
              <a:rPr lang="en-US" altLang="en-US" sz="1600"/>
              <a:t>  Veracruz</a:t>
            </a:r>
          </a:p>
          <a:p>
            <a:pPr algn="l"/>
            <a:r>
              <a:rPr lang="en-US" altLang="en-US" sz="1600"/>
              <a:t>  San Luis Potos</a:t>
            </a:r>
            <a:r>
              <a:rPr lang="en-US" altLang="en-US" sz="1600">
                <a:cs typeface="Times New Roman" panose="02020603050405020304" pitchFamily="18" charset="0"/>
              </a:rPr>
              <a:t>í</a:t>
            </a:r>
          </a:p>
          <a:p>
            <a:pPr algn="l"/>
            <a:r>
              <a:rPr lang="en-US" altLang="en-US" sz="1600">
                <a:cs typeface="Times New Roman" panose="02020603050405020304" pitchFamily="18" charset="0"/>
              </a:rPr>
              <a:t>  Hidalgo</a:t>
            </a:r>
          </a:p>
          <a:p>
            <a:pPr algn="l"/>
            <a:r>
              <a:rPr lang="en-US" altLang="en-US" sz="1600">
                <a:cs typeface="Times New Roman" panose="02020603050405020304" pitchFamily="18" charset="0"/>
              </a:rPr>
              <a:t>  Nuevo León</a:t>
            </a:r>
          </a:p>
        </p:txBody>
      </p:sp>
      <p:sp>
        <p:nvSpPr>
          <p:cNvPr id="141321" name="AutoShape 9">
            <a:extLst>
              <a:ext uri="{FF2B5EF4-FFF2-40B4-BE49-F238E27FC236}">
                <a16:creationId xmlns:a16="http://schemas.microsoft.com/office/drawing/2014/main" id="{CAC00698-4896-3D73-D29E-CA1CE8275784}"/>
              </a:ext>
              <a:ext uri="{C183D7F6-B498-43B3-948B-1728B52AA6E4}">
                <adec:decorative xmlns:adec="http://schemas.microsoft.com/office/drawing/2017/decorative" val="1"/>
              </a:ext>
            </a:extLst>
          </p:cNvPr>
          <p:cNvSpPr>
            <a:spLocks noChangeAspect="1" noChangeArrowheads="1"/>
          </p:cNvSpPr>
          <p:nvPr/>
        </p:nvSpPr>
        <p:spPr bwMode="auto">
          <a:xfrm>
            <a:off x="1828800" y="28956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1322" name="AutoShape 10">
            <a:extLst>
              <a:ext uri="{FF2B5EF4-FFF2-40B4-BE49-F238E27FC236}">
                <a16:creationId xmlns:a16="http://schemas.microsoft.com/office/drawing/2014/main" id="{5AA9E0FF-6312-BFF8-2393-8EC98592D7AB}"/>
              </a:ext>
              <a:ext uri="{C183D7F6-B498-43B3-948B-1728B52AA6E4}">
                <adec:decorative xmlns:adec="http://schemas.microsoft.com/office/drawing/2017/decorative" val="1"/>
              </a:ext>
            </a:extLst>
          </p:cNvPr>
          <p:cNvSpPr>
            <a:spLocks noChangeAspect="1" noChangeArrowheads="1"/>
          </p:cNvSpPr>
          <p:nvPr/>
        </p:nvSpPr>
        <p:spPr bwMode="auto">
          <a:xfrm>
            <a:off x="2286000" y="34290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1323" name="AutoShape 11">
            <a:extLst>
              <a:ext uri="{FF2B5EF4-FFF2-40B4-BE49-F238E27FC236}">
                <a16:creationId xmlns:a16="http://schemas.microsoft.com/office/drawing/2014/main" id="{B7183DA8-0A73-BA67-4A69-31AE9DBF4CF7}"/>
              </a:ext>
              <a:ext uri="{C183D7F6-B498-43B3-948B-1728B52AA6E4}">
                <adec:decorative xmlns:adec="http://schemas.microsoft.com/office/drawing/2017/decorative" val="1"/>
              </a:ext>
            </a:extLst>
          </p:cNvPr>
          <p:cNvSpPr>
            <a:spLocks noChangeAspect="1" noChangeArrowheads="1"/>
          </p:cNvSpPr>
          <p:nvPr/>
        </p:nvSpPr>
        <p:spPr bwMode="auto">
          <a:xfrm>
            <a:off x="1676400" y="38862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1324" name="AutoShape 12">
            <a:extLst>
              <a:ext uri="{FF2B5EF4-FFF2-40B4-BE49-F238E27FC236}">
                <a16:creationId xmlns:a16="http://schemas.microsoft.com/office/drawing/2014/main" id="{50ED87E7-AFB5-0993-0E6B-EC91D80B7CAE}"/>
              </a:ext>
              <a:ext uri="{C183D7F6-B498-43B3-948B-1728B52AA6E4}">
                <adec:decorative xmlns:adec="http://schemas.microsoft.com/office/drawing/2017/decorative" val="1"/>
              </a:ext>
            </a:extLst>
          </p:cNvPr>
          <p:cNvSpPr>
            <a:spLocks noChangeAspect="1" noChangeArrowheads="1"/>
          </p:cNvSpPr>
          <p:nvPr/>
        </p:nvSpPr>
        <p:spPr bwMode="auto">
          <a:xfrm>
            <a:off x="2590800" y="43434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1325" name="AutoShape 13">
            <a:extLst>
              <a:ext uri="{FF2B5EF4-FFF2-40B4-BE49-F238E27FC236}">
                <a16:creationId xmlns:a16="http://schemas.microsoft.com/office/drawing/2014/main" id="{ED2934C8-5E19-E372-BAED-57CF6B59924D}"/>
              </a:ext>
              <a:ext uri="{C183D7F6-B498-43B3-948B-1728B52AA6E4}">
                <adec:decorative xmlns:adec="http://schemas.microsoft.com/office/drawing/2017/decorative" val="1"/>
              </a:ext>
            </a:extLst>
          </p:cNvPr>
          <p:cNvSpPr>
            <a:spLocks noChangeAspect="1" noChangeArrowheads="1"/>
          </p:cNvSpPr>
          <p:nvPr/>
        </p:nvSpPr>
        <p:spPr bwMode="auto">
          <a:xfrm>
            <a:off x="2209800" y="45720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2" name="Picture 4" descr="Two white spiral shells are placed on a reflective surface. The shell on the left is positioned upright, showing its exterior, while the shell on the right is lying on its side, revealing its hollow interior.">
            <a:extLst>
              <a:ext uri="{FF2B5EF4-FFF2-40B4-BE49-F238E27FC236}">
                <a16:creationId xmlns:a16="http://schemas.microsoft.com/office/drawing/2014/main" id="{E9D61016-A673-09F5-3311-29583743D5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28600"/>
            <a:ext cx="10272713" cy="7850188"/>
          </a:xfrm>
          <a:prstGeom prst="rect">
            <a:avLst/>
          </a:prstGeom>
          <a:noFill/>
          <a:extLst>
            <a:ext uri="{909E8E84-426E-40DD-AFC4-6F175D3DCCD1}">
              <a14:hiddenFill xmlns:a14="http://schemas.microsoft.com/office/drawing/2010/main">
                <a:solidFill>
                  <a:srgbClr val="FFFFFF"/>
                </a:solidFill>
              </a14:hiddenFill>
            </a:ext>
          </a:extLst>
        </p:spPr>
      </p:pic>
      <p:sp>
        <p:nvSpPr>
          <p:cNvPr id="104454" name="Text Box 6">
            <a:extLst>
              <a:ext uri="{FF2B5EF4-FFF2-40B4-BE49-F238E27FC236}">
                <a16:creationId xmlns:a16="http://schemas.microsoft.com/office/drawing/2014/main" id="{5D0E9D21-4290-6CCA-2956-5CAA2ADF0599}"/>
              </a:ext>
            </a:extLst>
          </p:cNvPr>
          <p:cNvSpPr txBox="1">
            <a:spLocks noChangeArrowheads="1"/>
          </p:cNvSpPr>
          <p:nvPr/>
        </p:nvSpPr>
        <p:spPr bwMode="auto">
          <a:xfrm>
            <a:off x="3402013" y="849313"/>
            <a:ext cx="20494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i="1">
                <a:solidFill>
                  <a:schemeClr val="bg1"/>
                </a:solidFill>
              </a:rPr>
              <a:t>Succinea luteola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A map of mexico with black outline&#10;">
            <a:extLst>
              <a:ext uri="{FF2B5EF4-FFF2-40B4-BE49-F238E27FC236}">
                <a16:creationId xmlns:a16="http://schemas.microsoft.com/office/drawing/2014/main" id="{BAFAEC37-DC7E-3BBA-1E70-033445B115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6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118787" name="Text Box 3">
            <a:extLst>
              <a:ext uri="{FF2B5EF4-FFF2-40B4-BE49-F238E27FC236}">
                <a16:creationId xmlns:a16="http://schemas.microsoft.com/office/drawing/2014/main" id="{6D0040F9-D6A3-600E-0A0C-FA17E32D52D8}"/>
              </a:ext>
            </a:extLst>
          </p:cNvPr>
          <p:cNvSpPr txBox="1">
            <a:spLocks noChangeArrowheads="1"/>
          </p:cNvSpPr>
          <p:nvPr/>
        </p:nvSpPr>
        <p:spPr bwMode="auto">
          <a:xfrm>
            <a:off x="5257800" y="3810000"/>
            <a:ext cx="3352800"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defTabSz="695325">
              <a:defRPr>
                <a:solidFill>
                  <a:schemeClr val="tx1"/>
                </a:solidFill>
                <a:latin typeface="Arial" panose="020B0604020202020204" pitchFamily="34" charset="0"/>
              </a:defRPr>
            </a:lvl1pPr>
            <a:lvl2pPr algn="l" defTabSz="695325">
              <a:defRPr>
                <a:solidFill>
                  <a:schemeClr val="tx1"/>
                </a:solidFill>
                <a:latin typeface="Arial" panose="020B0604020202020204" pitchFamily="34" charset="0"/>
              </a:defRPr>
            </a:lvl2pPr>
            <a:lvl3pPr algn="l" defTabSz="695325">
              <a:defRPr>
                <a:solidFill>
                  <a:schemeClr val="tx1"/>
                </a:solidFill>
                <a:latin typeface="Arial" panose="020B0604020202020204" pitchFamily="34" charset="0"/>
              </a:defRPr>
            </a:lvl3pPr>
            <a:lvl4pPr algn="l" defTabSz="695325">
              <a:defRPr>
                <a:solidFill>
                  <a:schemeClr val="tx1"/>
                </a:solidFill>
                <a:latin typeface="Arial" panose="020B0604020202020204" pitchFamily="34" charset="0"/>
              </a:defRPr>
            </a:lvl4pPr>
            <a:lvl5pPr algn="l" defTabSz="695325">
              <a:defRPr>
                <a:solidFill>
                  <a:schemeClr val="tx1"/>
                </a:solidFill>
                <a:latin typeface="Arial" panose="020B0604020202020204" pitchFamily="34" charset="0"/>
              </a:defRPr>
            </a:lvl5pPr>
            <a:lvl6pPr defTabSz="695325" fontAlgn="base">
              <a:spcBef>
                <a:spcPct val="0"/>
              </a:spcBef>
              <a:spcAft>
                <a:spcPct val="0"/>
              </a:spcAft>
              <a:defRPr>
                <a:solidFill>
                  <a:schemeClr val="tx1"/>
                </a:solidFill>
                <a:latin typeface="Arial" panose="020B0604020202020204" pitchFamily="34" charset="0"/>
              </a:defRPr>
            </a:lvl6pPr>
            <a:lvl7pPr defTabSz="695325" fontAlgn="base">
              <a:spcBef>
                <a:spcPct val="0"/>
              </a:spcBef>
              <a:spcAft>
                <a:spcPct val="0"/>
              </a:spcAft>
              <a:defRPr>
                <a:solidFill>
                  <a:schemeClr val="tx1"/>
                </a:solidFill>
                <a:latin typeface="Arial" panose="020B0604020202020204" pitchFamily="34" charset="0"/>
              </a:defRPr>
            </a:lvl7pPr>
            <a:lvl8pPr defTabSz="695325" fontAlgn="base">
              <a:spcBef>
                <a:spcPct val="0"/>
              </a:spcBef>
              <a:spcAft>
                <a:spcPct val="0"/>
              </a:spcAft>
              <a:defRPr>
                <a:solidFill>
                  <a:schemeClr val="tx1"/>
                </a:solidFill>
                <a:latin typeface="Arial" panose="020B0604020202020204" pitchFamily="34" charset="0"/>
              </a:defRPr>
            </a:lvl8pPr>
            <a:lvl9pPr defTabSz="695325" fontAlgn="base">
              <a:spcBef>
                <a:spcPct val="0"/>
              </a:spcBef>
              <a:spcAft>
                <a:spcPct val="0"/>
              </a:spcAft>
              <a:defRPr>
                <a:solidFill>
                  <a:schemeClr val="tx1"/>
                </a:solidFill>
                <a:latin typeface="Arial" panose="020B0604020202020204" pitchFamily="34" charset="0"/>
              </a:defRPr>
            </a:lvl9pPr>
          </a:lstStyle>
          <a:p>
            <a:r>
              <a:rPr lang="en-US" altLang="en-US" sz="2000"/>
              <a:t>Distribuci</a:t>
            </a:r>
            <a:r>
              <a:rPr lang="en-US" altLang="en-US" sz="2000">
                <a:cs typeface="Times New Roman" panose="02020603050405020304" pitchFamily="18" charset="0"/>
              </a:rPr>
              <a:t>ó</a:t>
            </a:r>
            <a:r>
              <a:rPr lang="en-US" altLang="en-US" sz="2000"/>
              <a:t>n:</a:t>
            </a:r>
          </a:p>
          <a:p>
            <a:endParaRPr lang="en-US" altLang="en-US" sz="2000"/>
          </a:p>
          <a:p>
            <a:r>
              <a:rPr lang="en-US" altLang="en-US" sz="2000"/>
              <a:t>   M</a:t>
            </a:r>
            <a:r>
              <a:rPr lang="en-US" altLang="en-US" sz="2000">
                <a:cs typeface="Times New Roman" panose="02020603050405020304" pitchFamily="18" charset="0"/>
              </a:rPr>
              <a:t>é</a:t>
            </a:r>
            <a:r>
              <a:rPr lang="en-US" altLang="en-US" sz="2000"/>
              <a:t>xico:		EU:</a:t>
            </a:r>
          </a:p>
          <a:p>
            <a:r>
              <a:rPr lang="en-US" altLang="en-US" sz="2000"/>
              <a:t>      Coahuila	   Texas</a:t>
            </a:r>
          </a:p>
          <a:p>
            <a:r>
              <a:rPr lang="en-US" altLang="en-US" sz="2000"/>
              <a:t>      Nuevo Le</a:t>
            </a:r>
            <a:r>
              <a:rPr lang="en-US" altLang="en-US" sz="2000">
                <a:cs typeface="Times New Roman" panose="02020603050405020304" pitchFamily="18" charset="0"/>
              </a:rPr>
              <a:t>ó</a:t>
            </a:r>
            <a:r>
              <a:rPr lang="en-US" altLang="en-US" sz="2000"/>
              <a:t>n</a:t>
            </a:r>
          </a:p>
          <a:p>
            <a:r>
              <a:rPr lang="en-US" altLang="en-US" sz="2000"/>
              <a:t>      Tamaulipas</a:t>
            </a:r>
          </a:p>
          <a:p>
            <a:r>
              <a:rPr lang="en-US" altLang="en-US" sz="2000"/>
              <a:t>      San Luis Potos</a:t>
            </a:r>
            <a:r>
              <a:rPr lang="en-US" altLang="en-US" sz="2000">
                <a:cs typeface="Times New Roman" panose="02020603050405020304" pitchFamily="18" charset="0"/>
              </a:rPr>
              <a:t>í</a:t>
            </a:r>
            <a:endParaRPr lang="en-US" altLang="en-US" sz="2000"/>
          </a:p>
          <a:p>
            <a:endParaRPr lang="en-US" altLang="en-US" sz="2000"/>
          </a:p>
        </p:txBody>
      </p:sp>
      <p:sp>
        <p:nvSpPr>
          <p:cNvPr id="118788" name="Text Box 4">
            <a:extLst>
              <a:ext uri="{FF2B5EF4-FFF2-40B4-BE49-F238E27FC236}">
                <a16:creationId xmlns:a16="http://schemas.microsoft.com/office/drawing/2014/main" id="{B1F0C4BE-52EA-C4EB-12A6-F89EFEAF16B8}"/>
              </a:ext>
            </a:extLst>
          </p:cNvPr>
          <p:cNvSpPr txBox="1">
            <a:spLocks noChangeArrowheads="1"/>
          </p:cNvSpPr>
          <p:nvPr/>
        </p:nvSpPr>
        <p:spPr bwMode="auto">
          <a:xfrm>
            <a:off x="5591175" y="265113"/>
            <a:ext cx="2533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t>Succinea luteola </a:t>
            </a:r>
            <a:r>
              <a:rPr lang="en-US" altLang="en-US" sz="1800"/>
              <a:t>Gould</a:t>
            </a:r>
            <a:endParaRPr lang="en-US" altLang="en-US" sz="1800" i="1"/>
          </a:p>
        </p:txBody>
      </p:sp>
      <p:sp>
        <p:nvSpPr>
          <p:cNvPr id="118789" name="AutoShape 5">
            <a:extLst>
              <a:ext uri="{FF2B5EF4-FFF2-40B4-BE49-F238E27FC236}">
                <a16:creationId xmlns:a16="http://schemas.microsoft.com/office/drawing/2014/main" id="{D9E781A8-EA36-A20B-DEA4-5728E814EA08}"/>
              </a:ext>
              <a:ext uri="{C183D7F6-B498-43B3-948B-1728B52AA6E4}">
                <adec:decorative xmlns:adec="http://schemas.microsoft.com/office/drawing/2017/decorative" val="1"/>
              </a:ext>
            </a:extLst>
          </p:cNvPr>
          <p:cNvSpPr>
            <a:spLocks noChangeAspect="1" noChangeArrowheads="1"/>
          </p:cNvSpPr>
          <p:nvPr/>
        </p:nvSpPr>
        <p:spPr bwMode="auto">
          <a:xfrm>
            <a:off x="2438400" y="14478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8790" name="AutoShape 6">
            <a:extLst>
              <a:ext uri="{FF2B5EF4-FFF2-40B4-BE49-F238E27FC236}">
                <a16:creationId xmlns:a16="http://schemas.microsoft.com/office/drawing/2014/main" id="{78126A58-66B8-6F1C-0A9E-523DD438D3F7}"/>
              </a:ext>
              <a:ext uri="{C183D7F6-B498-43B3-948B-1728B52AA6E4}">
                <adec:decorative xmlns:adec="http://schemas.microsoft.com/office/drawing/2017/decorative" val="1"/>
              </a:ext>
            </a:extLst>
          </p:cNvPr>
          <p:cNvSpPr>
            <a:spLocks noChangeAspect="1" noChangeArrowheads="1"/>
          </p:cNvSpPr>
          <p:nvPr/>
        </p:nvSpPr>
        <p:spPr bwMode="auto">
          <a:xfrm>
            <a:off x="2362200" y="32766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8791" name="AutoShape 7">
            <a:extLst>
              <a:ext uri="{FF2B5EF4-FFF2-40B4-BE49-F238E27FC236}">
                <a16:creationId xmlns:a16="http://schemas.microsoft.com/office/drawing/2014/main" id="{F5D782D6-30A0-409B-61A5-2B123844CF5F}"/>
              </a:ext>
              <a:ext uri="{C183D7F6-B498-43B3-948B-1728B52AA6E4}">
                <adec:decorative xmlns:adec="http://schemas.microsoft.com/office/drawing/2017/decorative" val="1"/>
              </a:ext>
            </a:extLst>
          </p:cNvPr>
          <p:cNvSpPr>
            <a:spLocks noChangeAspect="1" noChangeArrowheads="1"/>
          </p:cNvSpPr>
          <p:nvPr/>
        </p:nvSpPr>
        <p:spPr bwMode="auto">
          <a:xfrm>
            <a:off x="1676400" y="38862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8792" name="AutoShape 8">
            <a:extLst>
              <a:ext uri="{FF2B5EF4-FFF2-40B4-BE49-F238E27FC236}">
                <a16:creationId xmlns:a16="http://schemas.microsoft.com/office/drawing/2014/main" id="{DBE36912-B24B-6C79-8B34-D26B29FFBB0D}"/>
              </a:ext>
              <a:ext uri="{C183D7F6-B498-43B3-948B-1728B52AA6E4}">
                <adec:decorative xmlns:adec="http://schemas.microsoft.com/office/drawing/2017/decorative" val="1"/>
              </a:ext>
            </a:extLst>
          </p:cNvPr>
          <p:cNvSpPr>
            <a:spLocks noChangeAspect="1" noChangeArrowheads="1"/>
          </p:cNvSpPr>
          <p:nvPr/>
        </p:nvSpPr>
        <p:spPr bwMode="auto">
          <a:xfrm>
            <a:off x="1905000" y="26670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8793" name="AutoShape 9">
            <a:extLst>
              <a:ext uri="{FF2B5EF4-FFF2-40B4-BE49-F238E27FC236}">
                <a16:creationId xmlns:a16="http://schemas.microsoft.com/office/drawing/2014/main" id="{E6662DE0-3205-E13E-5B90-4A48BC6A94EF}"/>
              </a:ext>
              <a:ext uri="{C183D7F6-B498-43B3-948B-1728B52AA6E4}">
                <adec:decorative xmlns:adec="http://schemas.microsoft.com/office/drawing/2017/decorative" val="1"/>
              </a:ext>
            </a:extLst>
          </p:cNvPr>
          <p:cNvSpPr>
            <a:spLocks noChangeAspect="1" noChangeArrowheads="1"/>
          </p:cNvSpPr>
          <p:nvPr/>
        </p:nvSpPr>
        <p:spPr bwMode="auto">
          <a:xfrm>
            <a:off x="1066800" y="2286000"/>
            <a:ext cx="152400" cy="146050"/>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18794" name="Picture 10" descr="Two white spiral shells are placed on a reflective surface. The shell on the left is positioned upright, showing its exterior, while the shell on the right is lying on its side, revealing its hollow interior.">
            <a:extLst>
              <a:ext uri="{FF2B5EF4-FFF2-40B4-BE49-F238E27FC236}">
                <a16:creationId xmlns:a16="http://schemas.microsoft.com/office/drawing/2014/main" id="{93AC1504-B9E3-B623-BE80-E0ACB394DE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685800"/>
            <a:ext cx="3962400" cy="3028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36D752C-E9D4-EB5C-0290-B7CCC67F881F}"/>
              </a:ext>
            </a:extLst>
          </p:cNvPr>
          <p:cNvSpPr>
            <a:spLocks noGrp="1" noChangeArrowheads="1"/>
          </p:cNvSpPr>
          <p:nvPr>
            <p:ph type="title"/>
          </p:nvPr>
        </p:nvSpPr>
        <p:spPr/>
        <p:txBody>
          <a:bodyPr/>
          <a:lstStyle/>
          <a:p>
            <a:endParaRPr lang="en-US" altLang="en-US"/>
          </a:p>
        </p:txBody>
      </p:sp>
      <p:sp>
        <p:nvSpPr>
          <p:cNvPr id="7171" name="Rectangle 3">
            <a:extLst>
              <a:ext uri="{FF2B5EF4-FFF2-40B4-BE49-F238E27FC236}">
                <a16:creationId xmlns:a16="http://schemas.microsoft.com/office/drawing/2014/main" id="{0450F296-99E0-4211-94B7-30FF2212B323}"/>
              </a:ext>
            </a:extLst>
          </p:cNvPr>
          <p:cNvSpPr>
            <a:spLocks noGrp="1" noChangeArrowheads="1"/>
          </p:cNvSpPr>
          <p:nvPr>
            <p:ph type="body" idx="1"/>
          </p:nvPr>
        </p:nvSpPr>
        <p:spPr/>
        <p:txBody>
          <a:bodyPr/>
          <a:lstStyle/>
          <a:p>
            <a:endParaRPr lang="en-US" altLang="en-US"/>
          </a:p>
        </p:txBody>
      </p:sp>
      <p:pic>
        <p:nvPicPr>
          <p:cNvPr id="7172" name="Picture 4" descr="Close-up image of a small, translucent, spiral-shaped shell with a rough texture and an opening at one end. The background is dark and out of focus, highlighting the details of the shell.">
            <a:extLst>
              <a:ext uri="{FF2B5EF4-FFF2-40B4-BE49-F238E27FC236}">
                <a16:creationId xmlns:a16="http://schemas.microsoft.com/office/drawing/2014/main" id="{D3813128-2C6B-F763-0BB6-B14EFDAE8A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304800"/>
            <a:ext cx="10134600" cy="7391400"/>
          </a:xfrm>
          <a:prstGeom prst="rect">
            <a:avLst/>
          </a:prstGeom>
          <a:noFill/>
          <a:extLst>
            <a:ext uri="{909E8E84-426E-40DD-AFC4-6F175D3DCCD1}">
              <a14:hiddenFill xmlns:a14="http://schemas.microsoft.com/office/drawing/2010/main">
                <a:solidFill>
                  <a:srgbClr val="FFFFFF"/>
                </a:solidFill>
              </a14:hiddenFill>
            </a:ext>
          </a:extLst>
        </p:spPr>
      </p:pic>
      <p:sp>
        <p:nvSpPr>
          <p:cNvPr id="7173" name="Text Box 5">
            <a:extLst>
              <a:ext uri="{FF2B5EF4-FFF2-40B4-BE49-F238E27FC236}">
                <a16:creationId xmlns:a16="http://schemas.microsoft.com/office/drawing/2014/main" id="{9FEAAAEA-BF41-B3A0-0F2B-C03753D261C3}"/>
              </a:ext>
            </a:extLst>
          </p:cNvPr>
          <p:cNvSpPr txBox="1">
            <a:spLocks noChangeArrowheads="1"/>
          </p:cNvSpPr>
          <p:nvPr/>
        </p:nvSpPr>
        <p:spPr bwMode="auto">
          <a:xfrm>
            <a:off x="2765425" y="341313"/>
            <a:ext cx="2393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solidFill>
                  <a:schemeClr val="bg1"/>
                </a:solidFill>
              </a:rPr>
              <a:t>Gastrocopta pellucida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4D2A6182-1943-B821-782E-4F9B91643BBF}"/>
              </a:ext>
            </a:extLst>
          </p:cNvPr>
          <p:cNvSpPr>
            <a:spLocks noGrp="1" noChangeArrowheads="1"/>
          </p:cNvSpPr>
          <p:nvPr>
            <p:ph type="title"/>
          </p:nvPr>
        </p:nvSpPr>
        <p:spPr/>
        <p:txBody>
          <a:bodyPr/>
          <a:lstStyle/>
          <a:p>
            <a:endParaRPr lang="en-US" altLang="en-US"/>
          </a:p>
        </p:txBody>
      </p:sp>
      <p:sp>
        <p:nvSpPr>
          <p:cNvPr id="8195" name="Rectangle 3">
            <a:extLst>
              <a:ext uri="{FF2B5EF4-FFF2-40B4-BE49-F238E27FC236}">
                <a16:creationId xmlns:a16="http://schemas.microsoft.com/office/drawing/2014/main" id="{7A4B4067-F7F4-9B14-62F0-1CE993011047}"/>
              </a:ext>
            </a:extLst>
          </p:cNvPr>
          <p:cNvSpPr>
            <a:spLocks noGrp="1" noChangeArrowheads="1"/>
          </p:cNvSpPr>
          <p:nvPr>
            <p:ph type="body" idx="1"/>
          </p:nvPr>
        </p:nvSpPr>
        <p:spPr/>
        <p:txBody>
          <a:bodyPr/>
          <a:lstStyle/>
          <a:p>
            <a:endParaRPr lang="en-US" altLang="en-US"/>
          </a:p>
        </p:txBody>
      </p:sp>
      <p:pic>
        <p:nvPicPr>
          <p:cNvPr id="8196" name="Picture 4" descr="Close-up image of a small, translucent, spiral-shaped shell with a rough texture and an opening at one end. The background is dark and out of focus, highlighting the details of the shell.">
            <a:extLst>
              <a:ext uri="{FF2B5EF4-FFF2-40B4-BE49-F238E27FC236}">
                <a16:creationId xmlns:a16="http://schemas.microsoft.com/office/drawing/2014/main" id="{3BBC651C-3DF6-BEF0-31CA-32CA2ED4A6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447800"/>
            <a:ext cx="11658600" cy="8763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24" name="Object 4" descr="Map of Mexico on one side. Close-up image of a small, translucent, spiral-shaped shell with a rough texture and an opening at one end. The background is dark and out of focus, highlighting the details of the shell.">
            <a:extLst>
              <a:ext uri="{FF2B5EF4-FFF2-40B4-BE49-F238E27FC236}">
                <a16:creationId xmlns:a16="http://schemas.microsoft.com/office/drawing/2014/main" id="{D58A2787-A9A2-C5FD-FAB6-BD9D921518AF}"/>
              </a:ext>
            </a:extLst>
          </p:cNvPr>
          <p:cNvGraphicFramePr>
            <a:graphicFrameLocks noChangeAspect="1"/>
          </p:cNvGraphicFramePr>
          <p:nvPr>
            <p:extLst>
              <p:ext uri="{D42A27DB-BD31-4B8C-83A1-F6EECF244321}">
                <p14:modId xmlns:p14="http://schemas.microsoft.com/office/powerpoint/2010/main" val="3320949690"/>
              </p:ext>
            </p:extLst>
          </p:nvPr>
        </p:nvGraphicFramePr>
        <p:xfrm>
          <a:off x="0" y="0"/>
          <a:ext cx="9144000" cy="6859588"/>
        </p:xfrm>
        <a:graphic>
          <a:graphicData uri="http://schemas.openxmlformats.org/presentationml/2006/ole">
            <mc:AlternateContent xmlns:mc="http://schemas.openxmlformats.org/markup-compatibility/2006">
              <mc:Choice xmlns:v="urn:schemas-microsoft-com:vml" Requires="v">
                <p:oleObj name="Slide" r:id="rId3" imgW="4572000" imgH="3429000" progId="PowerPoint.Slide.8">
                  <p:embed/>
                </p:oleObj>
              </mc:Choice>
              <mc:Fallback>
                <p:oleObj name="Slide" r:id="rId3" imgW="4572000" imgH="3429000" progId="PowerPoint.Slid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8" name="Picture 4" descr="A close-up image of a fossilized ammonite shell. The shell is spiral-shaped and appears to be embedded in a transparent material, possibly resin or glass. ">
            <a:extLst>
              <a:ext uri="{FF2B5EF4-FFF2-40B4-BE49-F238E27FC236}">
                <a16:creationId xmlns:a16="http://schemas.microsoft.com/office/drawing/2014/main" id="{8A512DE7-BBBC-8B52-C868-D5F6AA8B80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84150"/>
            <a:ext cx="10896600" cy="7278688"/>
          </a:xfrm>
          <a:prstGeom prst="rect">
            <a:avLst/>
          </a:prstGeom>
          <a:noFill/>
          <a:extLst>
            <a:ext uri="{909E8E84-426E-40DD-AFC4-6F175D3DCCD1}">
              <a14:hiddenFill xmlns:a14="http://schemas.microsoft.com/office/drawing/2010/main">
                <a:solidFill>
                  <a:srgbClr val="FFFFFF"/>
                </a:solidFill>
              </a14:hiddenFill>
            </a:ext>
          </a:extLst>
        </p:spPr>
      </p:pic>
      <p:sp>
        <p:nvSpPr>
          <p:cNvPr id="144389" name="Text Box 5">
            <a:extLst>
              <a:ext uri="{FF2B5EF4-FFF2-40B4-BE49-F238E27FC236}">
                <a16:creationId xmlns:a16="http://schemas.microsoft.com/office/drawing/2014/main" id="{50F31540-B304-BB85-7016-0BDC8F07058B}"/>
              </a:ext>
            </a:extLst>
          </p:cNvPr>
          <p:cNvSpPr txBox="1">
            <a:spLocks noChangeArrowheads="1"/>
          </p:cNvSpPr>
          <p:nvPr/>
        </p:nvSpPr>
        <p:spPr bwMode="auto">
          <a:xfrm>
            <a:off x="7010400" y="0"/>
            <a:ext cx="2684463"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i="1">
                <a:solidFill>
                  <a:schemeClr val="tx2"/>
                </a:solidFill>
              </a:rPr>
              <a:t>Glyphyalinia indentata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4" name="Picture 4" descr="A close-up image of a fossilized ammonite shell. The shell is spiral-shaped and appears to be embedded in a transparent material, possibly resin or glass.">
            <a:extLst>
              <a:ext uri="{FF2B5EF4-FFF2-40B4-BE49-F238E27FC236}">
                <a16:creationId xmlns:a16="http://schemas.microsoft.com/office/drawing/2014/main" id="{C954D7D5-BE55-AA0C-D18E-0CFB58B01B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36538"/>
            <a:ext cx="11125200" cy="7432676"/>
          </a:xfrm>
          <a:prstGeom prst="rect">
            <a:avLst/>
          </a:prstGeom>
          <a:noFill/>
          <a:extLst>
            <a:ext uri="{909E8E84-426E-40DD-AFC4-6F175D3DCCD1}">
              <a14:hiddenFill xmlns:a14="http://schemas.microsoft.com/office/drawing/2010/main">
                <a:solidFill>
                  <a:srgbClr val="FFFFFF"/>
                </a:solidFill>
              </a14:hiddenFill>
            </a:ext>
          </a:extLst>
        </p:spPr>
      </p:pic>
      <p:sp>
        <p:nvSpPr>
          <p:cNvPr id="143365" name="Text Box 5">
            <a:extLst>
              <a:ext uri="{FF2B5EF4-FFF2-40B4-BE49-F238E27FC236}">
                <a16:creationId xmlns:a16="http://schemas.microsoft.com/office/drawing/2014/main" id="{068B8507-5BE5-BF02-AC26-3136904B12F8}"/>
              </a:ext>
            </a:extLst>
          </p:cNvPr>
          <p:cNvSpPr txBox="1">
            <a:spLocks noChangeArrowheads="1"/>
          </p:cNvSpPr>
          <p:nvPr/>
        </p:nvSpPr>
        <p:spPr bwMode="auto">
          <a:xfrm>
            <a:off x="7421563" y="-65088"/>
            <a:ext cx="2684462" cy="39687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i="1">
                <a:solidFill>
                  <a:schemeClr val="tx2"/>
                </a:solidFill>
              </a:rPr>
              <a:t>Glyphyalinia indentata</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2" name="Rectangle 4">
            <a:extLst>
              <a:ext uri="{FF2B5EF4-FFF2-40B4-BE49-F238E27FC236}">
                <a16:creationId xmlns:a16="http://schemas.microsoft.com/office/drawing/2014/main" id="{43E866C3-7022-5357-45BC-54E66B724987}"/>
              </a:ext>
            </a:extLst>
          </p:cNvPr>
          <p:cNvSpPr>
            <a:spLocks noGrp="1" noChangeArrowheads="1"/>
          </p:cNvSpPr>
          <p:nvPr>
            <p:ph type="ctrTitle"/>
          </p:nvPr>
        </p:nvSpPr>
        <p:spPr>
          <a:xfrm>
            <a:off x="5257800" y="0"/>
            <a:ext cx="3276600" cy="704850"/>
          </a:xfrm>
        </p:spPr>
        <p:txBody>
          <a:bodyPr anchor="ctr"/>
          <a:lstStyle/>
          <a:p>
            <a:r>
              <a:rPr lang="en-US" altLang="en-US" sz="1800" i="1"/>
              <a:t>Glyphyalinia indentata</a:t>
            </a:r>
          </a:p>
        </p:txBody>
      </p:sp>
      <p:sp>
        <p:nvSpPr>
          <p:cNvPr id="145413" name="Rectangle 5">
            <a:extLst>
              <a:ext uri="{FF2B5EF4-FFF2-40B4-BE49-F238E27FC236}">
                <a16:creationId xmlns:a16="http://schemas.microsoft.com/office/drawing/2014/main" id="{7E489985-6E12-3B59-288C-3010D312F0E6}"/>
              </a:ext>
            </a:extLst>
          </p:cNvPr>
          <p:cNvSpPr>
            <a:spLocks noGrp="1" noChangeArrowheads="1"/>
          </p:cNvSpPr>
          <p:nvPr>
            <p:ph type="subTitle" idx="1"/>
          </p:nvPr>
        </p:nvSpPr>
        <p:spPr>
          <a:xfrm>
            <a:off x="5029200" y="3048000"/>
            <a:ext cx="4114800" cy="3810000"/>
          </a:xfrm>
        </p:spPr>
        <p:txBody>
          <a:bodyPr/>
          <a:lstStyle/>
          <a:p>
            <a:pPr algn="l">
              <a:lnSpc>
                <a:spcPct val="80000"/>
              </a:lnSpc>
              <a:tabLst>
                <a:tab pos="347663" algn="l"/>
                <a:tab pos="566738" algn="l"/>
                <a:tab pos="2341563" algn="l"/>
                <a:tab pos="2633663" algn="l"/>
              </a:tabLst>
            </a:pPr>
            <a:r>
              <a:rPr lang="en-US" altLang="en-US" sz="1700"/>
              <a:t>Distribuci</a:t>
            </a:r>
            <a:r>
              <a:rPr lang="en-US" altLang="en-US" sz="1700">
                <a:cs typeface="Times New Roman" panose="02020603050405020304" pitchFamily="18" charset="0"/>
              </a:rPr>
              <a:t>ó</a:t>
            </a:r>
            <a:r>
              <a:rPr lang="en-US" altLang="en-US" sz="1700"/>
              <a:t>n</a:t>
            </a:r>
          </a:p>
          <a:p>
            <a:pPr algn="l">
              <a:lnSpc>
                <a:spcPct val="80000"/>
              </a:lnSpc>
              <a:tabLst>
                <a:tab pos="347663" algn="l"/>
                <a:tab pos="566738" algn="l"/>
                <a:tab pos="2341563" algn="l"/>
                <a:tab pos="2633663" algn="l"/>
              </a:tabLst>
            </a:pPr>
            <a:r>
              <a:rPr lang="en-US" altLang="en-US" sz="1700"/>
              <a:t>	M</a:t>
            </a:r>
            <a:r>
              <a:rPr lang="en-US" altLang="en-US" sz="1700">
                <a:cs typeface="Times New Roman" panose="02020603050405020304" pitchFamily="18" charset="0"/>
              </a:rPr>
              <a:t>é</a:t>
            </a:r>
            <a:r>
              <a:rPr lang="en-US" altLang="en-US" sz="1700"/>
              <a:t>xico:	EU:</a:t>
            </a:r>
          </a:p>
          <a:p>
            <a:pPr algn="l">
              <a:lnSpc>
                <a:spcPct val="80000"/>
              </a:lnSpc>
              <a:tabLst>
                <a:tab pos="347663" algn="l"/>
                <a:tab pos="566738" algn="l"/>
                <a:tab pos="2341563" algn="l"/>
                <a:tab pos="2633663" algn="l"/>
              </a:tabLst>
            </a:pPr>
            <a:r>
              <a:rPr lang="en-US" altLang="en-US" sz="1700"/>
              <a:t>		Baja California	Estados de S.E.</a:t>
            </a:r>
          </a:p>
          <a:p>
            <a:pPr algn="l">
              <a:lnSpc>
                <a:spcPct val="80000"/>
              </a:lnSpc>
              <a:tabLst>
                <a:tab pos="347663" algn="l"/>
                <a:tab pos="566738" algn="l"/>
                <a:tab pos="2341563" algn="l"/>
                <a:tab pos="2633663" algn="l"/>
              </a:tabLst>
            </a:pPr>
            <a:r>
              <a:rPr lang="en-US" altLang="en-US" sz="1700"/>
              <a:t>		Sonora	Texas a Maine</a:t>
            </a:r>
          </a:p>
          <a:p>
            <a:pPr algn="l">
              <a:lnSpc>
                <a:spcPct val="80000"/>
              </a:lnSpc>
              <a:tabLst>
                <a:tab pos="347663" algn="l"/>
                <a:tab pos="566738" algn="l"/>
                <a:tab pos="2341563" algn="l"/>
                <a:tab pos="2633663" algn="l"/>
              </a:tabLst>
            </a:pPr>
            <a:r>
              <a:rPr lang="en-US" altLang="en-US" sz="1700"/>
              <a:t>		Chihuahua</a:t>
            </a:r>
          </a:p>
          <a:p>
            <a:pPr algn="l">
              <a:lnSpc>
                <a:spcPct val="80000"/>
              </a:lnSpc>
              <a:tabLst>
                <a:tab pos="347663" algn="l"/>
                <a:tab pos="566738" algn="l"/>
                <a:tab pos="2341563" algn="l"/>
                <a:tab pos="2633663" algn="l"/>
              </a:tabLst>
            </a:pPr>
            <a:r>
              <a:rPr lang="en-US" altLang="en-US" sz="1700"/>
              <a:t>		Durango</a:t>
            </a:r>
          </a:p>
          <a:p>
            <a:pPr algn="l">
              <a:lnSpc>
                <a:spcPct val="80000"/>
              </a:lnSpc>
              <a:tabLst>
                <a:tab pos="347663" algn="l"/>
                <a:tab pos="566738" algn="l"/>
                <a:tab pos="2341563" algn="l"/>
                <a:tab pos="2633663" algn="l"/>
              </a:tabLst>
            </a:pPr>
            <a:r>
              <a:rPr lang="en-US" altLang="en-US" sz="1700"/>
              <a:t>		Nuevo Le</a:t>
            </a:r>
            <a:r>
              <a:rPr lang="en-US" altLang="en-US" sz="1700">
                <a:cs typeface="Times New Roman" panose="02020603050405020304" pitchFamily="18" charset="0"/>
              </a:rPr>
              <a:t>ó</a:t>
            </a:r>
            <a:r>
              <a:rPr lang="en-US" altLang="en-US" sz="1700"/>
              <a:t>n</a:t>
            </a:r>
          </a:p>
          <a:p>
            <a:pPr algn="l">
              <a:lnSpc>
                <a:spcPct val="80000"/>
              </a:lnSpc>
              <a:tabLst>
                <a:tab pos="347663" algn="l"/>
                <a:tab pos="566738" algn="l"/>
                <a:tab pos="2341563" algn="l"/>
                <a:tab pos="2633663" algn="l"/>
              </a:tabLst>
            </a:pPr>
            <a:r>
              <a:rPr lang="en-US" altLang="en-US" sz="1700"/>
              <a:t>		Tamaulipas</a:t>
            </a:r>
          </a:p>
          <a:p>
            <a:pPr algn="l">
              <a:lnSpc>
                <a:spcPct val="80000"/>
              </a:lnSpc>
              <a:tabLst>
                <a:tab pos="347663" algn="l"/>
                <a:tab pos="566738" algn="l"/>
                <a:tab pos="2341563" algn="l"/>
                <a:tab pos="2633663" algn="l"/>
              </a:tabLst>
            </a:pPr>
            <a:r>
              <a:rPr lang="en-US" altLang="en-US" sz="1700"/>
              <a:t>		San Luis Potos</a:t>
            </a:r>
            <a:r>
              <a:rPr lang="en-US" altLang="en-US" sz="1700">
                <a:cs typeface="Times New Roman" panose="02020603050405020304" pitchFamily="18" charset="0"/>
              </a:rPr>
              <a:t>í</a:t>
            </a:r>
            <a:endParaRPr lang="en-US" altLang="en-US" sz="1700"/>
          </a:p>
          <a:p>
            <a:pPr algn="l">
              <a:lnSpc>
                <a:spcPct val="80000"/>
              </a:lnSpc>
              <a:tabLst>
                <a:tab pos="347663" algn="l"/>
                <a:tab pos="566738" algn="l"/>
                <a:tab pos="2341563" algn="l"/>
                <a:tab pos="2633663" algn="l"/>
              </a:tabLst>
            </a:pPr>
            <a:r>
              <a:rPr lang="en-US" altLang="en-US" sz="1700"/>
              <a:t>		Jalisco</a:t>
            </a:r>
          </a:p>
          <a:p>
            <a:pPr algn="l">
              <a:lnSpc>
                <a:spcPct val="80000"/>
              </a:lnSpc>
              <a:tabLst>
                <a:tab pos="347663" algn="l"/>
                <a:tab pos="566738" algn="l"/>
                <a:tab pos="2341563" algn="l"/>
                <a:tab pos="2633663" algn="l"/>
              </a:tabLst>
            </a:pPr>
            <a:r>
              <a:rPr lang="en-US" altLang="en-US" sz="1700"/>
              <a:t>		Michoacan</a:t>
            </a:r>
          </a:p>
          <a:p>
            <a:pPr algn="l">
              <a:lnSpc>
                <a:spcPct val="80000"/>
              </a:lnSpc>
              <a:tabLst>
                <a:tab pos="347663" algn="l"/>
                <a:tab pos="566738" algn="l"/>
                <a:tab pos="2341563" algn="l"/>
                <a:tab pos="2633663" algn="l"/>
              </a:tabLst>
            </a:pPr>
            <a:r>
              <a:rPr lang="en-US" altLang="en-US" sz="1700"/>
              <a:t>		Morelos</a:t>
            </a:r>
          </a:p>
          <a:p>
            <a:pPr algn="l">
              <a:lnSpc>
                <a:spcPct val="80000"/>
              </a:lnSpc>
              <a:tabLst>
                <a:tab pos="347663" algn="l"/>
                <a:tab pos="566738" algn="l"/>
                <a:tab pos="2341563" algn="l"/>
                <a:tab pos="2633663" algn="l"/>
              </a:tabLst>
            </a:pPr>
            <a:r>
              <a:rPr lang="en-US" altLang="en-US" sz="1700"/>
              <a:t>		Puebla</a:t>
            </a:r>
          </a:p>
        </p:txBody>
      </p:sp>
      <p:pic>
        <p:nvPicPr>
          <p:cNvPr id="145414" name="Picture 6" descr="A close-up image of a fossilized ammonite shell. The shell is spiral-shaped and appears to be embedded in a transparent material, possibly resin or glass.">
            <a:extLst>
              <a:ext uri="{FF2B5EF4-FFF2-40B4-BE49-F238E27FC236}">
                <a16:creationId xmlns:a16="http://schemas.microsoft.com/office/drawing/2014/main" id="{E67B91E6-4000-430C-8D9F-4D9F1947A9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533400"/>
            <a:ext cx="3657600" cy="2443163"/>
          </a:xfrm>
          <a:prstGeom prst="rect">
            <a:avLst/>
          </a:prstGeom>
          <a:noFill/>
          <a:extLst>
            <a:ext uri="{909E8E84-426E-40DD-AFC4-6F175D3DCCD1}">
              <a14:hiddenFill xmlns:a14="http://schemas.microsoft.com/office/drawing/2010/main">
                <a:solidFill>
                  <a:srgbClr val="FFFFFF"/>
                </a:solidFill>
              </a14:hiddenFill>
            </a:ext>
          </a:extLst>
        </p:spPr>
      </p:pic>
      <p:pic>
        <p:nvPicPr>
          <p:cNvPr id="145415" name="Picture 7" descr="A map of mexico with black outline&#10;">
            <a:extLst>
              <a:ext uri="{FF2B5EF4-FFF2-40B4-BE49-F238E27FC236}">
                <a16:creationId xmlns:a16="http://schemas.microsoft.com/office/drawing/2014/main" id="{55EA3401-A9A4-A54D-9252-DD2D8277C7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564063" cy="6858000"/>
          </a:xfrm>
          <a:prstGeom prst="rect">
            <a:avLst/>
          </a:prstGeom>
          <a:noFill/>
          <a:extLst>
            <a:ext uri="{909E8E84-426E-40DD-AFC4-6F175D3DCCD1}">
              <a14:hiddenFill xmlns:a14="http://schemas.microsoft.com/office/drawing/2010/main">
                <a:solidFill>
                  <a:srgbClr val="FFFFFF"/>
                </a:solidFill>
              </a14:hiddenFill>
            </a:ext>
          </a:extLst>
        </p:spPr>
      </p:pic>
      <p:sp>
        <p:nvSpPr>
          <p:cNvPr id="145416" name="AutoShape 8">
            <a:extLst>
              <a:ext uri="{FF2B5EF4-FFF2-40B4-BE49-F238E27FC236}">
                <a16:creationId xmlns:a16="http://schemas.microsoft.com/office/drawing/2014/main" id="{21D8B5D4-EFDD-1053-BDED-C86029AB55CE}"/>
              </a:ext>
              <a:ext uri="{C183D7F6-B498-43B3-948B-1728B52AA6E4}">
                <adec:decorative xmlns:adec="http://schemas.microsoft.com/office/drawing/2017/decorative" val="1"/>
              </a:ext>
            </a:extLst>
          </p:cNvPr>
          <p:cNvSpPr>
            <a:spLocks noChangeArrowheads="1"/>
          </p:cNvSpPr>
          <p:nvPr/>
        </p:nvSpPr>
        <p:spPr bwMode="auto">
          <a:xfrm>
            <a:off x="304800" y="16002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5417" name="AutoShape 9">
            <a:extLst>
              <a:ext uri="{FF2B5EF4-FFF2-40B4-BE49-F238E27FC236}">
                <a16:creationId xmlns:a16="http://schemas.microsoft.com/office/drawing/2014/main" id="{9BB512FF-EE7B-759E-5D39-9347523E7749}"/>
              </a:ext>
              <a:ext uri="{C183D7F6-B498-43B3-948B-1728B52AA6E4}">
                <adec:decorative xmlns:adec="http://schemas.microsoft.com/office/drawing/2017/decorative" val="1"/>
              </a:ext>
            </a:extLst>
          </p:cNvPr>
          <p:cNvSpPr>
            <a:spLocks noChangeArrowheads="1"/>
          </p:cNvSpPr>
          <p:nvPr/>
        </p:nvSpPr>
        <p:spPr bwMode="auto">
          <a:xfrm>
            <a:off x="1828800" y="26670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5418" name="AutoShape 10">
            <a:extLst>
              <a:ext uri="{FF2B5EF4-FFF2-40B4-BE49-F238E27FC236}">
                <a16:creationId xmlns:a16="http://schemas.microsoft.com/office/drawing/2014/main" id="{4326A378-34E3-48E2-08AD-ABC60125D8B3}"/>
              </a:ext>
              <a:ext uri="{C183D7F6-B498-43B3-948B-1728B52AA6E4}">
                <adec:decorative xmlns:adec="http://schemas.microsoft.com/office/drawing/2017/decorative" val="1"/>
              </a:ext>
            </a:extLst>
          </p:cNvPr>
          <p:cNvSpPr>
            <a:spLocks noChangeArrowheads="1"/>
          </p:cNvSpPr>
          <p:nvPr/>
        </p:nvSpPr>
        <p:spPr bwMode="auto">
          <a:xfrm>
            <a:off x="2286000" y="34290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5419" name="AutoShape 11">
            <a:extLst>
              <a:ext uri="{FF2B5EF4-FFF2-40B4-BE49-F238E27FC236}">
                <a16:creationId xmlns:a16="http://schemas.microsoft.com/office/drawing/2014/main" id="{A264EE20-A2D3-8506-0BAE-23195E6CBC21}"/>
              </a:ext>
              <a:ext uri="{C183D7F6-B498-43B3-948B-1728B52AA6E4}">
                <adec:decorative xmlns:adec="http://schemas.microsoft.com/office/drawing/2017/decorative" val="1"/>
              </a:ext>
            </a:extLst>
          </p:cNvPr>
          <p:cNvSpPr>
            <a:spLocks noChangeArrowheads="1"/>
          </p:cNvSpPr>
          <p:nvPr/>
        </p:nvSpPr>
        <p:spPr bwMode="auto">
          <a:xfrm>
            <a:off x="1752600" y="38100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5420" name="AutoShape 12">
            <a:extLst>
              <a:ext uri="{FF2B5EF4-FFF2-40B4-BE49-F238E27FC236}">
                <a16:creationId xmlns:a16="http://schemas.microsoft.com/office/drawing/2014/main" id="{B1757AD8-8265-C67A-EB64-87F8FE3FF257}"/>
              </a:ext>
              <a:ext uri="{C183D7F6-B498-43B3-948B-1728B52AA6E4}">
                <adec:decorative xmlns:adec="http://schemas.microsoft.com/office/drawing/2017/decorative" val="1"/>
              </a:ext>
            </a:extLst>
          </p:cNvPr>
          <p:cNvSpPr>
            <a:spLocks noChangeArrowheads="1"/>
          </p:cNvSpPr>
          <p:nvPr/>
        </p:nvSpPr>
        <p:spPr bwMode="auto">
          <a:xfrm>
            <a:off x="228600" y="29718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5421" name="AutoShape 13">
            <a:extLst>
              <a:ext uri="{FF2B5EF4-FFF2-40B4-BE49-F238E27FC236}">
                <a16:creationId xmlns:a16="http://schemas.microsoft.com/office/drawing/2014/main" id="{30F501F1-3678-0359-B1EF-66F363ABE7BF}"/>
              </a:ext>
              <a:ext uri="{C183D7F6-B498-43B3-948B-1728B52AA6E4}">
                <adec:decorative xmlns:adec="http://schemas.microsoft.com/office/drawing/2017/decorative" val="1"/>
              </a:ext>
            </a:extLst>
          </p:cNvPr>
          <p:cNvSpPr>
            <a:spLocks noChangeArrowheads="1"/>
          </p:cNvSpPr>
          <p:nvPr/>
        </p:nvSpPr>
        <p:spPr bwMode="auto">
          <a:xfrm>
            <a:off x="609600" y="45720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5422" name="AutoShape 14">
            <a:extLst>
              <a:ext uri="{FF2B5EF4-FFF2-40B4-BE49-F238E27FC236}">
                <a16:creationId xmlns:a16="http://schemas.microsoft.com/office/drawing/2014/main" id="{2CB82863-447B-E60A-2FD7-012A789F2821}"/>
              </a:ext>
              <a:ext uri="{C183D7F6-B498-43B3-948B-1728B52AA6E4}">
                <adec:decorative xmlns:adec="http://schemas.microsoft.com/office/drawing/2017/decorative" val="1"/>
              </a:ext>
            </a:extLst>
          </p:cNvPr>
          <p:cNvSpPr>
            <a:spLocks noChangeArrowheads="1"/>
          </p:cNvSpPr>
          <p:nvPr/>
        </p:nvSpPr>
        <p:spPr bwMode="auto">
          <a:xfrm>
            <a:off x="1219200" y="49530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5423" name="AutoShape 15">
            <a:extLst>
              <a:ext uri="{FF2B5EF4-FFF2-40B4-BE49-F238E27FC236}">
                <a16:creationId xmlns:a16="http://schemas.microsoft.com/office/drawing/2014/main" id="{077A0B26-DF67-8FDB-7DEF-3D6777723A70}"/>
              </a:ext>
              <a:ext uri="{C183D7F6-B498-43B3-948B-1728B52AA6E4}">
                <adec:decorative xmlns:adec="http://schemas.microsoft.com/office/drawing/2017/decorative" val="1"/>
              </a:ext>
            </a:extLst>
          </p:cNvPr>
          <p:cNvSpPr>
            <a:spLocks noChangeArrowheads="1"/>
          </p:cNvSpPr>
          <p:nvPr/>
        </p:nvSpPr>
        <p:spPr bwMode="auto">
          <a:xfrm>
            <a:off x="2209800" y="5181600"/>
            <a:ext cx="188913" cy="179388"/>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5424" name="AutoShape 16">
            <a:extLst>
              <a:ext uri="{FF2B5EF4-FFF2-40B4-BE49-F238E27FC236}">
                <a16:creationId xmlns:a16="http://schemas.microsoft.com/office/drawing/2014/main" id="{6DD4D7DD-8884-38FE-B3F2-2F3CA2B59A58}"/>
              </a:ext>
              <a:ext uri="{C183D7F6-B498-43B3-948B-1728B52AA6E4}">
                <adec:decorative xmlns:adec="http://schemas.microsoft.com/office/drawing/2017/decorative" val="1"/>
              </a:ext>
            </a:extLst>
          </p:cNvPr>
          <p:cNvSpPr>
            <a:spLocks noChangeArrowheads="1"/>
          </p:cNvSpPr>
          <p:nvPr/>
        </p:nvSpPr>
        <p:spPr bwMode="auto">
          <a:xfrm>
            <a:off x="2590800" y="51816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5425" name="Text Box 17">
            <a:extLst>
              <a:ext uri="{FF2B5EF4-FFF2-40B4-BE49-F238E27FC236}">
                <a16:creationId xmlns:a16="http://schemas.microsoft.com/office/drawing/2014/main" id="{777CA99E-F946-D039-0AE7-AE915D7D6EFE}"/>
              </a:ext>
            </a:extLst>
          </p:cNvPr>
          <p:cNvSpPr txBox="1">
            <a:spLocks noChangeArrowheads="1"/>
          </p:cNvSpPr>
          <p:nvPr/>
        </p:nvSpPr>
        <p:spPr bwMode="auto">
          <a:xfrm>
            <a:off x="762000" y="1447800"/>
            <a:ext cx="10985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endParaRPr lang="en-US" altLang="en-US" sz="1800"/>
          </a:p>
          <a:p>
            <a:pPr algn="l"/>
            <a:r>
              <a:rPr lang="en-US" altLang="en-US" sz="1800"/>
              <a:t>Registro </a:t>
            </a:r>
          </a:p>
          <a:p>
            <a:pPr algn="l"/>
            <a:r>
              <a:rPr lang="en-US" altLang="en-US" sz="1800"/>
              <a:t>Nuevo</a:t>
            </a:r>
          </a:p>
          <a:p>
            <a:pPr algn="l"/>
            <a:endParaRPr lang="en-US" altLang="en-US" sz="1800"/>
          </a:p>
        </p:txBody>
      </p:sp>
      <p:sp>
        <p:nvSpPr>
          <p:cNvPr id="145427" name="AutoShape 19">
            <a:extLst>
              <a:ext uri="{FF2B5EF4-FFF2-40B4-BE49-F238E27FC236}">
                <a16:creationId xmlns:a16="http://schemas.microsoft.com/office/drawing/2014/main" id="{2857FB7A-090A-000C-B785-9B9732AFBCC7}"/>
              </a:ext>
              <a:ext uri="{C183D7F6-B498-43B3-948B-1728B52AA6E4}">
                <adec:decorative xmlns:adec="http://schemas.microsoft.com/office/drawing/2017/decorative" val="1"/>
              </a:ext>
            </a:extLst>
          </p:cNvPr>
          <p:cNvSpPr>
            <a:spLocks noChangeArrowheads="1"/>
          </p:cNvSpPr>
          <p:nvPr/>
        </p:nvSpPr>
        <p:spPr bwMode="auto">
          <a:xfrm>
            <a:off x="2057400" y="6096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A close-up image of a fossilized ammonite shell. The shell is spiral-shaped and appears to be embedded in a transparent material, possibly resin or glass. ">
            <a:extLst>
              <a:ext uri="{FF2B5EF4-FFF2-40B4-BE49-F238E27FC236}">
                <a16:creationId xmlns:a16="http://schemas.microsoft.com/office/drawing/2014/main" id="{22B37DF9-296A-C993-48C1-40DAC7C99C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36538"/>
            <a:ext cx="11125200" cy="7432676"/>
          </a:xfrm>
          <a:prstGeom prst="rect">
            <a:avLst/>
          </a:prstGeom>
          <a:noFill/>
          <a:extLst>
            <a:ext uri="{909E8E84-426E-40DD-AFC4-6F175D3DCCD1}">
              <a14:hiddenFill xmlns:a14="http://schemas.microsoft.com/office/drawing/2010/main">
                <a:solidFill>
                  <a:srgbClr val="FFFFFF"/>
                </a:solidFill>
              </a14:hiddenFill>
            </a:ext>
          </a:extLst>
        </p:spPr>
      </p:pic>
      <p:sp>
        <p:nvSpPr>
          <p:cNvPr id="34821" name="Text Box 5">
            <a:extLst>
              <a:ext uri="{FF2B5EF4-FFF2-40B4-BE49-F238E27FC236}">
                <a16:creationId xmlns:a16="http://schemas.microsoft.com/office/drawing/2014/main" id="{7DD709B8-6B4F-127B-3748-CF84C5A224F7}"/>
              </a:ext>
            </a:extLst>
          </p:cNvPr>
          <p:cNvSpPr txBox="1">
            <a:spLocks noChangeArrowheads="1"/>
          </p:cNvSpPr>
          <p:nvPr/>
        </p:nvSpPr>
        <p:spPr bwMode="auto">
          <a:xfrm>
            <a:off x="6243638" y="203200"/>
            <a:ext cx="23796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i="1"/>
              <a:t>Thysanophora</a:t>
            </a:r>
            <a:r>
              <a:rPr lang="en-US" altLang="en-US" sz="1800" i="1">
                <a:solidFill>
                  <a:schemeClr val="bg1"/>
                </a:solidFill>
              </a:rPr>
              <a:t> </a:t>
            </a:r>
            <a:r>
              <a:rPr lang="en-US" altLang="en-US" sz="1800" i="1"/>
              <a:t>horni</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A close-up image of a fossilized ammonite shell. ">
            <a:extLst>
              <a:ext uri="{FF2B5EF4-FFF2-40B4-BE49-F238E27FC236}">
                <a16:creationId xmlns:a16="http://schemas.microsoft.com/office/drawing/2014/main" id="{9DA96DD6-F6FA-3187-9161-63997CF12F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38138"/>
            <a:ext cx="11353800" cy="7585076"/>
          </a:xfrm>
          <a:prstGeom prst="rect">
            <a:avLst/>
          </a:prstGeom>
          <a:noFill/>
          <a:extLst>
            <a:ext uri="{909E8E84-426E-40DD-AFC4-6F175D3DCCD1}">
              <a14:hiddenFill xmlns:a14="http://schemas.microsoft.com/office/drawing/2010/main">
                <a:solidFill>
                  <a:srgbClr val="FFFFFF"/>
                </a:solidFill>
              </a14:hiddenFill>
            </a:ext>
          </a:extLst>
        </p:spPr>
      </p:pic>
      <p:sp>
        <p:nvSpPr>
          <p:cNvPr id="35845" name="Text Box 5">
            <a:extLst>
              <a:ext uri="{FF2B5EF4-FFF2-40B4-BE49-F238E27FC236}">
                <a16:creationId xmlns:a16="http://schemas.microsoft.com/office/drawing/2014/main" id="{D43493E5-1B90-746D-9332-F5CF0AE2788A}"/>
              </a:ext>
              <a:ext uri="{C183D7F6-B498-43B3-948B-1728B52AA6E4}">
                <adec:decorative xmlns:adec="http://schemas.microsoft.com/office/drawing/2017/decorative" val="1"/>
              </a:ext>
            </a:extLst>
          </p:cNvPr>
          <p:cNvSpPr txBox="1">
            <a:spLocks noChangeArrowheads="1"/>
          </p:cNvSpPr>
          <p:nvPr/>
        </p:nvSpPr>
        <p:spPr bwMode="auto">
          <a:xfrm>
            <a:off x="4022725" y="-39688"/>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1800" i="1"/>
          </a:p>
        </p:txBody>
      </p:sp>
      <p:sp>
        <p:nvSpPr>
          <p:cNvPr id="35846" name="Text Box 6">
            <a:extLst>
              <a:ext uri="{FF2B5EF4-FFF2-40B4-BE49-F238E27FC236}">
                <a16:creationId xmlns:a16="http://schemas.microsoft.com/office/drawing/2014/main" id="{E468C92B-7ECE-F053-4BF0-3B9D7C918BE2}"/>
              </a:ext>
            </a:extLst>
          </p:cNvPr>
          <p:cNvSpPr txBox="1">
            <a:spLocks noChangeArrowheads="1"/>
          </p:cNvSpPr>
          <p:nvPr/>
        </p:nvSpPr>
        <p:spPr bwMode="auto">
          <a:xfrm>
            <a:off x="3006725" y="188913"/>
            <a:ext cx="2216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solidFill>
                  <a:schemeClr val="bg1"/>
                </a:solidFill>
              </a:rPr>
              <a:t>Thysanophora horni</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948" name="Object 4" descr="One side is map of Mexico. One side a close-up image of a fossilized ammonite shell. The shell is spiral-shaped and appears to be embedded in a transparent material, possibly resin or glass. ">
            <a:extLst>
              <a:ext uri="{FF2B5EF4-FFF2-40B4-BE49-F238E27FC236}">
                <a16:creationId xmlns:a16="http://schemas.microsoft.com/office/drawing/2014/main" id="{7FC4CAA4-E62C-1E0E-2175-E1EE4129D43B}"/>
              </a:ext>
            </a:extLst>
          </p:cNvPr>
          <p:cNvGraphicFramePr>
            <a:graphicFrameLocks noChangeAspect="1"/>
          </p:cNvGraphicFramePr>
          <p:nvPr>
            <p:extLst>
              <p:ext uri="{D42A27DB-BD31-4B8C-83A1-F6EECF244321}">
                <p14:modId xmlns:p14="http://schemas.microsoft.com/office/powerpoint/2010/main" val="2892709655"/>
              </p:ext>
            </p:extLst>
          </p:nvPr>
        </p:nvGraphicFramePr>
        <p:xfrm>
          <a:off x="0" y="-285750"/>
          <a:ext cx="9525000" cy="7145338"/>
        </p:xfrm>
        <a:graphic>
          <a:graphicData uri="http://schemas.openxmlformats.org/presentationml/2006/ole">
            <mc:AlternateContent xmlns:mc="http://schemas.openxmlformats.org/markup-compatibility/2006">
              <mc:Choice xmlns:v="urn:schemas-microsoft-com:vml" Requires="v">
                <p:oleObj name="Slide" r:id="rId3" imgW="4483100" imgH="3365500" progId="PowerPoint.Slide.8">
                  <p:embed/>
                </p:oleObj>
              </mc:Choice>
              <mc:Fallback>
                <p:oleObj name="Slide" r:id="rId3" imgW="4483100" imgH="3365500" progId="PowerPoint.Slid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85750"/>
                        <a:ext cx="9525000" cy="7145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6" name="Picture 4" descr="Two seashells are displayed side by side on a dark surface. The shell on the left is intact, showing its spiral pattern with shades of brown and beige.">
            <a:extLst>
              <a:ext uri="{FF2B5EF4-FFF2-40B4-BE49-F238E27FC236}">
                <a16:creationId xmlns:a16="http://schemas.microsoft.com/office/drawing/2014/main" id="{5BAE43D6-E8F9-FD41-9D7C-5746E3DCBF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381000"/>
            <a:ext cx="12115800" cy="7867650"/>
          </a:xfrm>
          <a:prstGeom prst="rect">
            <a:avLst/>
          </a:prstGeom>
          <a:noFill/>
          <a:extLst>
            <a:ext uri="{909E8E84-426E-40DD-AFC4-6F175D3DCCD1}">
              <a14:hiddenFill xmlns:a14="http://schemas.microsoft.com/office/drawing/2010/main">
                <a:solidFill>
                  <a:srgbClr val="FFFFFF"/>
                </a:solidFill>
              </a14:hiddenFill>
            </a:ext>
          </a:extLst>
        </p:spPr>
      </p:pic>
      <p:sp>
        <p:nvSpPr>
          <p:cNvPr id="105477" name="Text Box 5">
            <a:extLst>
              <a:ext uri="{FF2B5EF4-FFF2-40B4-BE49-F238E27FC236}">
                <a16:creationId xmlns:a16="http://schemas.microsoft.com/office/drawing/2014/main" id="{5110F3FD-15F7-BE29-4CFC-598EDFCA8A40}"/>
              </a:ext>
            </a:extLst>
          </p:cNvPr>
          <p:cNvSpPr txBox="1">
            <a:spLocks noChangeArrowheads="1"/>
          </p:cNvSpPr>
          <p:nvPr/>
        </p:nvSpPr>
        <p:spPr bwMode="auto">
          <a:xfrm>
            <a:off x="3117850" y="239713"/>
            <a:ext cx="21605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i="1">
                <a:solidFill>
                  <a:schemeClr val="bg1"/>
                </a:solidFill>
              </a:rPr>
              <a:t>Humboldtiana sp</a:t>
            </a:r>
            <a:r>
              <a:rPr lang="en-US" altLang="en-US" sz="2000">
                <a:solidFill>
                  <a:schemeClr val="bg1"/>
                </a:solidFill>
              </a:rPr>
              <a:t>.</a:t>
            </a:r>
            <a:endParaRPr lang="en-US" altLang="en-US" sz="2000" i="1">
              <a:solidFill>
                <a:schemeClr val="bg1"/>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A map of mexico with black outline&#10;">
            <a:extLst>
              <a:ext uri="{FF2B5EF4-FFF2-40B4-BE49-F238E27FC236}">
                <a16:creationId xmlns:a16="http://schemas.microsoft.com/office/drawing/2014/main" id="{7C949909-E314-B978-7062-47F356FBAF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6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122883" name="Text Box 3">
            <a:extLst>
              <a:ext uri="{FF2B5EF4-FFF2-40B4-BE49-F238E27FC236}">
                <a16:creationId xmlns:a16="http://schemas.microsoft.com/office/drawing/2014/main" id="{82A960AE-FE13-DF41-2A11-3BE2C18E8358}"/>
              </a:ext>
            </a:extLst>
          </p:cNvPr>
          <p:cNvSpPr txBox="1">
            <a:spLocks noChangeArrowheads="1"/>
          </p:cNvSpPr>
          <p:nvPr/>
        </p:nvSpPr>
        <p:spPr bwMode="auto">
          <a:xfrm>
            <a:off x="5715000" y="228600"/>
            <a:ext cx="1962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t>Humboldtiana</a:t>
            </a:r>
            <a:r>
              <a:rPr lang="en-US" altLang="en-US" sz="1800"/>
              <a:t> sp.</a:t>
            </a:r>
            <a:endParaRPr lang="en-US" altLang="en-US" sz="1800" i="1"/>
          </a:p>
        </p:txBody>
      </p:sp>
      <p:sp>
        <p:nvSpPr>
          <p:cNvPr id="122884" name="Text Box 4">
            <a:extLst>
              <a:ext uri="{FF2B5EF4-FFF2-40B4-BE49-F238E27FC236}">
                <a16:creationId xmlns:a16="http://schemas.microsoft.com/office/drawing/2014/main" id="{EEB073F0-39F2-04F2-F2AB-5CFC28ECD47B}"/>
              </a:ext>
            </a:extLst>
          </p:cNvPr>
          <p:cNvSpPr txBox="1">
            <a:spLocks noChangeArrowheads="1"/>
          </p:cNvSpPr>
          <p:nvPr/>
        </p:nvSpPr>
        <p:spPr bwMode="auto">
          <a:xfrm>
            <a:off x="5029200" y="3048000"/>
            <a:ext cx="3613150" cy="3113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tabLst>
                <a:tab pos="165100" algn="l"/>
                <a:tab pos="1993900" algn="l"/>
              </a:tabLst>
              <a:defRPr>
                <a:solidFill>
                  <a:schemeClr val="tx1"/>
                </a:solidFill>
                <a:latin typeface="Arial" panose="020B0604020202020204" pitchFamily="34" charset="0"/>
              </a:defRPr>
            </a:lvl1pPr>
            <a:lvl2pPr algn="l">
              <a:tabLst>
                <a:tab pos="165100" algn="l"/>
                <a:tab pos="1993900" algn="l"/>
              </a:tabLst>
              <a:defRPr>
                <a:solidFill>
                  <a:schemeClr val="tx1"/>
                </a:solidFill>
                <a:latin typeface="Arial" panose="020B0604020202020204" pitchFamily="34" charset="0"/>
              </a:defRPr>
            </a:lvl2pPr>
            <a:lvl3pPr algn="l">
              <a:tabLst>
                <a:tab pos="165100" algn="l"/>
                <a:tab pos="1993900" algn="l"/>
              </a:tabLst>
              <a:defRPr>
                <a:solidFill>
                  <a:schemeClr val="tx1"/>
                </a:solidFill>
                <a:latin typeface="Arial" panose="020B0604020202020204" pitchFamily="34" charset="0"/>
              </a:defRPr>
            </a:lvl3pPr>
            <a:lvl4pPr algn="l">
              <a:tabLst>
                <a:tab pos="165100" algn="l"/>
                <a:tab pos="1993900" algn="l"/>
              </a:tabLst>
              <a:defRPr>
                <a:solidFill>
                  <a:schemeClr val="tx1"/>
                </a:solidFill>
                <a:latin typeface="Arial" panose="020B0604020202020204" pitchFamily="34" charset="0"/>
              </a:defRPr>
            </a:lvl4pPr>
            <a:lvl5pPr algn="l">
              <a:tabLst>
                <a:tab pos="165100" algn="l"/>
                <a:tab pos="1993900" algn="l"/>
              </a:tabLst>
              <a:defRPr>
                <a:solidFill>
                  <a:schemeClr val="tx1"/>
                </a:solidFill>
                <a:latin typeface="Arial" panose="020B0604020202020204" pitchFamily="34" charset="0"/>
              </a:defRPr>
            </a:lvl5pPr>
            <a:lvl6pPr fontAlgn="base">
              <a:spcBef>
                <a:spcPct val="0"/>
              </a:spcBef>
              <a:spcAft>
                <a:spcPct val="0"/>
              </a:spcAft>
              <a:tabLst>
                <a:tab pos="165100" algn="l"/>
                <a:tab pos="1993900" algn="l"/>
              </a:tabLst>
              <a:defRPr>
                <a:solidFill>
                  <a:schemeClr val="tx1"/>
                </a:solidFill>
                <a:latin typeface="Arial" panose="020B0604020202020204" pitchFamily="34" charset="0"/>
              </a:defRPr>
            </a:lvl6pPr>
            <a:lvl7pPr fontAlgn="base">
              <a:spcBef>
                <a:spcPct val="0"/>
              </a:spcBef>
              <a:spcAft>
                <a:spcPct val="0"/>
              </a:spcAft>
              <a:tabLst>
                <a:tab pos="165100" algn="l"/>
                <a:tab pos="1993900" algn="l"/>
              </a:tabLst>
              <a:defRPr>
                <a:solidFill>
                  <a:schemeClr val="tx1"/>
                </a:solidFill>
                <a:latin typeface="Arial" panose="020B0604020202020204" pitchFamily="34" charset="0"/>
              </a:defRPr>
            </a:lvl7pPr>
            <a:lvl8pPr fontAlgn="base">
              <a:spcBef>
                <a:spcPct val="0"/>
              </a:spcBef>
              <a:spcAft>
                <a:spcPct val="0"/>
              </a:spcAft>
              <a:tabLst>
                <a:tab pos="165100" algn="l"/>
                <a:tab pos="1993900" algn="l"/>
              </a:tabLst>
              <a:defRPr>
                <a:solidFill>
                  <a:schemeClr val="tx1"/>
                </a:solidFill>
                <a:latin typeface="Arial" panose="020B0604020202020204" pitchFamily="34" charset="0"/>
              </a:defRPr>
            </a:lvl8pPr>
            <a:lvl9pPr fontAlgn="base">
              <a:spcBef>
                <a:spcPct val="0"/>
              </a:spcBef>
              <a:spcAft>
                <a:spcPct val="0"/>
              </a:spcAft>
              <a:tabLst>
                <a:tab pos="165100" algn="l"/>
                <a:tab pos="1993900" algn="l"/>
              </a:tabLst>
              <a:defRPr>
                <a:solidFill>
                  <a:schemeClr val="tx1"/>
                </a:solidFill>
                <a:latin typeface="Arial" panose="020B0604020202020204" pitchFamily="34" charset="0"/>
              </a:defRPr>
            </a:lvl9pPr>
          </a:lstStyle>
          <a:p>
            <a:r>
              <a:rPr lang="en-US" altLang="en-US" sz="1800"/>
              <a:t>M</a:t>
            </a:r>
            <a:r>
              <a:rPr lang="en-US" altLang="en-US" sz="1800">
                <a:cs typeface="Times New Roman" panose="02020603050405020304" pitchFamily="18" charset="0"/>
              </a:rPr>
              <a:t>é</a:t>
            </a:r>
            <a:r>
              <a:rPr lang="en-US" altLang="en-US" sz="1800"/>
              <a:t>xico:	EU:</a:t>
            </a:r>
          </a:p>
          <a:p>
            <a:r>
              <a:rPr lang="en-US" altLang="en-US" sz="1800"/>
              <a:t>	Chihuahua	   Texas</a:t>
            </a:r>
          </a:p>
          <a:p>
            <a:r>
              <a:rPr lang="en-US" altLang="en-US" sz="1800"/>
              <a:t>	Coahuila	   New Mexico</a:t>
            </a:r>
          </a:p>
          <a:p>
            <a:r>
              <a:rPr lang="en-US" altLang="en-US" sz="1800"/>
              <a:t>	Durango</a:t>
            </a:r>
          </a:p>
          <a:p>
            <a:r>
              <a:rPr lang="en-US" altLang="en-US" sz="1800"/>
              <a:t>	Nuevo Le</a:t>
            </a:r>
            <a:r>
              <a:rPr lang="en-US" altLang="en-US" sz="1800">
                <a:cs typeface="Times New Roman" panose="02020603050405020304" pitchFamily="18" charset="0"/>
              </a:rPr>
              <a:t>ó</a:t>
            </a:r>
            <a:r>
              <a:rPr lang="en-US" altLang="en-US" sz="1800"/>
              <a:t>n</a:t>
            </a:r>
          </a:p>
          <a:p>
            <a:r>
              <a:rPr lang="en-US" altLang="en-US" sz="1800"/>
              <a:t>	Tamaulipas</a:t>
            </a:r>
          </a:p>
          <a:p>
            <a:r>
              <a:rPr lang="en-US" altLang="en-US" sz="1800"/>
              <a:t>	Zacatecas</a:t>
            </a:r>
          </a:p>
          <a:p>
            <a:r>
              <a:rPr lang="en-US" altLang="en-US" sz="1800"/>
              <a:t>	San Luis Potos</a:t>
            </a:r>
            <a:r>
              <a:rPr lang="en-US" altLang="en-US" sz="1800">
                <a:cs typeface="Times New Roman" panose="02020603050405020304" pitchFamily="18" charset="0"/>
              </a:rPr>
              <a:t>í</a:t>
            </a:r>
            <a:endParaRPr lang="en-US" altLang="en-US" sz="1800"/>
          </a:p>
          <a:p>
            <a:r>
              <a:rPr lang="en-US" altLang="en-US" sz="1800"/>
              <a:t>	Queretaro</a:t>
            </a:r>
          </a:p>
          <a:p>
            <a:r>
              <a:rPr lang="en-US" altLang="en-US" sz="1800"/>
              <a:t>	Hidalgo</a:t>
            </a:r>
          </a:p>
          <a:p>
            <a:r>
              <a:rPr lang="en-US" altLang="en-US" sz="1800"/>
              <a:t>	Mexico D.F.</a:t>
            </a:r>
          </a:p>
        </p:txBody>
      </p:sp>
      <p:sp>
        <p:nvSpPr>
          <p:cNvPr id="122885" name="AutoShape 5">
            <a:extLst>
              <a:ext uri="{FF2B5EF4-FFF2-40B4-BE49-F238E27FC236}">
                <a16:creationId xmlns:a16="http://schemas.microsoft.com/office/drawing/2014/main" id="{3D3F6B9D-4B9C-0225-69CB-E8113759E883}"/>
              </a:ext>
              <a:ext uri="{C183D7F6-B498-43B3-948B-1728B52AA6E4}">
                <adec:decorative xmlns:adec="http://schemas.microsoft.com/office/drawing/2017/decorative" val="1"/>
              </a:ext>
            </a:extLst>
          </p:cNvPr>
          <p:cNvSpPr>
            <a:spLocks noChangeAspect="1" noChangeArrowheads="1"/>
          </p:cNvSpPr>
          <p:nvPr/>
        </p:nvSpPr>
        <p:spPr bwMode="auto">
          <a:xfrm>
            <a:off x="685800" y="10668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86" name="AutoShape 6">
            <a:extLst>
              <a:ext uri="{FF2B5EF4-FFF2-40B4-BE49-F238E27FC236}">
                <a16:creationId xmlns:a16="http://schemas.microsoft.com/office/drawing/2014/main" id="{534CF452-3C5D-66EB-E407-584A261CCBA7}"/>
              </a:ext>
              <a:ext uri="{C183D7F6-B498-43B3-948B-1728B52AA6E4}">
                <adec:decorative xmlns:adec="http://schemas.microsoft.com/office/drawing/2017/decorative" val="1"/>
              </a:ext>
            </a:extLst>
          </p:cNvPr>
          <p:cNvSpPr>
            <a:spLocks noChangeAspect="1" noChangeArrowheads="1"/>
          </p:cNvSpPr>
          <p:nvPr/>
        </p:nvSpPr>
        <p:spPr bwMode="auto">
          <a:xfrm>
            <a:off x="228600" y="16764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87" name="AutoShape 7">
            <a:extLst>
              <a:ext uri="{FF2B5EF4-FFF2-40B4-BE49-F238E27FC236}">
                <a16:creationId xmlns:a16="http://schemas.microsoft.com/office/drawing/2014/main" id="{EA77E92E-0B1D-6443-AED4-5B3F9A1D4505}"/>
              </a:ext>
              <a:ext uri="{C183D7F6-B498-43B3-948B-1728B52AA6E4}">
                <adec:decorative xmlns:adec="http://schemas.microsoft.com/office/drawing/2017/decorative" val="1"/>
              </a:ext>
            </a:extLst>
          </p:cNvPr>
          <p:cNvSpPr>
            <a:spLocks noChangeAspect="1" noChangeArrowheads="1"/>
          </p:cNvSpPr>
          <p:nvPr/>
        </p:nvSpPr>
        <p:spPr bwMode="auto">
          <a:xfrm>
            <a:off x="1143000" y="20574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88" name="AutoShape 8">
            <a:extLst>
              <a:ext uri="{FF2B5EF4-FFF2-40B4-BE49-F238E27FC236}">
                <a16:creationId xmlns:a16="http://schemas.microsoft.com/office/drawing/2014/main" id="{8BB21AB1-0DE3-E48A-72B9-2883C706B154}"/>
              </a:ext>
              <a:ext uri="{C183D7F6-B498-43B3-948B-1728B52AA6E4}">
                <adec:decorative xmlns:adec="http://schemas.microsoft.com/office/drawing/2017/decorative" val="1"/>
              </a:ext>
            </a:extLst>
          </p:cNvPr>
          <p:cNvSpPr>
            <a:spLocks noChangeAspect="1" noChangeArrowheads="1"/>
          </p:cNvSpPr>
          <p:nvPr/>
        </p:nvSpPr>
        <p:spPr bwMode="auto">
          <a:xfrm>
            <a:off x="304800" y="28956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89" name="AutoShape 9">
            <a:extLst>
              <a:ext uri="{FF2B5EF4-FFF2-40B4-BE49-F238E27FC236}">
                <a16:creationId xmlns:a16="http://schemas.microsoft.com/office/drawing/2014/main" id="{EB88D542-4C4E-AF7F-C732-631EBEADAB5F}"/>
              </a:ext>
              <a:ext uri="{C183D7F6-B498-43B3-948B-1728B52AA6E4}">
                <adec:decorative xmlns:adec="http://schemas.microsoft.com/office/drawing/2017/decorative" val="1"/>
              </a:ext>
            </a:extLst>
          </p:cNvPr>
          <p:cNvSpPr>
            <a:spLocks noChangeAspect="1" noChangeArrowheads="1"/>
          </p:cNvSpPr>
          <p:nvPr/>
        </p:nvSpPr>
        <p:spPr bwMode="auto">
          <a:xfrm>
            <a:off x="990600" y="34290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90" name="AutoShape 10">
            <a:extLst>
              <a:ext uri="{FF2B5EF4-FFF2-40B4-BE49-F238E27FC236}">
                <a16:creationId xmlns:a16="http://schemas.microsoft.com/office/drawing/2014/main" id="{F513BF7C-CCE8-5B35-3700-555C69CC0328}"/>
              </a:ext>
              <a:ext uri="{C183D7F6-B498-43B3-948B-1728B52AA6E4}">
                <adec:decorative xmlns:adec="http://schemas.microsoft.com/office/drawing/2017/decorative" val="1"/>
              </a:ext>
            </a:extLst>
          </p:cNvPr>
          <p:cNvSpPr>
            <a:spLocks noChangeAspect="1" noChangeArrowheads="1"/>
          </p:cNvSpPr>
          <p:nvPr/>
        </p:nvSpPr>
        <p:spPr bwMode="auto">
          <a:xfrm>
            <a:off x="2286000" y="35052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91" name="AutoShape 11">
            <a:extLst>
              <a:ext uri="{FF2B5EF4-FFF2-40B4-BE49-F238E27FC236}">
                <a16:creationId xmlns:a16="http://schemas.microsoft.com/office/drawing/2014/main" id="{B0E1319B-8F4C-1D0B-B6CA-0A8B27CE0BE4}"/>
              </a:ext>
              <a:ext uri="{C183D7F6-B498-43B3-948B-1728B52AA6E4}">
                <adec:decorative xmlns:adec="http://schemas.microsoft.com/office/drawing/2017/decorative" val="1"/>
              </a:ext>
            </a:extLst>
          </p:cNvPr>
          <p:cNvSpPr>
            <a:spLocks noChangeAspect="1" noChangeArrowheads="1"/>
          </p:cNvSpPr>
          <p:nvPr/>
        </p:nvSpPr>
        <p:spPr bwMode="auto">
          <a:xfrm>
            <a:off x="1905000" y="26670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92" name="AutoShape 12">
            <a:extLst>
              <a:ext uri="{FF2B5EF4-FFF2-40B4-BE49-F238E27FC236}">
                <a16:creationId xmlns:a16="http://schemas.microsoft.com/office/drawing/2014/main" id="{CDC0C2ED-7351-1F74-9A5B-0E0DD780084C}"/>
              </a:ext>
              <a:ext uri="{C183D7F6-B498-43B3-948B-1728B52AA6E4}">
                <adec:decorative xmlns:adec="http://schemas.microsoft.com/office/drawing/2017/decorative" val="1"/>
              </a:ext>
            </a:extLst>
          </p:cNvPr>
          <p:cNvSpPr>
            <a:spLocks noChangeAspect="1" noChangeArrowheads="1"/>
          </p:cNvSpPr>
          <p:nvPr/>
        </p:nvSpPr>
        <p:spPr bwMode="auto">
          <a:xfrm>
            <a:off x="1752600" y="38862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93" name="AutoShape 13">
            <a:extLst>
              <a:ext uri="{FF2B5EF4-FFF2-40B4-BE49-F238E27FC236}">
                <a16:creationId xmlns:a16="http://schemas.microsoft.com/office/drawing/2014/main" id="{8A99AFFE-31C9-FB47-C097-958115F7DBE9}"/>
              </a:ext>
              <a:ext uri="{C183D7F6-B498-43B3-948B-1728B52AA6E4}">
                <adec:decorative xmlns:adec="http://schemas.microsoft.com/office/drawing/2017/decorative" val="1"/>
              </a:ext>
            </a:extLst>
          </p:cNvPr>
          <p:cNvSpPr>
            <a:spLocks noChangeAspect="1" noChangeArrowheads="1"/>
          </p:cNvSpPr>
          <p:nvPr/>
        </p:nvSpPr>
        <p:spPr bwMode="auto">
          <a:xfrm>
            <a:off x="1447800" y="44196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94" name="AutoShape 14">
            <a:extLst>
              <a:ext uri="{FF2B5EF4-FFF2-40B4-BE49-F238E27FC236}">
                <a16:creationId xmlns:a16="http://schemas.microsoft.com/office/drawing/2014/main" id="{C4188FE7-B402-4964-2E0E-338A39898B0F}"/>
              </a:ext>
              <a:ext uri="{C183D7F6-B498-43B3-948B-1728B52AA6E4}">
                <adec:decorative xmlns:adec="http://schemas.microsoft.com/office/drawing/2017/decorative" val="1"/>
              </a:ext>
            </a:extLst>
          </p:cNvPr>
          <p:cNvSpPr>
            <a:spLocks noChangeAspect="1" noChangeArrowheads="1"/>
          </p:cNvSpPr>
          <p:nvPr/>
        </p:nvSpPr>
        <p:spPr bwMode="auto">
          <a:xfrm>
            <a:off x="1905000" y="44196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895" name="AutoShape 15">
            <a:extLst>
              <a:ext uri="{FF2B5EF4-FFF2-40B4-BE49-F238E27FC236}">
                <a16:creationId xmlns:a16="http://schemas.microsoft.com/office/drawing/2014/main" id="{B2DB1394-749F-695A-F6C5-3C396393441C}"/>
              </a:ext>
              <a:ext uri="{C183D7F6-B498-43B3-948B-1728B52AA6E4}">
                <adec:decorative xmlns:adec="http://schemas.microsoft.com/office/drawing/2017/decorative" val="1"/>
              </a:ext>
            </a:extLst>
          </p:cNvPr>
          <p:cNvSpPr>
            <a:spLocks noChangeAspect="1" noChangeArrowheads="1"/>
          </p:cNvSpPr>
          <p:nvPr/>
        </p:nvSpPr>
        <p:spPr bwMode="auto">
          <a:xfrm>
            <a:off x="2209800" y="4495800"/>
            <a:ext cx="142875" cy="136525"/>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22896" name="Picture 16" descr="Two seashells are displayed side by side on a dark surface. The shell on the left is intact, showing its spiral pattern with shades of brown and beige.">
            <a:extLst>
              <a:ext uri="{FF2B5EF4-FFF2-40B4-BE49-F238E27FC236}">
                <a16:creationId xmlns:a16="http://schemas.microsoft.com/office/drawing/2014/main" id="{F9B669D1-592A-F74C-6162-3679673379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0" y="641350"/>
            <a:ext cx="3581400" cy="2327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a:extLst>
              <a:ext uri="{FF2B5EF4-FFF2-40B4-BE49-F238E27FC236}">
                <a16:creationId xmlns:a16="http://schemas.microsoft.com/office/drawing/2014/main" id="{9C288504-B4B2-0E13-9159-31BC494BB3D7}"/>
              </a:ext>
            </a:extLst>
          </p:cNvPr>
          <p:cNvSpPr>
            <a:spLocks noGrp="1" noChangeArrowheads="1"/>
          </p:cNvSpPr>
          <p:nvPr>
            <p:ph type="body" idx="4294967295"/>
          </p:nvPr>
        </p:nvSpPr>
        <p:spPr>
          <a:xfrm>
            <a:off x="0" y="0"/>
            <a:ext cx="9144000" cy="6858000"/>
          </a:xfrm>
          <a:solidFill>
            <a:srgbClr val="99CCFF"/>
          </a:solidFill>
        </p:spPr>
        <p:txBody>
          <a:bodyPr/>
          <a:lstStyle/>
          <a:p>
            <a:pPr algn="ctr">
              <a:buFontTx/>
              <a:buNone/>
            </a:pPr>
            <a:r>
              <a:rPr lang="en-US" altLang="en-US" sz="2800"/>
              <a:t>OBSERVACIONES PRELIMINARES</a:t>
            </a:r>
          </a:p>
          <a:p>
            <a:pPr algn="ctr">
              <a:buFontTx/>
              <a:buNone/>
            </a:pPr>
            <a:endParaRPr lang="en-US" altLang="en-US" sz="2800"/>
          </a:p>
          <a:p>
            <a:pPr algn="ctr">
              <a:buFontTx/>
              <a:buNone/>
            </a:pPr>
            <a:r>
              <a:rPr lang="en-US" altLang="en-US" sz="2800" i="1"/>
              <a:t>Holospira </a:t>
            </a:r>
            <a:r>
              <a:rPr lang="en-US" altLang="en-US" sz="2800"/>
              <a:t>– con la informaci</a:t>
            </a:r>
            <a:r>
              <a:rPr lang="en-US" altLang="en-US" sz="2800">
                <a:cs typeface="Times New Roman" panose="02020603050405020304" pitchFamily="18" charset="0"/>
              </a:rPr>
              <a:t>ó</a:t>
            </a:r>
            <a:r>
              <a:rPr lang="en-US" altLang="en-US" sz="2800"/>
              <a:t>n hasta ahora - son mas grandes en esta regi</a:t>
            </a:r>
            <a:r>
              <a:rPr lang="en-US" altLang="en-US" sz="2800">
                <a:cs typeface="Times New Roman" panose="02020603050405020304" pitchFamily="18" charset="0"/>
              </a:rPr>
              <a:t>ó</a:t>
            </a:r>
            <a:r>
              <a:rPr lang="en-US" altLang="en-US" sz="2800"/>
              <a:t>n – mas pequenos en Nuevo M</a:t>
            </a:r>
            <a:r>
              <a:rPr lang="en-US" altLang="en-US" sz="2800">
                <a:cs typeface="Times New Roman" panose="02020603050405020304" pitchFamily="18" charset="0"/>
              </a:rPr>
              <a:t>é</a:t>
            </a:r>
            <a:r>
              <a:rPr lang="en-US" altLang="en-US" sz="2800"/>
              <a:t>xico y Texas.</a:t>
            </a:r>
          </a:p>
          <a:p>
            <a:pPr algn="ctr">
              <a:buFontTx/>
              <a:buNone/>
            </a:pPr>
            <a:endParaRPr lang="en-US" altLang="en-US" sz="2800"/>
          </a:p>
          <a:p>
            <a:pPr algn="ctr">
              <a:buFontTx/>
              <a:buNone/>
            </a:pPr>
            <a:r>
              <a:rPr lang="en-US" altLang="en-US" sz="2800" i="1"/>
              <a:t>Rabdotus – </a:t>
            </a:r>
            <a:r>
              <a:rPr lang="en-US" altLang="en-US" sz="2800"/>
              <a:t>es evidente que</a:t>
            </a:r>
            <a:r>
              <a:rPr lang="en-US" altLang="en-US" sz="2800" i="1"/>
              <a:t> </a:t>
            </a:r>
            <a:r>
              <a:rPr lang="en-US" altLang="en-US" sz="2800"/>
              <a:t>son grandes en el desierto y peque</a:t>
            </a:r>
            <a:r>
              <a:rPr lang="en-US" altLang="en-US" sz="2800">
                <a:cs typeface="Arial" panose="020B0604020202020204" pitchFamily="34" charset="0"/>
              </a:rPr>
              <a:t>ñ</a:t>
            </a:r>
            <a:r>
              <a:rPr lang="en-US" altLang="en-US" sz="2800"/>
              <a:t>os en las sierras. </a:t>
            </a:r>
          </a:p>
          <a:p>
            <a:pPr algn="ctr">
              <a:buFontTx/>
              <a:buNone/>
            </a:pPr>
            <a:endParaRPr lang="en-US" altLang="en-US" sz="2800"/>
          </a:p>
          <a:p>
            <a:pPr algn="ctr">
              <a:buFontTx/>
              <a:buNone/>
            </a:pPr>
            <a:r>
              <a:rPr lang="en-US" altLang="en-US" sz="2800"/>
              <a:t>Las pendientes tienen mas diversidad de especies. </a:t>
            </a:r>
          </a:p>
          <a:p>
            <a:pPr algn="ctr">
              <a:buFontTx/>
              <a:buNone/>
            </a:pPr>
            <a:endParaRPr lang="en-US" altLang="en-US" sz="2800"/>
          </a:p>
          <a:p>
            <a:pPr algn="ctr">
              <a:buFontTx/>
              <a:buNone/>
            </a:pPr>
            <a:r>
              <a:rPr lang="en-US" altLang="en-US" sz="2800"/>
              <a:t> Especies peque</a:t>
            </a:r>
            <a:r>
              <a:rPr lang="en-US" altLang="en-US" sz="2800">
                <a:cs typeface="Arial" panose="020B0604020202020204" pitchFamily="34" charset="0"/>
              </a:rPr>
              <a:t>ñ</a:t>
            </a:r>
            <a:r>
              <a:rPr lang="en-US" altLang="en-US" sz="2800"/>
              <a:t>os (</a:t>
            </a:r>
            <a:r>
              <a:rPr lang="en-US" altLang="en-US" sz="2800" i="1"/>
              <a:t>Gastrocopta</a:t>
            </a:r>
            <a:r>
              <a:rPr lang="en-US" altLang="en-US" sz="2800"/>
              <a:t>,  </a:t>
            </a:r>
            <a:r>
              <a:rPr lang="en-US" altLang="en-US" sz="2800" i="1"/>
              <a:t>Thysanophora</a:t>
            </a:r>
            <a:r>
              <a:rPr lang="en-US" altLang="en-US" sz="2800"/>
              <a:t> y </a:t>
            </a:r>
            <a:r>
              <a:rPr lang="en-US" altLang="en-US" sz="2800" i="1"/>
              <a:t>Glyphyalinia</a:t>
            </a:r>
            <a:r>
              <a:rPr lang="en-US" altLang="en-US" sz="2800"/>
              <a:t>) tienen distribuciones mas amplias.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150532" name="Rectangle 4">
            <a:extLst>
              <a:ext uri="{FF2B5EF4-FFF2-40B4-BE49-F238E27FC236}">
                <a16:creationId xmlns:a16="http://schemas.microsoft.com/office/drawing/2014/main" id="{8AB8D37C-0842-F0D3-4753-C43A4C461AB9}"/>
              </a:ext>
            </a:extLst>
          </p:cNvPr>
          <p:cNvSpPr>
            <a:spLocks noGrp="1" noChangeArrowheads="1"/>
          </p:cNvSpPr>
          <p:nvPr>
            <p:ph type="ctrTitle"/>
          </p:nvPr>
        </p:nvSpPr>
        <p:spPr>
          <a:xfrm>
            <a:off x="762000" y="1066800"/>
            <a:ext cx="7696200" cy="1752600"/>
          </a:xfrm>
        </p:spPr>
        <p:txBody>
          <a:bodyPr anchor="ctr"/>
          <a:lstStyle/>
          <a:p>
            <a:r>
              <a:rPr lang="en-US" altLang="en-US" sz="4400"/>
              <a:t>Conclusi</a:t>
            </a:r>
            <a:r>
              <a:rPr lang="en-US" altLang="en-US" sz="4400">
                <a:cs typeface="Times New Roman" panose="02020603050405020304" pitchFamily="18" charset="0"/>
              </a:rPr>
              <a:t>ó</a:t>
            </a:r>
            <a:r>
              <a:rPr lang="en-US" altLang="en-US" sz="4400"/>
              <a:t>n</a:t>
            </a:r>
          </a:p>
        </p:txBody>
      </p:sp>
      <p:sp>
        <p:nvSpPr>
          <p:cNvPr id="150533" name="Rectangle 5">
            <a:extLst>
              <a:ext uri="{FF2B5EF4-FFF2-40B4-BE49-F238E27FC236}">
                <a16:creationId xmlns:a16="http://schemas.microsoft.com/office/drawing/2014/main" id="{6194A7B7-C938-ADC3-FCC4-D5AA2CC64B2F}"/>
              </a:ext>
            </a:extLst>
          </p:cNvPr>
          <p:cNvSpPr>
            <a:spLocks noGrp="1" noChangeArrowheads="1"/>
          </p:cNvSpPr>
          <p:nvPr>
            <p:ph type="subTitle" idx="1"/>
          </p:nvPr>
        </p:nvSpPr>
        <p:spPr>
          <a:xfrm>
            <a:off x="1219200" y="2819400"/>
            <a:ext cx="6553200" cy="3581400"/>
          </a:xfrm>
        </p:spPr>
        <p:txBody>
          <a:bodyPr/>
          <a:lstStyle/>
          <a:p>
            <a:pPr>
              <a:lnSpc>
                <a:spcPct val="80000"/>
              </a:lnSpc>
            </a:pPr>
            <a:r>
              <a:rPr lang="en-US" altLang="en-US" sz="2800"/>
              <a:t>Los moluscos terrestres de la Sierra Mojada son tipicos de:</a:t>
            </a:r>
          </a:p>
          <a:p>
            <a:pPr>
              <a:lnSpc>
                <a:spcPct val="80000"/>
              </a:lnSpc>
            </a:pPr>
            <a:endParaRPr lang="en-US" altLang="en-US" sz="2800"/>
          </a:p>
          <a:p>
            <a:pPr>
              <a:lnSpc>
                <a:spcPct val="80000"/>
              </a:lnSpc>
            </a:pPr>
            <a:r>
              <a:rPr lang="en-US" altLang="en-US" sz="2800"/>
              <a:t>Mexican Plateau Province </a:t>
            </a:r>
          </a:p>
          <a:p>
            <a:pPr>
              <a:lnSpc>
                <a:spcPct val="80000"/>
              </a:lnSpc>
            </a:pPr>
            <a:r>
              <a:rPr lang="en-US" altLang="en-US" sz="2800"/>
              <a:t>de Pilsbry (1948: XLI)</a:t>
            </a:r>
          </a:p>
          <a:p>
            <a:pPr>
              <a:lnSpc>
                <a:spcPct val="80000"/>
              </a:lnSpc>
            </a:pPr>
            <a:r>
              <a:rPr lang="en-US" altLang="en-US" sz="2800"/>
              <a:t>y</a:t>
            </a:r>
          </a:p>
          <a:p>
            <a:pPr>
              <a:lnSpc>
                <a:spcPct val="80000"/>
              </a:lnSpc>
            </a:pPr>
            <a:r>
              <a:rPr lang="en-US" altLang="en-US" sz="2800"/>
              <a:t>La Provincia del Altiplano Mexicano</a:t>
            </a:r>
          </a:p>
          <a:p>
            <a:pPr>
              <a:lnSpc>
                <a:spcPct val="80000"/>
              </a:lnSpc>
            </a:pPr>
            <a:r>
              <a:rPr lang="en-US" altLang="en-US" sz="2800"/>
              <a:t>de Naranjo-Garcia (2003: 490)</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a:extLst>
              <a:ext uri="{FF2B5EF4-FFF2-40B4-BE49-F238E27FC236}">
                <a16:creationId xmlns:a16="http://schemas.microsoft.com/office/drawing/2014/main" id="{1F90DC53-E651-DF9D-6D97-945111CAEB18}"/>
              </a:ext>
            </a:extLst>
          </p:cNvPr>
          <p:cNvSpPr>
            <a:spLocks noGrp="1" noChangeArrowheads="1"/>
          </p:cNvSpPr>
          <p:nvPr>
            <p:ph type="body" idx="4294967295"/>
          </p:nvPr>
        </p:nvSpPr>
        <p:spPr>
          <a:xfrm>
            <a:off x="0" y="0"/>
            <a:ext cx="9144000" cy="6858000"/>
          </a:xfrm>
          <a:solidFill>
            <a:srgbClr val="99CCFF"/>
          </a:solidFill>
        </p:spPr>
        <p:txBody>
          <a:bodyPr/>
          <a:lstStyle/>
          <a:p>
            <a:pPr algn="ctr">
              <a:buFontTx/>
              <a:buNone/>
            </a:pPr>
            <a:endParaRPr lang="en-US" altLang="en-US" sz="4000"/>
          </a:p>
          <a:p>
            <a:pPr algn="ctr">
              <a:buFontTx/>
              <a:buNone/>
            </a:pPr>
            <a:endParaRPr lang="en-US" altLang="en-US" sz="4000"/>
          </a:p>
          <a:p>
            <a:pPr algn="ctr">
              <a:buFontTx/>
              <a:buNone/>
            </a:pPr>
            <a:endParaRPr lang="en-US" altLang="en-US" sz="4000"/>
          </a:p>
          <a:p>
            <a:pPr algn="ctr">
              <a:buFontTx/>
              <a:buNone/>
            </a:pPr>
            <a:endParaRPr lang="en-US" altLang="en-US" sz="4000"/>
          </a:p>
          <a:p>
            <a:pPr algn="ctr">
              <a:buFontTx/>
              <a:buNone/>
            </a:pPr>
            <a:r>
              <a:rPr lang="en-US" altLang="en-US" sz="4000"/>
              <a:t>Reconocimentos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CC00"/>
        </a:solidFill>
        <a:effectLst/>
      </p:bgPr>
    </p:bg>
    <p:spTree>
      <p:nvGrpSpPr>
        <p:cNvPr id="1" name=""/>
        <p:cNvGrpSpPr/>
        <p:nvPr/>
      </p:nvGrpSpPr>
      <p:grpSpPr>
        <a:xfrm>
          <a:off x="0" y="0"/>
          <a:ext cx="0" cy="0"/>
          <a:chOff x="0" y="0"/>
          <a:chExt cx="0" cy="0"/>
        </a:xfrm>
      </p:grpSpPr>
      <p:pic>
        <p:nvPicPr>
          <p:cNvPr id="23556" name="Picture 4" descr="A person smiling at camera&#10;">
            <a:extLst>
              <a:ext uri="{FF2B5EF4-FFF2-40B4-BE49-F238E27FC236}">
                <a16:creationId xmlns:a16="http://schemas.microsoft.com/office/drawing/2014/main" id="{852F56D6-EC89-9258-19A7-2632CE4CC1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3963" y="-609600"/>
            <a:ext cx="6538912" cy="8077200"/>
          </a:xfrm>
          <a:prstGeom prst="rect">
            <a:avLst/>
          </a:prstGeom>
          <a:solidFill>
            <a:schemeClr val="bg1"/>
          </a:solid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A person sitting in a field&#10;">
            <a:extLst>
              <a:ext uri="{FF2B5EF4-FFF2-40B4-BE49-F238E27FC236}">
                <a16:creationId xmlns:a16="http://schemas.microsoft.com/office/drawing/2014/main" id="{E10FC0D1-B260-5BB8-0E2B-DB61CFB0CB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85750"/>
            <a:ext cx="10210800" cy="7659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8" name="Picture 4" descr="A person walking in a field&#10;">
            <a:extLst>
              <a:ext uri="{FF2B5EF4-FFF2-40B4-BE49-F238E27FC236}">
                <a16:creationId xmlns:a16="http://schemas.microsoft.com/office/drawing/2014/main" id="{350141AE-F842-3D7E-EAA6-26C7A28CCF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36538"/>
            <a:ext cx="11582400" cy="77374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6" name="Picture 4" descr="A mountain range with a village in the background&#10;">
            <a:extLst>
              <a:ext uri="{FF2B5EF4-FFF2-40B4-BE49-F238E27FC236}">
                <a16:creationId xmlns:a16="http://schemas.microsoft.com/office/drawing/2014/main" id="{1BA4BF14-ACDE-AAF5-27A1-C944CF2F9E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644525"/>
            <a:ext cx="11658600" cy="77898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descr="A close-up image of a snail with a brown shell and dark body crawling on a piece of lettuce. The snail's shell has distinct ridges and the body appears textured.">
            <a:extLst>
              <a:ext uri="{FF2B5EF4-FFF2-40B4-BE49-F238E27FC236}">
                <a16:creationId xmlns:a16="http://schemas.microsoft.com/office/drawing/2014/main" id="{667171AB-F0EF-424D-5A9D-659B356BED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285750"/>
            <a:ext cx="10896600" cy="8172450"/>
          </a:xfrm>
          <a:prstGeom prst="rect">
            <a:avLst/>
          </a:prstGeom>
          <a:noFill/>
          <a:extLst>
            <a:ext uri="{909E8E84-426E-40DD-AFC4-6F175D3DCCD1}">
              <a14:hiddenFill xmlns:a14="http://schemas.microsoft.com/office/drawing/2010/main">
                <a:solidFill>
                  <a:srgbClr val="FFFFFF"/>
                </a:solidFill>
              </a14:hiddenFill>
            </a:ext>
          </a:extLst>
        </p:spPr>
      </p:pic>
      <p:sp>
        <p:nvSpPr>
          <p:cNvPr id="62469" name="Text Box 5">
            <a:extLst>
              <a:ext uri="{FF2B5EF4-FFF2-40B4-BE49-F238E27FC236}">
                <a16:creationId xmlns:a16="http://schemas.microsoft.com/office/drawing/2014/main" id="{E1E1E4DE-DE46-A558-BEC4-32AA6986536D}"/>
              </a:ext>
              <a:ext uri="{C183D7F6-B498-43B3-948B-1728B52AA6E4}">
                <adec:decorative xmlns:adec="http://schemas.microsoft.com/office/drawing/2017/decorative" val="1"/>
              </a:ext>
            </a:extLst>
          </p:cNvPr>
          <p:cNvSpPr txBox="1">
            <a:spLocks noChangeArrowheads="1"/>
          </p:cNvSpPr>
          <p:nvPr/>
        </p:nvSpPr>
        <p:spPr bwMode="auto">
          <a:xfrm>
            <a:off x="1355725" y="2651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1800"/>
          </a:p>
        </p:txBody>
      </p:sp>
      <p:sp>
        <p:nvSpPr>
          <p:cNvPr id="62470" name="Text Box 6">
            <a:extLst>
              <a:ext uri="{FF2B5EF4-FFF2-40B4-BE49-F238E27FC236}">
                <a16:creationId xmlns:a16="http://schemas.microsoft.com/office/drawing/2014/main" id="{5356AF88-2A3F-8765-8132-EE8F2F7A53A7}"/>
              </a:ext>
            </a:extLst>
          </p:cNvPr>
          <p:cNvSpPr txBox="1">
            <a:spLocks noChangeArrowheads="1"/>
          </p:cNvSpPr>
          <p:nvPr/>
        </p:nvSpPr>
        <p:spPr bwMode="auto">
          <a:xfrm>
            <a:off x="85725" y="341313"/>
            <a:ext cx="1962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t>Humboldtiana</a:t>
            </a:r>
            <a:r>
              <a:rPr lang="en-US" altLang="en-US" sz="1800"/>
              <a:t> sp.</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A sign on the side of the road&#10;">
            <a:extLst>
              <a:ext uri="{FF2B5EF4-FFF2-40B4-BE49-F238E27FC236}">
                <a16:creationId xmlns:a16="http://schemas.microsoft.com/office/drawing/2014/main" id="{AA722AFA-32DB-C874-1ED9-8C59C56C42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400050"/>
            <a:ext cx="10591800" cy="79454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descr="A street with a stop sign&#10;">
            <a:extLst>
              <a:ext uri="{FF2B5EF4-FFF2-40B4-BE49-F238E27FC236}">
                <a16:creationId xmlns:a16="http://schemas.microsoft.com/office/drawing/2014/main" id="{AF43B640-7429-DFE7-7E30-536F688EEC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46075"/>
            <a:ext cx="10439400" cy="7734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A white truck parked on the side of a street&#10;">
            <a:extLst>
              <a:ext uri="{FF2B5EF4-FFF2-40B4-BE49-F238E27FC236}">
                <a16:creationId xmlns:a16="http://schemas.microsoft.com/office/drawing/2014/main" id="{102D03BC-75E0-F02E-BF9C-D2B772A779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42900"/>
            <a:ext cx="10363200" cy="77739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A view of a valley with hills and trees">
            <a:extLst>
              <a:ext uri="{FF2B5EF4-FFF2-40B4-BE49-F238E27FC236}">
                <a16:creationId xmlns:a16="http://schemas.microsoft.com/office/drawing/2014/main" id="{83F1A3BB-2BD1-1DD6-B929-392DDF4023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0" y="-1752600"/>
            <a:ext cx="12496800" cy="9202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A close-up of a rock">
            <a:extLst>
              <a:ext uri="{FF2B5EF4-FFF2-40B4-BE49-F238E27FC236}">
                <a16:creationId xmlns:a16="http://schemas.microsoft.com/office/drawing/2014/main" id="{4EF298E7-454C-82DA-B3DD-434DE34A3D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50825"/>
            <a:ext cx="9829800" cy="7372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A close-up of a rocky hillside">
            <a:extLst>
              <a:ext uri="{FF2B5EF4-FFF2-40B4-BE49-F238E27FC236}">
                <a16:creationId xmlns:a16="http://schemas.microsoft.com/office/drawing/2014/main" id="{978891B8-E5DD-6F2A-8B98-2CEF3D2C39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87338"/>
            <a:ext cx="11201400" cy="74834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2" name="Picture 4" descr="Close-up image of a small, beige spiral shell next to a ruler for scale.">
            <a:extLst>
              <a:ext uri="{FF2B5EF4-FFF2-40B4-BE49-F238E27FC236}">
                <a16:creationId xmlns:a16="http://schemas.microsoft.com/office/drawing/2014/main" id="{250821C2-D9B1-972D-CA57-17AC3EB766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36538"/>
            <a:ext cx="10972800" cy="7331076"/>
          </a:xfrm>
          <a:prstGeom prst="rect">
            <a:avLst/>
          </a:prstGeom>
          <a:noFill/>
          <a:extLst>
            <a:ext uri="{909E8E84-426E-40DD-AFC4-6F175D3DCCD1}">
              <a14:hiddenFill xmlns:a14="http://schemas.microsoft.com/office/drawing/2010/main">
                <a:solidFill>
                  <a:srgbClr val="FFFFFF"/>
                </a:solidFill>
              </a14:hiddenFill>
            </a:ext>
          </a:extLst>
        </p:spPr>
      </p:pic>
      <p:sp>
        <p:nvSpPr>
          <p:cNvPr id="135173" name="Text Box 5">
            <a:extLst>
              <a:ext uri="{FF2B5EF4-FFF2-40B4-BE49-F238E27FC236}">
                <a16:creationId xmlns:a16="http://schemas.microsoft.com/office/drawing/2014/main" id="{ED5D712A-B927-12AE-AC62-03B74DA80117}"/>
              </a:ext>
            </a:extLst>
          </p:cNvPr>
          <p:cNvSpPr txBox="1">
            <a:spLocks noChangeArrowheads="1"/>
          </p:cNvSpPr>
          <p:nvPr/>
        </p:nvSpPr>
        <p:spPr bwMode="auto">
          <a:xfrm>
            <a:off x="7429500" y="25400"/>
            <a:ext cx="2228850"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solidFill>
                  <a:schemeClr val="tx2"/>
                </a:solidFill>
              </a:rPr>
              <a:t>Vallonia perspectiva</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Close-up image of a small, beige spiral shell next to a ruler for scale.">
            <a:extLst>
              <a:ext uri="{FF2B5EF4-FFF2-40B4-BE49-F238E27FC236}">
                <a16:creationId xmlns:a16="http://schemas.microsoft.com/office/drawing/2014/main" id="{F23C9BDB-9FC4-BD55-2EB2-4F0F644830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592138"/>
            <a:ext cx="12268200" cy="81962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descr="A desert landscape with bushes and mountains&#10;">
            <a:extLst>
              <a:ext uri="{FF2B5EF4-FFF2-40B4-BE49-F238E27FC236}">
                <a16:creationId xmlns:a16="http://schemas.microsoft.com/office/drawing/2014/main" id="{6EA4C143-A541-45CB-635D-90869BB7C7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36538"/>
            <a:ext cx="11125200" cy="74326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A close-up of a desert landscape&#10;">
            <a:extLst>
              <a:ext uri="{FF2B5EF4-FFF2-40B4-BE49-F238E27FC236}">
                <a16:creationId xmlns:a16="http://schemas.microsoft.com/office/drawing/2014/main" id="{70D54640-685F-45D0-2BFA-8C10DE3102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34963"/>
            <a:ext cx="11658600" cy="78898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10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10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1431</TotalTime>
  <Words>855</Words>
  <Application>Microsoft Macintosh PowerPoint</Application>
  <PresentationFormat>On-screen Show (4:3)</PresentationFormat>
  <Paragraphs>225</Paragraphs>
  <Slides>63</Slides>
  <Notes>63</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2</vt:i4>
      </vt:variant>
      <vt:variant>
        <vt:lpstr>Slide Titles</vt:lpstr>
      </vt:variant>
      <vt:variant>
        <vt:i4>63</vt:i4>
      </vt:variant>
    </vt:vector>
  </HeadingPairs>
  <TitlesOfParts>
    <vt:vector size="68" baseType="lpstr">
      <vt:lpstr>Arial</vt:lpstr>
      <vt:lpstr>Times New Roman</vt:lpstr>
      <vt:lpstr>Default Design</vt:lpstr>
      <vt:lpstr>Microsoft PowerPoint Presentation</vt:lpstr>
      <vt:lpstr>Microsoft PowerPoint Slide</vt:lpstr>
      <vt:lpstr>Ned E. Strenth, Alfonso Correa-Sandoval y Lynn McCutchen  Department of Biology, Angelo State University San Angelo, Texas Laboratorio de Zoología, Instituto Tecnológico de Cd. Victoria A.P. 175, C.P. 87010, Cd. Victoria. Tamaulipas, México y Department of Biology, 1100 Broadway Kilgore College, Kilgore, Texas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Vallonia perspectiva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Spiraxis 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Glyphyalinia indentata</vt:lpstr>
      <vt:lpstr>PowerPoint Presentation</vt:lpstr>
      <vt:lpstr>PowerPoint Presentation</vt:lpstr>
      <vt:lpstr>PowerPoint Presentation</vt:lpstr>
      <vt:lpstr>PowerPoint Presentation</vt:lpstr>
      <vt:lpstr>PowerPoint Presentation</vt:lpstr>
      <vt:lpstr>PowerPoint Presentation</vt:lpstr>
      <vt:lpstr>Conclusión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ASU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RENAMAC-2007</dc:title>
  <dc:creator>Ned E. Strenth</dc:creator>
  <cp:lastModifiedBy>Tiffany Ellwanger</cp:lastModifiedBy>
  <cp:revision>208</cp:revision>
  <dcterms:created xsi:type="dcterms:W3CDTF">2006-02-08T14:59:23Z</dcterms:created>
  <dcterms:modified xsi:type="dcterms:W3CDTF">2025-05-13T13:57:53Z</dcterms:modified>
</cp:coreProperties>
</file>