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ppt/diagrams/data19.xml" ContentType="application/vnd.openxmlformats-officedocument.drawingml.diagramData+xml"/>
  <Override PartName="/ppt/diagrams/layout19.xml" ContentType="application/vnd.openxmlformats-officedocument.drawingml.diagramLayout+xml"/>
  <Override PartName="/ppt/diagrams/quickStyle19.xml" ContentType="application/vnd.openxmlformats-officedocument.drawingml.diagramStyle+xml"/>
  <Override PartName="/ppt/diagrams/colors19.xml" ContentType="application/vnd.openxmlformats-officedocument.drawingml.diagramColors+xml"/>
  <Override PartName="/ppt/diagrams/drawing19.xml" ContentType="application/vnd.ms-office.drawingml.diagramDrawing+xml"/>
  <Override PartName="/ppt/diagrams/data20.xml" ContentType="application/vnd.openxmlformats-officedocument.drawingml.diagramData+xml"/>
  <Override PartName="/ppt/diagrams/layout20.xml" ContentType="application/vnd.openxmlformats-officedocument.drawingml.diagramLayout+xml"/>
  <Override PartName="/ppt/diagrams/quickStyle20.xml" ContentType="application/vnd.openxmlformats-officedocument.drawingml.diagramStyle+xml"/>
  <Override PartName="/ppt/diagrams/colors20.xml" ContentType="application/vnd.openxmlformats-officedocument.drawingml.diagramColors+xml"/>
  <Override PartName="/ppt/diagrams/drawing20.xml" ContentType="application/vnd.ms-office.drawingml.diagramDrawing+xml"/>
  <Override PartName="/ppt/diagrams/data21.xml" ContentType="application/vnd.openxmlformats-officedocument.drawingml.diagramData+xml"/>
  <Override PartName="/ppt/diagrams/layout21.xml" ContentType="application/vnd.openxmlformats-officedocument.drawingml.diagramLayout+xml"/>
  <Override PartName="/ppt/diagrams/quickStyle21.xml" ContentType="application/vnd.openxmlformats-officedocument.drawingml.diagramStyle+xml"/>
  <Override PartName="/ppt/diagrams/colors21.xml" ContentType="application/vnd.openxmlformats-officedocument.drawingml.diagramColors+xml"/>
  <Override PartName="/ppt/diagrams/drawing21.xml" ContentType="application/vnd.ms-office.drawingml.diagramDrawing+xml"/>
  <Override PartName="/ppt/diagrams/data22.xml" ContentType="application/vnd.openxmlformats-officedocument.drawingml.diagramData+xml"/>
  <Override PartName="/ppt/diagrams/layout22.xml" ContentType="application/vnd.openxmlformats-officedocument.drawingml.diagramLayout+xml"/>
  <Override PartName="/ppt/diagrams/quickStyle22.xml" ContentType="application/vnd.openxmlformats-officedocument.drawingml.diagramStyle+xml"/>
  <Override PartName="/ppt/diagrams/colors22.xml" ContentType="application/vnd.openxmlformats-officedocument.drawingml.diagramColors+xml"/>
  <Override PartName="/ppt/diagrams/drawing22.xml" ContentType="application/vnd.ms-office.drawingml.diagramDrawing+xml"/>
  <Override PartName="/ppt/diagrams/data23.xml" ContentType="application/vnd.openxmlformats-officedocument.drawingml.diagramData+xml"/>
  <Override PartName="/ppt/diagrams/layout23.xml" ContentType="application/vnd.openxmlformats-officedocument.drawingml.diagramLayout+xml"/>
  <Override PartName="/ppt/diagrams/quickStyle23.xml" ContentType="application/vnd.openxmlformats-officedocument.drawingml.diagramStyle+xml"/>
  <Override PartName="/ppt/diagrams/colors23.xml" ContentType="application/vnd.openxmlformats-officedocument.drawingml.diagramColors+xml"/>
  <Override PartName="/ppt/diagrams/drawing23.xml" ContentType="application/vnd.ms-office.drawingml.diagramDrawing+xml"/>
  <Override PartName="/ppt/diagrams/data24.xml" ContentType="application/vnd.openxmlformats-officedocument.drawingml.diagramData+xml"/>
  <Override PartName="/ppt/diagrams/layout24.xml" ContentType="application/vnd.openxmlformats-officedocument.drawingml.diagramLayout+xml"/>
  <Override PartName="/ppt/diagrams/quickStyle24.xml" ContentType="application/vnd.openxmlformats-officedocument.drawingml.diagramStyle+xml"/>
  <Override PartName="/ppt/diagrams/colors24.xml" ContentType="application/vnd.openxmlformats-officedocument.drawingml.diagramColors+xml"/>
  <Override PartName="/ppt/diagrams/drawing24.xml" ContentType="application/vnd.ms-office.drawingml.diagramDrawing+xml"/>
  <Override PartName="/ppt/diagrams/data25.xml" ContentType="application/vnd.openxmlformats-officedocument.drawingml.diagramData+xml"/>
  <Override PartName="/ppt/diagrams/layout25.xml" ContentType="application/vnd.openxmlformats-officedocument.drawingml.diagramLayout+xml"/>
  <Override PartName="/ppt/diagrams/quickStyle25.xml" ContentType="application/vnd.openxmlformats-officedocument.drawingml.diagramStyle+xml"/>
  <Override PartName="/ppt/diagrams/colors25.xml" ContentType="application/vnd.openxmlformats-officedocument.drawingml.diagramColors+xml"/>
  <Override PartName="/ppt/diagrams/drawing25.xml" ContentType="application/vnd.ms-office.drawingml.diagramDrawing+xml"/>
  <Override PartName="/ppt/notesSlides/notesSlide1.xml" ContentType="application/vnd.openxmlformats-officedocument.presentationml.notesSlide+xml"/>
  <Override PartName="/ppt/diagrams/data26.xml" ContentType="application/vnd.openxmlformats-officedocument.drawingml.diagramData+xml"/>
  <Override PartName="/ppt/diagrams/layout26.xml" ContentType="application/vnd.openxmlformats-officedocument.drawingml.diagramLayout+xml"/>
  <Override PartName="/ppt/diagrams/quickStyle26.xml" ContentType="application/vnd.openxmlformats-officedocument.drawingml.diagramStyle+xml"/>
  <Override PartName="/ppt/diagrams/colors26.xml" ContentType="application/vnd.openxmlformats-officedocument.drawingml.diagramColors+xml"/>
  <Override PartName="/ppt/diagrams/drawing26.xml" ContentType="application/vnd.ms-office.drawingml.diagramDrawing+xml"/>
  <Override PartName="/ppt/diagrams/data27.xml" ContentType="application/vnd.openxmlformats-officedocument.drawingml.diagramData+xml"/>
  <Override PartName="/ppt/diagrams/layout27.xml" ContentType="application/vnd.openxmlformats-officedocument.drawingml.diagramLayout+xml"/>
  <Override PartName="/ppt/diagrams/quickStyle27.xml" ContentType="application/vnd.openxmlformats-officedocument.drawingml.diagramStyle+xml"/>
  <Override PartName="/ppt/diagrams/colors27.xml" ContentType="application/vnd.openxmlformats-officedocument.drawingml.diagramColors+xml"/>
  <Override PartName="/ppt/diagrams/drawing27.xml" ContentType="application/vnd.ms-office.drawingml.diagramDrawing+xml"/>
  <Override PartName="/ppt/diagrams/data28.xml" ContentType="application/vnd.openxmlformats-officedocument.drawingml.diagramData+xml"/>
  <Override PartName="/ppt/diagrams/layout28.xml" ContentType="application/vnd.openxmlformats-officedocument.drawingml.diagramLayout+xml"/>
  <Override PartName="/ppt/diagrams/quickStyle28.xml" ContentType="application/vnd.openxmlformats-officedocument.drawingml.diagramStyle+xml"/>
  <Override PartName="/ppt/diagrams/colors28.xml" ContentType="application/vnd.openxmlformats-officedocument.drawingml.diagramColors+xml"/>
  <Override PartName="/ppt/diagrams/drawing28.xml" ContentType="application/vnd.ms-office.drawingml.diagramDrawing+xml"/>
  <Override PartName="/ppt/diagrams/data29.xml" ContentType="application/vnd.openxmlformats-officedocument.drawingml.diagramData+xml"/>
  <Override PartName="/ppt/diagrams/layout29.xml" ContentType="application/vnd.openxmlformats-officedocument.drawingml.diagramLayout+xml"/>
  <Override PartName="/ppt/diagrams/quickStyle29.xml" ContentType="application/vnd.openxmlformats-officedocument.drawingml.diagramStyle+xml"/>
  <Override PartName="/ppt/diagrams/colors29.xml" ContentType="application/vnd.openxmlformats-officedocument.drawingml.diagramColors+xml"/>
  <Override PartName="/ppt/diagrams/drawing29.xml" ContentType="application/vnd.ms-office.drawingml.diagramDrawing+xml"/>
  <Override PartName="/ppt/diagrams/data30.xml" ContentType="application/vnd.openxmlformats-officedocument.drawingml.diagramData+xml"/>
  <Override PartName="/ppt/diagrams/layout30.xml" ContentType="application/vnd.openxmlformats-officedocument.drawingml.diagramLayout+xml"/>
  <Override PartName="/ppt/diagrams/quickStyle30.xml" ContentType="application/vnd.openxmlformats-officedocument.drawingml.diagramStyle+xml"/>
  <Override PartName="/ppt/diagrams/colors30.xml" ContentType="application/vnd.openxmlformats-officedocument.drawingml.diagramColors+xml"/>
  <Override PartName="/ppt/diagrams/drawing30.xml" ContentType="application/vnd.ms-office.drawingml.diagramDrawing+xml"/>
  <Override PartName="/ppt/diagrams/data31.xml" ContentType="application/vnd.openxmlformats-officedocument.drawingml.diagramData+xml"/>
  <Override PartName="/ppt/diagrams/layout31.xml" ContentType="application/vnd.openxmlformats-officedocument.drawingml.diagramLayout+xml"/>
  <Override PartName="/ppt/diagrams/quickStyle31.xml" ContentType="application/vnd.openxmlformats-officedocument.drawingml.diagramStyle+xml"/>
  <Override PartName="/ppt/diagrams/colors31.xml" ContentType="application/vnd.openxmlformats-officedocument.drawingml.diagramColors+xml"/>
  <Override PartName="/ppt/diagrams/drawing31.xml" ContentType="application/vnd.ms-office.drawingml.diagramDrawing+xml"/>
  <Override PartName="/ppt/diagrams/data32.xml" ContentType="application/vnd.openxmlformats-officedocument.drawingml.diagramData+xml"/>
  <Override PartName="/ppt/diagrams/layout32.xml" ContentType="application/vnd.openxmlformats-officedocument.drawingml.diagramLayout+xml"/>
  <Override PartName="/ppt/diagrams/quickStyle32.xml" ContentType="application/vnd.openxmlformats-officedocument.drawingml.diagramStyle+xml"/>
  <Override PartName="/ppt/diagrams/colors32.xml" ContentType="application/vnd.openxmlformats-officedocument.drawingml.diagramColors+xml"/>
  <Override PartName="/ppt/diagrams/drawing32.xml" ContentType="application/vnd.ms-office.drawingml.diagramDrawing+xml"/>
  <Override PartName="/ppt/diagrams/data33.xml" ContentType="application/vnd.openxmlformats-officedocument.drawingml.diagramData+xml"/>
  <Override PartName="/ppt/diagrams/layout33.xml" ContentType="application/vnd.openxmlformats-officedocument.drawingml.diagramLayout+xml"/>
  <Override PartName="/ppt/diagrams/quickStyle33.xml" ContentType="application/vnd.openxmlformats-officedocument.drawingml.diagramStyle+xml"/>
  <Override PartName="/ppt/diagrams/colors33.xml" ContentType="application/vnd.openxmlformats-officedocument.drawingml.diagramColors+xml"/>
  <Override PartName="/ppt/diagrams/drawing33.xml" ContentType="application/vnd.ms-office.drawingml.diagramDrawing+xml"/>
  <Override PartName="/ppt/diagrams/data34.xml" ContentType="application/vnd.openxmlformats-officedocument.drawingml.diagramData+xml"/>
  <Override PartName="/ppt/diagrams/layout34.xml" ContentType="application/vnd.openxmlformats-officedocument.drawingml.diagramLayout+xml"/>
  <Override PartName="/ppt/diagrams/quickStyle34.xml" ContentType="application/vnd.openxmlformats-officedocument.drawingml.diagramStyle+xml"/>
  <Override PartName="/ppt/diagrams/colors34.xml" ContentType="application/vnd.openxmlformats-officedocument.drawingml.diagramColors+xml"/>
  <Override PartName="/ppt/diagrams/drawing34.xml" ContentType="application/vnd.ms-office.drawingml.diagramDrawing+xml"/>
  <Override PartName="/ppt/diagrams/data35.xml" ContentType="application/vnd.openxmlformats-officedocument.drawingml.diagramData+xml"/>
  <Override PartName="/ppt/diagrams/layout35.xml" ContentType="application/vnd.openxmlformats-officedocument.drawingml.diagramLayout+xml"/>
  <Override PartName="/ppt/diagrams/quickStyle35.xml" ContentType="application/vnd.openxmlformats-officedocument.drawingml.diagramStyle+xml"/>
  <Override PartName="/ppt/diagrams/colors35.xml" ContentType="application/vnd.openxmlformats-officedocument.drawingml.diagramColors+xml"/>
  <Override PartName="/ppt/diagrams/drawing35.xml" ContentType="application/vnd.ms-office.drawingml.diagramDrawing+xml"/>
  <Override PartName="/ppt/diagrams/data36.xml" ContentType="application/vnd.openxmlformats-officedocument.drawingml.diagramData+xml"/>
  <Override PartName="/ppt/diagrams/layout36.xml" ContentType="application/vnd.openxmlformats-officedocument.drawingml.diagramLayout+xml"/>
  <Override PartName="/ppt/diagrams/quickStyle36.xml" ContentType="application/vnd.openxmlformats-officedocument.drawingml.diagramStyle+xml"/>
  <Override PartName="/ppt/diagrams/colors36.xml" ContentType="application/vnd.openxmlformats-officedocument.drawingml.diagramColors+xml"/>
  <Override PartName="/ppt/diagrams/drawing36.xml" ContentType="application/vnd.ms-office.drawingml.diagramDrawing+xml"/>
  <Override PartName="/ppt/diagrams/data37.xml" ContentType="application/vnd.openxmlformats-officedocument.drawingml.diagramData+xml"/>
  <Override PartName="/ppt/diagrams/layout37.xml" ContentType="application/vnd.openxmlformats-officedocument.drawingml.diagramLayout+xml"/>
  <Override PartName="/ppt/diagrams/quickStyle37.xml" ContentType="application/vnd.openxmlformats-officedocument.drawingml.diagramStyle+xml"/>
  <Override PartName="/ppt/diagrams/colors37.xml" ContentType="application/vnd.openxmlformats-officedocument.drawingml.diagramColors+xml"/>
  <Override PartName="/ppt/diagrams/drawing37.xml" ContentType="application/vnd.ms-office.drawingml.diagramDrawing+xml"/>
  <Override PartName="/ppt/diagrams/data38.xml" ContentType="application/vnd.openxmlformats-officedocument.drawingml.diagramData+xml"/>
  <Override PartName="/ppt/diagrams/layout38.xml" ContentType="application/vnd.openxmlformats-officedocument.drawingml.diagramLayout+xml"/>
  <Override PartName="/ppt/diagrams/quickStyle38.xml" ContentType="application/vnd.openxmlformats-officedocument.drawingml.diagramStyle+xml"/>
  <Override PartName="/ppt/diagrams/colors38.xml" ContentType="application/vnd.openxmlformats-officedocument.drawingml.diagramColors+xml"/>
  <Override PartName="/ppt/diagrams/drawing38.xml" ContentType="application/vnd.ms-office.drawingml.diagramDrawing+xml"/>
  <Override PartName="/ppt/diagrams/data39.xml" ContentType="application/vnd.openxmlformats-officedocument.drawingml.diagramData+xml"/>
  <Override PartName="/ppt/diagrams/layout39.xml" ContentType="application/vnd.openxmlformats-officedocument.drawingml.diagramLayout+xml"/>
  <Override PartName="/ppt/diagrams/quickStyle39.xml" ContentType="application/vnd.openxmlformats-officedocument.drawingml.diagramStyle+xml"/>
  <Override PartName="/ppt/diagrams/colors39.xml" ContentType="application/vnd.openxmlformats-officedocument.drawingml.diagramColors+xml"/>
  <Override PartName="/ppt/diagrams/drawing39.xml" ContentType="application/vnd.ms-office.drawingml.diagramDrawing+xml"/>
  <Override PartName="/ppt/diagrams/data40.xml" ContentType="application/vnd.openxmlformats-officedocument.drawingml.diagramData+xml"/>
  <Override PartName="/ppt/diagrams/layout40.xml" ContentType="application/vnd.openxmlformats-officedocument.drawingml.diagramLayout+xml"/>
  <Override PartName="/ppt/diagrams/quickStyle40.xml" ContentType="application/vnd.openxmlformats-officedocument.drawingml.diagramStyle+xml"/>
  <Override PartName="/ppt/diagrams/colors40.xml" ContentType="application/vnd.openxmlformats-officedocument.drawingml.diagramColors+xml"/>
  <Override PartName="/ppt/diagrams/drawing40.xml" ContentType="application/vnd.ms-office.drawingml.diagramDrawing+xml"/>
  <Override PartName="/ppt/diagrams/data41.xml" ContentType="application/vnd.openxmlformats-officedocument.drawingml.diagramData+xml"/>
  <Override PartName="/ppt/diagrams/layout41.xml" ContentType="application/vnd.openxmlformats-officedocument.drawingml.diagramLayout+xml"/>
  <Override PartName="/ppt/diagrams/quickStyle41.xml" ContentType="application/vnd.openxmlformats-officedocument.drawingml.diagramStyle+xml"/>
  <Override PartName="/ppt/diagrams/colors41.xml" ContentType="application/vnd.openxmlformats-officedocument.drawingml.diagramColors+xml"/>
  <Override PartName="/ppt/diagrams/drawing41.xml" ContentType="application/vnd.ms-office.drawingml.diagramDrawing+xml"/>
  <Override PartName="/ppt/diagrams/data42.xml" ContentType="application/vnd.openxmlformats-officedocument.drawingml.diagramData+xml"/>
  <Override PartName="/ppt/diagrams/layout42.xml" ContentType="application/vnd.openxmlformats-officedocument.drawingml.diagramLayout+xml"/>
  <Override PartName="/ppt/diagrams/quickStyle42.xml" ContentType="application/vnd.openxmlformats-officedocument.drawingml.diagramStyle+xml"/>
  <Override PartName="/ppt/diagrams/colors42.xml" ContentType="application/vnd.openxmlformats-officedocument.drawingml.diagramColors+xml"/>
  <Override PartName="/ppt/diagrams/drawing42.xml" ContentType="application/vnd.ms-office.drawingml.diagramDrawing+xml"/>
  <Override PartName="/ppt/diagrams/data43.xml" ContentType="application/vnd.openxmlformats-officedocument.drawingml.diagramData+xml"/>
  <Override PartName="/ppt/diagrams/layout43.xml" ContentType="application/vnd.openxmlformats-officedocument.drawingml.diagramLayout+xml"/>
  <Override PartName="/ppt/diagrams/quickStyle43.xml" ContentType="application/vnd.openxmlformats-officedocument.drawingml.diagramStyle+xml"/>
  <Override PartName="/ppt/diagrams/colors43.xml" ContentType="application/vnd.openxmlformats-officedocument.drawingml.diagramColors+xml"/>
  <Override PartName="/ppt/diagrams/drawing43.xml" ContentType="application/vnd.ms-office.drawingml.diagramDrawing+xml"/>
  <Override PartName="/ppt/diagrams/data44.xml" ContentType="application/vnd.openxmlformats-officedocument.drawingml.diagramData+xml"/>
  <Override PartName="/ppt/diagrams/layout44.xml" ContentType="application/vnd.openxmlformats-officedocument.drawingml.diagramLayout+xml"/>
  <Override PartName="/ppt/diagrams/quickStyle44.xml" ContentType="application/vnd.openxmlformats-officedocument.drawingml.diagramStyle+xml"/>
  <Override PartName="/ppt/diagrams/colors44.xml" ContentType="application/vnd.openxmlformats-officedocument.drawingml.diagramColors+xml"/>
  <Override PartName="/ppt/diagrams/drawing44.xml" ContentType="application/vnd.ms-office.drawingml.diagramDrawing+xml"/>
  <Override PartName="/ppt/diagrams/data45.xml" ContentType="application/vnd.openxmlformats-officedocument.drawingml.diagramData+xml"/>
  <Override PartName="/ppt/diagrams/layout45.xml" ContentType="application/vnd.openxmlformats-officedocument.drawingml.diagramLayout+xml"/>
  <Override PartName="/ppt/diagrams/quickStyle45.xml" ContentType="application/vnd.openxmlformats-officedocument.drawingml.diagramStyle+xml"/>
  <Override PartName="/ppt/diagrams/colors45.xml" ContentType="application/vnd.openxmlformats-officedocument.drawingml.diagramColors+xml"/>
  <Override PartName="/ppt/diagrams/drawing45.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5"/>
  </p:notesMasterIdLst>
  <p:sldIdLst>
    <p:sldId id="256" r:id="rId2"/>
    <p:sldId id="299" r:id="rId3"/>
    <p:sldId id="300" r:id="rId4"/>
    <p:sldId id="301" r:id="rId5"/>
    <p:sldId id="302" r:id="rId6"/>
    <p:sldId id="308" r:id="rId7"/>
    <p:sldId id="312" r:id="rId8"/>
    <p:sldId id="313" r:id="rId9"/>
    <p:sldId id="314" r:id="rId10"/>
    <p:sldId id="315" r:id="rId11"/>
    <p:sldId id="316" r:id="rId12"/>
    <p:sldId id="317" r:id="rId13"/>
    <p:sldId id="318" r:id="rId14"/>
    <p:sldId id="319" r:id="rId15"/>
    <p:sldId id="320" r:id="rId16"/>
    <p:sldId id="321" r:id="rId17"/>
    <p:sldId id="322" r:id="rId18"/>
    <p:sldId id="323" r:id="rId19"/>
    <p:sldId id="324" r:id="rId20"/>
    <p:sldId id="325" r:id="rId21"/>
    <p:sldId id="326" r:id="rId22"/>
    <p:sldId id="327" r:id="rId23"/>
    <p:sldId id="328" r:id="rId24"/>
    <p:sldId id="329" r:id="rId25"/>
    <p:sldId id="330" r:id="rId26"/>
    <p:sldId id="311" r:id="rId27"/>
    <p:sldId id="310" r:id="rId28"/>
    <p:sldId id="309" r:id="rId29"/>
    <p:sldId id="307" r:id="rId30"/>
    <p:sldId id="306" r:id="rId31"/>
    <p:sldId id="305" r:id="rId32"/>
    <p:sldId id="304" r:id="rId33"/>
    <p:sldId id="303" r:id="rId3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2F65"/>
    <a:srgbClr val="00529B"/>
    <a:srgbClr val="FFC42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1303" autoAdjust="0"/>
    <p:restoredTop sz="94660"/>
  </p:normalViewPr>
  <p:slideViewPr>
    <p:cSldViewPr snapToGrid="0">
      <p:cViewPr varScale="1">
        <p:scale>
          <a:sx n="93" d="100"/>
          <a:sy n="93" d="100"/>
        </p:scale>
        <p:origin x="84" y="47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s>
</file>

<file path=ppt/diagrams/_rels/data3.xml.rels><?xml version="1.0" encoding="UTF-8" standalone="yes"?>
<Relationships xmlns="http://schemas.openxmlformats.org/package/2006/relationships"><Relationship Id="rId2" Type="http://schemas.openxmlformats.org/officeDocument/2006/relationships/hyperlink" Target="http://aliensquid.deviantart.com/art/Warning-Sign-Biohazard-441443280" TargetMode="External"/><Relationship Id="rId1" Type="http://schemas.openxmlformats.org/officeDocument/2006/relationships/image" Target="../media/image5.png"/></Relationships>
</file>

<file path=ppt/diagrams/_rels/data8.xml.rels><?xml version="1.0" encoding="UTF-8" standalone="yes"?>
<Relationships xmlns="http://schemas.openxmlformats.org/package/2006/relationships"><Relationship Id="rId1" Type="http://schemas.openxmlformats.org/officeDocument/2006/relationships/hyperlink" Target="http://www.angelo.edu/content/files/23726-ibc-policies-and-procedurespdf" TargetMode="External"/></Relationships>
</file>

<file path=ppt/diagrams/_rels/data10.xml.rels><?xml version="1.0" encoding="UTF-8" standalone="yes"?>
<Relationships xmlns="http://schemas.openxmlformats.org/package/2006/relationships"><Relationship Id="rId1" Type="http://schemas.openxmlformats.org/officeDocument/2006/relationships/hyperlink" Target="http://osp.od.nih.gov/office-biotechnology-activities/biosafety/nih-guidelines" TargetMode="External"/></Relationships>
</file>

<file path=ppt/diagrams/_rels/data1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hyperlink" Target="https://www.wallpaperflare.com/nature-creature-tardigrade-electron-microscope-image-wallpaper-tboef" TargetMode="External"/><Relationship Id="rId1" Type="http://schemas.openxmlformats.org/officeDocument/2006/relationships/image" Target="../media/image6.jpeg"/><Relationship Id="rId6" Type="http://schemas.openxmlformats.org/officeDocument/2006/relationships/hyperlink" Target="http://www.thecryptocrew.com/2012/08/safety-in-field.html" TargetMode="External"/><Relationship Id="rId5" Type="http://schemas.openxmlformats.org/officeDocument/2006/relationships/image" Target="../media/image8.png"/><Relationship Id="rId4" Type="http://schemas.openxmlformats.org/officeDocument/2006/relationships/hyperlink" Target="http://2018.igem.org/Team:SUSTech_Shenzhen/HP/Safety_Responsibility" TargetMode="External"/></Relationships>
</file>

<file path=ppt/diagrams/_rels/data13.xml.rels><?xml version="1.0" encoding="UTF-8" standalone="yes"?>
<Relationships xmlns="http://schemas.openxmlformats.org/package/2006/relationships"><Relationship Id="rId1" Type="http://schemas.openxmlformats.org/officeDocument/2006/relationships/hyperlink" Target="http://www.angelo.edu/content/files/23538-chem-hygiene-plan-and-lab-safety-training" TargetMode="External"/></Relationships>
</file>

<file path=ppt/diagrams/_rels/data2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hyperlink" Target="http://www.pngall.com/blue-pen-png" TargetMode="External"/><Relationship Id="rId1" Type="http://schemas.openxmlformats.org/officeDocument/2006/relationships/image" Target="../media/image17.png"/><Relationship Id="rId4" Type="http://schemas.openxmlformats.org/officeDocument/2006/relationships/hyperlink" Target="https://pixabay.com/en/pen-crayon-green-art-307489/" TargetMode="External"/></Relationships>
</file>

<file path=ppt/diagrams/_rels/data26.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hyperlink" Target="http://hongkongphooey.wordpress.com/2009/02/18/first-look-huawei-android-phone/" TargetMode="External"/><Relationship Id="rId1" Type="http://schemas.openxmlformats.org/officeDocument/2006/relationships/image" Target="../media/image21.jpeg"/><Relationship Id="rId4" Type="http://schemas.openxmlformats.org/officeDocument/2006/relationships/hyperlink" Target="http://apple.stackexchange.com/questions/97670/where-can-you-buy-apple-earphones" TargetMode="External"/></Relationships>
</file>

<file path=ppt/diagrams/_rels/data28.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hyperlink" Target="http://handbag-store.imblogger.net/tag/protective" TargetMode="External"/><Relationship Id="rId1" Type="http://schemas.openxmlformats.org/officeDocument/2006/relationships/image" Target="../media/image23.gif"/><Relationship Id="rId4" Type="http://schemas.openxmlformats.org/officeDocument/2006/relationships/hyperlink" Target="https://www.flickr.com/photos/dfid/15811437216" TargetMode="External"/></Relationships>
</file>

<file path=ppt/diagrams/_rels/data31.xml.rels><?xml version="1.0" encoding="UTF-8" standalone="yes"?>
<Relationships xmlns="http://schemas.openxmlformats.org/package/2006/relationships"><Relationship Id="rId8" Type="http://schemas.openxmlformats.org/officeDocument/2006/relationships/hyperlink" Target="https://www.flickr.com/photos/forthebirds/5934735017/" TargetMode="External"/><Relationship Id="rId3" Type="http://schemas.openxmlformats.org/officeDocument/2006/relationships/image" Target="../media/image28.jpg"/><Relationship Id="rId7" Type="http://schemas.openxmlformats.org/officeDocument/2006/relationships/image" Target="../media/image30.jpg"/><Relationship Id="rId12" Type="http://schemas.openxmlformats.org/officeDocument/2006/relationships/hyperlink" Target="https://www.woodsybond.com/how-to-cut-laminate-countertop-with-a-table-saw/" TargetMode="External"/><Relationship Id="rId2" Type="http://schemas.openxmlformats.org/officeDocument/2006/relationships/hyperlink" Target="https://www.pxfuel.com/en/free-photo-qzumt" TargetMode="External"/><Relationship Id="rId1" Type="http://schemas.openxmlformats.org/officeDocument/2006/relationships/image" Target="../media/image27.jpg"/><Relationship Id="rId6" Type="http://schemas.openxmlformats.org/officeDocument/2006/relationships/hyperlink" Target="http://www.thecryptocrew.com/2012/08/safety-in-field.html" TargetMode="External"/><Relationship Id="rId11" Type="http://schemas.openxmlformats.org/officeDocument/2006/relationships/image" Target="../media/image32.jpeg"/><Relationship Id="rId5" Type="http://schemas.openxmlformats.org/officeDocument/2006/relationships/image" Target="../media/image29.png"/><Relationship Id="rId10" Type="http://schemas.openxmlformats.org/officeDocument/2006/relationships/hyperlink" Target="http://www.polkadotchair.com/2014/09/college-kid-cleaning-kit-free-printables-target-giftcard-giveaway.html/" TargetMode="External"/><Relationship Id="rId4" Type="http://schemas.openxmlformats.org/officeDocument/2006/relationships/hyperlink" Target="https://commons.wikimedia.org/wiki/File:How_to_use_an_Emergency_Eye_wash.ogv" TargetMode="External"/><Relationship Id="rId9" Type="http://schemas.openxmlformats.org/officeDocument/2006/relationships/image" Target="../media/image31.jpg"/></Relationships>
</file>

<file path=ppt/diagrams/_rels/data34.xml.rels><?xml version="1.0" encoding="UTF-8" standalone="yes"?>
<Relationships xmlns="http://schemas.openxmlformats.org/package/2006/relationships"><Relationship Id="rId1" Type="http://schemas.openxmlformats.org/officeDocument/2006/relationships/hyperlink" Target="http://www.angelo.edu/content/files/23725-asu-biosafety-planpdf" TargetMode="External"/></Relationships>
</file>

<file path=ppt/diagrams/_rels/data36.xml.rels><?xml version="1.0" encoding="UTF-8" standalone="yes"?>
<Relationships xmlns="http://schemas.openxmlformats.org/package/2006/relationships"><Relationship Id="rId8" Type="http://schemas.openxmlformats.org/officeDocument/2006/relationships/hyperlink" Target="https://www.whilehewasnapping.com/2015/08/back-to-clean-with-clorox-disinfecting-wipes-grab-and-go-cleanup-kit/" TargetMode="External"/><Relationship Id="rId3" Type="http://schemas.openxmlformats.org/officeDocument/2006/relationships/image" Target="../media/image34.jpeg"/><Relationship Id="rId7" Type="http://schemas.openxmlformats.org/officeDocument/2006/relationships/image" Target="../media/image36.jpeg"/><Relationship Id="rId2" Type="http://schemas.openxmlformats.org/officeDocument/2006/relationships/hyperlink" Target="https://www.tamrhendy.com/%D9%85%D8%A7-%D9%87%D9%88-%D8%AA%D8%B9%D8%B1%D9%8A%D9%81-%D8%A7%D9%84%D9%81%D9%8A%D9%86%D9%88%D9%84/" TargetMode="External"/><Relationship Id="rId1" Type="http://schemas.openxmlformats.org/officeDocument/2006/relationships/image" Target="../media/image33.jpeg"/><Relationship Id="rId6" Type="http://schemas.openxmlformats.org/officeDocument/2006/relationships/hyperlink" Target="https://commons.wikimedia.org/wiki/File:Laboratory_autoclave_(cropped).jpg" TargetMode="External"/><Relationship Id="rId5" Type="http://schemas.openxmlformats.org/officeDocument/2006/relationships/image" Target="../media/image35.jpeg"/><Relationship Id="rId4" Type="http://schemas.openxmlformats.org/officeDocument/2006/relationships/hyperlink" Target="https://www.flickr.com/photos/asterasnowwhite/2197932755/" TargetMode="External"/></Relationships>
</file>

<file path=ppt/diagrams/_rels/data37.xml.rels><?xml version="1.0" encoding="UTF-8" standalone="yes"?>
<Relationships xmlns="http://schemas.openxmlformats.org/package/2006/relationships"><Relationship Id="rId1" Type="http://schemas.openxmlformats.org/officeDocument/2006/relationships/hyperlink" Target="http://www.angelo.edu/content/files/23725-asu-biosafety-planpdf" TargetMode="External"/></Relationships>
</file>

<file path=ppt/diagrams/_rels/drawing3.xml.rels><?xml version="1.0" encoding="UTF-8" standalone="yes"?>
<Relationships xmlns="http://schemas.openxmlformats.org/package/2006/relationships"><Relationship Id="rId2" Type="http://schemas.openxmlformats.org/officeDocument/2006/relationships/hyperlink" Target="http://aliensquid.deviantart.com/art/Warning-Sign-Biohazard-441443280" TargetMode="External"/><Relationship Id="rId1" Type="http://schemas.openxmlformats.org/officeDocument/2006/relationships/image" Target="../media/image5.png"/></Relationships>
</file>

<file path=ppt/diagrams/_rels/drawing8.xml.rels><?xml version="1.0" encoding="UTF-8" standalone="yes"?>
<Relationships xmlns="http://schemas.openxmlformats.org/package/2006/relationships"><Relationship Id="rId1" Type="http://schemas.openxmlformats.org/officeDocument/2006/relationships/hyperlink" Target="http://www.angelo.edu/content/files/23726-ibc-policies-and-procedurespdf" TargetMode="External"/></Relationships>
</file>

<file path=ppt/diagrams/_rels/drawing10.xml.rels><?xml version="1.0" encoding="UTF-8" standalone="yes"?>
<Relationships xmlns="http://schemas.openxmlformats.org/package/2006/relationships"><Relationship Id="rId1" Type="http://schemas.openxmlformats.org/officeDocument/2006/relationships/hyperlink" Target="http://osp.od.nih.gov/office-biotechnology-activities/biosafety/nih-guidelines" TargetMode="External"/></Relationships>
</file>

<file path=ppt/diagrams/_rels/drawing1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hyperlink" Target="https://www.wallpaperflare.com/nature-creature-tardigrade-electron-microscope-image-wallpaper-tboef" TargetMode="External"/><Relationship Id="rId1" Type="http://schemas.openxmlformats.org/officeDocument/2006/relationships/image" Target="../media/image6.jpeg"/><Relationship Id="rId6" Type="http://schemas.openxmlformats.org/officeDocument/2006/relationships/hyperlink" Target="http://www.thecryptocrew.com/2012/08/safety-in-field.html" TargetMode="External"/><Relationship Id="rId5" Type="http://schemas.openxmlformats.org/officeDocument/2006/relationships/image" Target="../media/image8.png"/><Relationship Id="rId4" Type="http://schemas.openxmlformats.org/officeDocument/2006/relationships/hyperlink" Target="http://2018.igem.org/Team:SUSTech_Shenzhen/HP/Safety_Responsibility" TargetMode="External"/></Relationships>
</file>

<file path=ppt/diagrams/_rels/drawing13.xml.rels><?xml version="1.0" encoding="UTF-8" standalone="yes"?>
<Relationships xmlns="http://schemas.openxmlformats.org/package/2006/relationships"><Relationship Id="rId1" Type="http://schemas.openxmlformats.org/officeDocument/2006/relationships/hyperlink" Target="http://www.angelo.edu/content/files/23538-chem-hygiene-plan-and-lab-safety-training" TargetMode="External"/></Relationships>
</file>

<file path=ppt/diagrams/_rels/drawing2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hyperlink" Target="http://www.pngall.com/blue-pen-png" TargetMode="External"/><Relationship Id="rId1" Type="http://schemas.openxmlformats.org/officeDocument/2006/relationships/image" Target="../media/image17.png"/><Relationship Id="rId4" Type="http://schemas.openxmlformats.org/officeDocument/2006/relationships/hyperlink" Target="https://pixabay.com/en/pen-crayon-green-art-307489/" TargetMode="External"/></Relationships>
</file>

<file path=ppt/diagrams/_rels/drawing26.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hyperlink" Target="http://hongkongphooey.wordpress.com/2009/02/18/first-look-huawei-android-phone/" TargetMode="External"/><Relationship Id="rId1" Type="http://schemas.openxmlformats.org/officeDocument/2006/relationships/image" Target="../media/image21.jpeg"/><Relationship Id="rId4" Type="http://schemas.openxmlformats.org/officeDocument/2006/relationships/hyperlink" Target="http://apple.stackexchange.com/questions/97670/where-can-you-buy-apple-earphones" TargetMode="External"/></Relationships>
</file>

<file path=ppt/diagrams/_rels/drawing28.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hyperlink" Target="http://handbag-store.imblogger.net/tag/protective" TargetMode="External"/><Relationship Id="rId1" Type="http://schemas.openxmlformats.org/officeDocument/2006/relationships/image" Target="../media/image23.gif"/><Relationship Id="rId4" Type="http://schemas.openxmlformats.org/officeDocument/2006/relationships/hyperlink" Target="https://www.flickr.com/photos/dfid/15811437216" TargetMode="External"/></Relationships>
</file>

<file path=ppt/diagrams/_rels/drawing31.xml.rels><?xml version="1.0" encoding="UTF-8" standalone="yes"?>
<Relationships xmlns="http://schemas.openxmlformats.org/package/2006/relationships"><Relationship Id="rId8" Type="http://schemas.openxmlformats.org/officeDocument/2006/relationships/hyperlink" Target="https://www.flickr.com/photos/forthebirds/5934735017/" TargetMode="External"/><Relationship Id="rId3" Type="http://schemas.openxmlformats.org/officeDocument/2006/relationships/image" Target="../media/image28.jpg"/><Relationship Id="rId7" Type="http://schemas.openxmlformats.org/officeDocument/2006/relationships/image" Target="../media/image30.jpg"/><Relationship Id="rId12" Type="http://schemas.openxmlformats.org/officeDocument/2006/relationships/hyperlink" Target="https://www.woodsybond.com/how-to-cut-laminate-countertop-with-a-table-saw/" TargetMode="External"/><Relationship Id="rId2" Type="http://schemas.openxmlformats.org/officeDocument/2006/relationships/hyperlink" Target="https://www.pxfuel.com/en/free-photo-qzumt" TargetMode="External"/><Relationship Id="rId1" Type="http://schemas.openxmlformats.org/officeDocument/2006/relationships/image" Target="../media/image27.jpg"/><Relationship Id="rId6" Type="http://schemas.openxmlformats.org/officeDocument/2006/relationships/hyperlink" Target="http://www.thecryptocrew.com/2012/08/safety-in-field.html" TargetMode="External"/><Relationship Id="rId11" Type="http://schemas.openxmlformats.org/officeDocument/2006/relationships/image" Target="../media/image32.jpeg"/><Relationship Id="rId5" Type="http://schemas.openxmlformats.org/officeDocument/2006/relationships/image" Target="../media/image29.png"/><Relationship Id="rId10" Type="http://schemas.openxmlformats.org/officeDocument/2006/relationships/hyperlink" Target="http://www.polkadotchair.com/2014/09/college-kid-cleaning-kit-free-printables-target-giftcard-giveaway.html/" TargetMode="External"/><Relationship Id="rId4" Type="http://schemas.openxmlformats.org/officeDocument/2006/relationships/hyperlink" Target="https://commons.wikimedia.org/wiki/File:How_to_use_an_Emergency_Eye_wash.ogv" TargetMode="External"/><Relationship Id="rId9" Type="http://schemas.openxmlformats.org/officeDocument/2006/relationships/image" Target="../media/image31.jpg"/></Relationships>
</file>

<file path=ppt/diagrams/_rels/drawing34.xml.rels><?xml version="1.0" encoding="UTF-8" standalone="yes"?>
<Relationships xmlns="http://schemas.openxmlformats.org/package/2006/relationships"><Relationship Id="rId1" Type="http://schemas.openxmlformats.org/officeDocument/2006/relationships/hyperlink" Target="http://www.angelo.edu/content/files/23725-asu-biosafety-planpdf" TargetMode="External"/></Relationships>
</file>

<file path=ppt/diagrams/_rels/drawing36.xml.rels><?xml version="1.0" encoding="UTF-8" standalone="yes"?>
<Relationships xmlns="http://schemas.openxmlformats.org/package/2006/relationships"><Relationship Id="rId8" Type="http://schemas.openxmlformats.org/officeDocument/2006/relationships/hyperlink" Target="https://www.whilehewasnapping.com/2015/08/back-to-clean-with-clorox-disinfecting-wipes-grab-and-go-cleanup-kit/" TargetMode="External"/><Relationship Id="rId3" Type="http://schemas.openxmlformats.org/officeDocument/2006/relationships/image" Target="../media/image34.jpeg"/><Relationship Id="rId7" Type="http://schemas.openxmlformats.org/officeDocument/2006/relationships/image" Target="../media/image36.jpeg"/><Relationship Id="rId2" Type="http://schemas.openxmlformats.org/officeDocument/2006/relationships/hyperlink" Target="https://www.tamrhendy.com/%D9%85%D8%A7-%D9%87%D9%88-%D8%AA%D8%B9%D8%B1%D9%8A%D9%81-%D8%A7%D9%84%D9%81%D9%8A%D9%86%D9%88%D9%84/" TargetMode="External"/><Relationship Id="rId1" Type="http://schemas.openxmlformats.org/officeDocument/2006/relationships/image" Target="../media/image33.jpeg"/><Relationship Id="rId6" Type="http://schemas.openxmlformats.org/officeDocument/2006/relationships/hyperlink" Target="https://commons.wikimedia.org/wiki/File:Laboratory_autoclave_(cropped).jpg" TargetMode="External"/><Relationship Id="rId5" Type="http://schemas.openxmlformats.org/officeDocument/2006/relationships/image" Target="../media/image35.jpeg"/><Relationship Id="rId4" Type="http://schemas.openxmlformats.org/officeDocument/2006/relationships/hyperlink" Target="https://www.flickr.com/photos/asterasnowwhite/2197932755/" TargetMode="External"/></Relationships>
</file>

<file path=ppt/diagrams/_rels/drawing37.xml.rels><?xml version="1.0" encoding="UTF-8" standalone="yes"?>
<Relationships xmlns="http://schemas.openxmlformats.org/package/2006/relationships"><Relationship Id="rId1" Type="http://schemas.openxmlformats.org/officeDocument/2006/relationships/hyperlink" Target="http://www.angelo.edu/content/files/23725-asu-biosafety-planpdf" TargetMode="Externa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0_2">
  <dgm:title val=""/>
  <dgm:desc val=""/>
  <dgm:catLst>
    <dgm:cat type="mainScheme" pri="10200"/>
  </dgm:catLst>
  <dgm:styleLbl name="node0">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lig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l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vennNode1">
    <dgm:fillClrLst meth="repeat">
      <a:schemeClr val="lt1">
        <a:alpha val="50000"/>
      </a:schemeClr>
    </dgm:fillClrLst>
    <dgm:linClrLst meth="repeat">
      <a:schemeClr val="dk2">
        <a:shade val="80000"/>
      </a:schemeClr>
    </dgm:linClrLst>
    <dgm:effectClrLst/>
    <dgm:txLinClrLst/>
    <dgm:txFillClrLst/>
    <dgm:txEffectClrLst/>
  </dgm:styleLbl>
  <dgm:styleLbl name="node2">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3">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4">
    <dgm:fillClrLst meth="repeat">
      <a:schemeClr val="lt1"/>
    </dgm:fillClrLst>
    <dgm:linClrLst meth="repeat">
      <a:schemeClr val="dk2">
        <a:shade val="80000"/>
      </a:schemeClr>
    </dgm:linClrLst>
    <dgm:effectClrLst/>
    <dgm:txLinClrLst/>
    <dgm:txFillClrLst meth="repeat">
      <a:schemeClr val="dk2"/>
    </dgm:txFillClrLst>
    <dgm:txEffectClrLst/>
  </dgm:styleLbl>
  <dgm:styleLbl name="f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align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b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sibTrans1D1">
    <dgm:fillClrLst meth="repeat">
      <a:schemeClr val="dk2"/>
    </dgm:fillClrLst>
    <dgm:linClrLst meth="repeat">
      <a:schemeClr val="dk2"/>
    </dgm:linClrLst>
    <dgm:effectClrLst/>
    <dgm:txLinClrLst/>
    <dgm:txFillClrLst meth="repeat">
      <a:schemeClr val="tx1"/>
    </dgm:txFillClrLst>
    <dgm:txEffectClrLst/>
  </dgm:styleLbl>
  <dgm:styleLbl name="callout">
    <dgm:fillClrLst meth="repeat">
      <a:schemeClr val="dk2"/>
    </dgm:fillClrLst>
    <dgm:linClrLst meth="repeat">
      <a:schemeClr val="dk2"/>
    </dgm:linClrLst>
    <dgm:effectClrLst/>
    <dgm:txLinClrLst/>
    <dgm:txFillClrLst meth="repeat">
      <a:schemeClr val="tx1"/>
    </dgm:txFillClrLst>
    <dgm:txEffectClrLst/>
  </dgm:styleLbl>
  <dgm:styleLbl name="asst0">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2">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3">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4">
    <dgm:fillClrLst meth="repeat">
      <a:schemeClr val="lt1"/>
    </dgm:fillClrLst>
    <dgm:linClrLst meth="repeat">
      <a:schemeClr val="dk2">
        <a:shade val="80000"/>
      </a:schemeClr>
    </dgm:linClrLst>
    <dgm:effectClrLst/>
    <dgm:txLinClrLst/>
    <dgm:txFillClrLst meth="repeat">
      <a:schemeClr val="dk2"/>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dgm:txEffectClrLst/>
  </dgm:styleLbl>
  <dgm:styleLbl name="parChTrans2D2">
    <dgm:fillClrLst meth="repeat">
      <a:schemeClr val="dk2"/>
    </dgm:fillClrLst>
    <dgm:linClrLst meth="repeat">
      <a:schemeClr val="dk2"/>
    </dgm:linClrLst>
    <dgm:effectClrLst/>
    <dgm:txLinClrLst/>
    <dgm:txFillClrLst/>
    <dgm:txEffectClrLst/>
  </dgm:styleLbl>
  <dgm:styleLbl name="parChTrans2D3">
    <dgm:fillClrLst meth="repeat">
      <a:schemeClr val="dk2"/>
    </dgm:fillClrLst>
    <dgm:linClrLst meth="repeat">
      <a:schemeClr val="dk2"/>
    </dgm:linClrLst>
    <dgm:effectClrLst/>
    <dgm:txLinClrLst/>
    <dgm:txFillClrLst/>
    <dgm:txEffectClrLst/>
  </dgm:styleLbl>
  <dgm:styleLbl name="parChTrans2D4">
    <dgm:fillClrLst meth="repeat">
      <a:schemeClr val="dk2"/>
    </dgm:fillClrLst>
    <dgm:linClrLst meth="repeat">
      <a:schemeClr val="dk2"/>
    </dgm:linClrLst>
    <dgm:effectClrLst/>
    <dgm:txLinClrLst/>
    <dgm:txFillClrLst meth="repeat">
      <a:schemeClr val="lt1"/>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con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align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trAlignAcc1">
    <dgm:fillClrLst meth="repeat">
      <a:schemeClr val="dk2">
        <a:alpha val="40000"/>
        <a:tint val="40000"/>
      </a:schemeClr>
    </dgm:fillClrLst>
    <dgm:linClrLst meth="repeat">
      <a:schemeClr val="dk2"/>
    </dgm:linClrLst>
    <dgm:effectClrLst/>
    <dgm:txLinClrLst/>
    <dgm:txFillClrLst meth="repeat">
      <a:schemeClr val="dk2"/>
    </dgm:txFillClrLst>
    <dgm:txEffectClrLst/>
  </dgm:styleLbl>
  <dgm:styleLbl name="b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solidFgAcc1">
    <dgm:fillClrLst meth="repeat">
      <a:schemeClr val="lt1"/>
    </dgm:fillClrLst>
    <dgm:linClrLst meth="repeat">
      <a:schemeClr val="dk2"/>
    </dgm:linClrLst>
    <dgm:effectClrLst/>
    <dgm:txLinClrLst/>
    <dgm:txFillClrLst meth="repeat">
      <a:schemeClr val="dk2"/>
    </dgm:txFillClrLst>
    <dgm:txEffectClrLst/>
  </dgm:styleLbl>
  <dgm:styleLbl name="solidAlignAcc1">
    <dgm:fillClrLst meth="repeat">
      <a:schemeClr val="lt1"/>
    </dgm:fillClrLst>
    <dgm:linClrLst meth="repeat">
      <a:schemeClr val="dk2"/>
    </dgm:linClrLst>
    <dgm:effectClrLst/>
    <dgm:txLinClrLst/>
    <dgm:txFillClrLst meth="repeat">
      <a:schemeClr val="dk2"/>
    </dgm:txFillClrLst>
    <dgm:txEffectClrLst/>
  </dgm:styleLbl>
  <dgm:styleLbl name="solidBgAcc1">
    <dgm:fillClrLst meth="repeat">
      <a:schemeClr val="lt1"/>
    </dgm:fillClrLst>
    <dgm:linClrLst meth="repeat">
      <a:schemeClr val="dk2"/>
    </dgm:linClrLst>
    <dgm:effectClrLst/>
    <dgm:txLinClrLst/>
    <dgm:txFillClrLst meth="repeat">
      <a:schemeClr val="dk2"/>
    </dgm:txFillClrLst>
    <dgm:txEffectClrLst/>
  </dgm:styleLbl>
  <dgm:styleLbl name="f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align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b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fgAcc0">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2">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3">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4">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2"/>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2"/>
    </dgm:txFillClrLst>
    <dgm:txEffectClrLst/>
  </dgm:styleLbl>
  <dgm:styleLbl name="fgShp">
    <dgm:fillClrLst meth="repeat">
      <a:schemeClr val="dk2">
        <a:tint val="60000"/>
      </a:schemeClr>
    </dgm:fillClrLst>
    <dgm:linClrLst meth="repeat">
      <a:schemeClr val="lt1"/>
    </dgm:linClrLst>
    <dgm:effectClrLst/>
    <dgm:txLinClrLst/>
    <dgm:txFillClrLst meth="repeat">
      <a:schemeClr val="dk2"/>
    </dgm:txFillClrLst>
    <dgm:txEffectClrLst/>
  </dgm:styleLbl>
  <dgm:styleLbl name="revTx">
    <dgm:fillClrLst meth="repeat">
      <a:schemeClr val="lt1">
        <a:alpha val="0"/>
      </a:schemeClr>
    </dgm:fillClrLst>
    <dgm:linClrLst meth="repeat">
      <a:schemeClr val="dk2">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0_2">
  <dgm:title val=""/>
  <dgm:desc val=""/>
  <dgm:catLst>
    <dgm:cat type="mainScheme" pri="10200"/>
  </dgm:catLst>
  <dgm:styleLbl name="node0">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lig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l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vennNode1">
    <dgm:fillClrLst meth="repeat">
      <a:schemeClr val="lt1">
        <a:alpha val="50000"/>
      </a:schemeClr>
    </dgm:fillClrLst>
    <dgm:linClrLst meth="repeat">
      <a:schemeClr val="dk2">
        <a:shade val="80000"/>
      </a:schemeClr>
    </dgm:linClrLst>
    <dgm:effectClrLst/>
    <dgm:txLinClrLst/>
    <dgm:txFillClrLst/>
    <dgm:txEffectClrLst/>
  </dgm:styleLbl>
  <dgm:styleLbl name="node2">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3">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4">
    <dgm:fillClrLst meth="repeat">
      <a:schemeClr val="lt1"/>
    </dgm:fillClrLst>
    <dgm:linClrLst meth="repeat">
      <a:schemeClr val="dk2">
        <a:shade val="80000"/>
      </a:schemeClr>
    </dgm:linClrLst>
    <dgm:effectClrLst/>
    <dgm:txLinClrLst/>
    <dgm:txFillClrLst meth="repeat">
      <a:schemeClr val="dk2"/>
    </dgm:txFillClrLst>
    <dgm:txEffectClrLst/>
  </dgm:styleLbl>
  <dgm:styleLbl name="f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align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b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sibTrans1D1">
    <dgm:fillClrLst meth="repeat">
      <a:schemeClr val="dk2"/>
    </dgm:fillClrLst>
    <dgm:linClrLst meth="repeat">
      <a:schemeClr val="dk2"/>
    </dgm:linClrLst>
    <dgm:effectClrLst/>
    <dgm:txLinClrLst/>
    <dgm:txFillClrLst meth="repeat">
      <a:schemeClr val="tx1"/>
    </dgm:txFillClrLst>
    <dgm:txEffectClrLst/>
  </dgm:styleLbl>
  <dgm:styleLbl name="callout">
    <dgm:fillClrLst meth="repeat">
      <a:schemeClr val="dk2"/>
    </dgm:fillClrLst>
    <dgm:linClrLst meth="repeat">
      <a:schemeClr val="dk2"/>
    </dgm:linClrLst>
    <dgm:effectClrLst/>
    <dgm:txLinClrLst/>
    <dgm:txFillClrLst meth="repeat">
      <a:schemeClr val="tx1"/>
    </dgm:txFillClrLst>
    <dgm:txEffectClrLst/>
  </dgm:styleLbl>
  <dgm:styleLbl name="asst0">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2">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3">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4">
    <dgm:fillClrLst meth="repeat">
      <a:schemeClr val="lt1"/>
    </dgm:fillClrLst>
    <dgm:linClrLst meth="repeat">
      <a:schemeClr val="dk2">
        <a:shade val="80000"/>
      </a:schemeClr>
    </dgm:linClrLst>
    <dgm:effectClrLst/>
    <dgm:txLinClrLst/>
    <dgm:txFillClrLst meth="repeat">
      <a:schemeClr val="dk2"/>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dgm:txEffectClrLst/>
  </dgm:styleLbl>
  <dgm:styleLbl name="parChTrans2D2">
    <dgm:fillClrLst meth="repeat">
      <a:schemeClr val="dk2"/>
    </dgm:fillClrLst>
    <dgm:linClrLst meth="repeat">
      <a:schemeClr val="dk2"/>
    </dgm:linClrLst>
    <dgm:effectClrLst/>
    <dgm:txLinClrLst/>
    <dgm:txFillClrLst/>
    <dgm:txEffectClrLst/>
  </dgm:styleLbl>
  <dgm:styleLbl name="parChTrans2D3">
    <dgm:fillClrLst meth="repeat">
      <a:schemeClr val="dk2"/>
    </dgm:fillClrLst>
    <dgm:linClrLst meth="repeat">
      <a:schemeClr val="dk2"/>
    </dgm:linClrLst>
    <dgm:effectClrLst/>
    <dgm:txLinClrLst/>
    <dgm:txFillClrLst/>
    <dgm:txEffectClrLst/>
  </dgm:styleLbl>
  <dgm:styleLbl name="parChTrans2D4">
    <dgm:fillClrLst meth="repeat">
      <a:schemeClr val="dk2"/>
    </dgm:fillClrLst>
    <dgm:linClrLst meth="repeat">
      <a:schemeClr val="dk2"/>
    </dgm:linClrLst>
    <dgm:effectClrLst/>
    <dgm:txLinClrLst/>
    <dgm:txFillClrLst meth="repeat">
      <a:schemeClr val="lt1"/>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con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align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trAlignAcc1">
    <dgm:fillClrLst meth="repeat">
      <a:schemeClr val="dk2">
        <a:alpha val="40000"/>
        <a:tint val="40000"/>
      </a:schemeClr>
    </dgm:fillClrLst>
    <dgm:linClrLst meth="repeat">
      <a:schemeClr val="dk2"/>
    </dgm:linClrLst>
    <dgm:effectClrLst/>
    <dgm:txLinClrLst/>
    <dgm:txFillClrLst meth="repeat">
      <a:schemeClr val="dk2"/>
    </dgm:txFillClrLst>
    <dgm:txEffectClrLst/>
  </dgm:styleLbl>
  <dgm:styleLbl name="b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solidFgAcc1">
    <dgm:fillClrLst meth="repeat">
      <a:schemeClr val="lt1"/>
    </dgm:fillClrLst>
    <dgm:linClrLst meth="repeat">
      <a:schemeClr val="dk2"/>
    </dgm:linClrLst>
    <dgm:effectClrLst/>
    <dgm:txLinClrLst/>
    <dgm:txFillClrLst meth="repeat">
      <a:schemeClr val="dk2"/>
    </dgm:txFillClrLst>
    <dgm:txEffectClrLst/>
  </dgm:styleLbl>
  <dgm:styleLbl name="solidAlignAcc1">
    <dgm:fillClrLst meth="repeat">
      <a:schemeClr val="lt1"/>
    </dgm:fillClrLst>
    <dgm:linClrLst meth="repeat">
      <a:schemeClr val="dk2"/>
    </dgm:linClrLst>
    <dgm:effectClrLst/>
    <dgm:txLinClrLst/>
    <dgm:txFillClrLst meth="repeat">
      <a:schemeClr val="dk2"/>
    </dgm:txFillClrLst>
    <dgm:txEffectClrLst/>
  </dgm:styleLbl>
  <dgm:styleLbl name="solidBgAcc1">
    <dgm:fillClrLst meth="repeat">
      <a:schemeClr val="lt1"/>
    </dgm:fillClrLst>
    <dgm:linClrLst meth="repeat">
      <a:schemeClr val="dk2"/>
    </dgm:linClrLst>
    <dgm:effectClrLst/>
    <dgm:txLinClrLst/>
    <dgm:txFillClrLst meth="repeat">
      <a:schemeClr val="dk2"/>
    </dgm:txFillClrLst>
    <dgm:txEffectClrLst/>
  </dgm:styleLbl>
  <dgm:styleLbl name="f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align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b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fgAcc0">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2">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3">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4">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2"/>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2"/>
    </dgm:txFillClrLst>
    <dgm:txEffectClrLst/>
  </dgm:styleLbl>
  <dgm:styleLbl name="fgShp">
    <dgm:fillClrLst meth="repeat">
      <a:schemeClr val="dk2">
        <a:tint val="60000"/>
      </a:schemeClr>
    </dgm:fillClrLst>
    <dgm:linClrLst meth="repeat">
      <a:schemeClr val="lt1"/>
    </dgm:linClrLst>
    <dgm:effectClrLst/>
    <dgm:txLinClrLst/>
    <dgm:txFillClrLst meth="repeat">
      <a:schemeClr val="dk2"/>
    </dgm:txFillClrLst>
    <dgm:txEffectClrLst/>
  </dgm:styleLbl>
  <dgm:styleLbl name="revTx">
    <dgm:fillClrLst meth="repeat">
      <a:schemeClr val="lt1">
        <a:alpha val="0"/>
      </a:schemeClr>
    </dgm:fillClrLst>
    <dgm:linClrLst meth="repeat">
      <a:schemeClr val="dk2">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2_4">
  <dgm:title val=""/>
  <dgm:desc val=""/>
  <dgm:catLst>
    <dgm:cat type="accent2" pri="11400"/>
  </dgm:catLst>
  <dgm:styleLbl name="node0">
    <dgm:fillClrLst meth="cycle">
      <a:schemeClr val="accent2">
        <a:shade val="60000"/>
      </a:schemeClr>
    </dgm:fillClrLst>
    <dgm:linClrLst meth="repeat">
      <a:schemeClr val="lt1"/>
    </dgm:linClrLst>
    <dgm:effectClrLst/>
    <dgm:txLinClrLst/>
    <dgm:txFillClrLst/>
    <dgm:txEffectClrLst/>
  </dgm:styleLbl>
  <dgm:styleLbl name="node1">
    <dgm:fillClrLst meth="cycle">
      <a:schemeClr val="accent2">
        <a:shade val="50000"/>
      </a:schemeClr>
      <a:schemeClr val="accent2">
        <a:tint val="45000"/>
      </a:schemeClr>
    </dgm:fillClrLst>
    <dgm:linClrLst meth="repeat">
      <a:schemeClr val="lt1"/>
    </dgm:linClrLst>
    <dgm:effectClrLst/>
    <dgm:txLinClrLst/>
    <dgm:txFillClrLst/>
    <dgm:txEffectClrLst/>
  </dgm:styleLbl>
  <dgm:styleLbl name="alignNode1">
    <dgm:fillClrLst meth="cycle">
      <a:schemeClr val="accent2">
        <a:shade val="50000"/>
      </a:schemeClr>
      <a:schemeClr val="accent2">
        <a:tint val="45000"/>
      </a:schemeClr>
    </dgm:fillClrLst>
    <dgm:linClrLst meth="cycle">
      <a:schemeClr val="accent2">
        <a:shade val="50000"/>
      </a:schemeClr>
      <a:schemeClr val="accent2">
        <a:tint val="45000"/>
      </a:schemeClr>
    </dgm:linClrLst>
    <dgm:effectClrLst/>
    <dgm:txLinClrLst/>
    <dgm:txFillClrLst/>
    <dgm:txEffectClrLst/>
  </dgm:styleLbl>
  <dgm:styleLbl name="lnNode1">
    <dgm:fillClrLst meth="cycle">
      <a:schemeClr val="accent2">
        <a:shade val="50000"/>
      </a:schemeClr>
      <a:schemeClr val="accent2">
        <a:tint val="45000"/>
      </a:schemeClr>
    </dgm:fillClrLst>
    <dgm:linClrLst meth="repeat">
      <a:schemeClr val="lt1"/>
    </dgm:linClrLst>
    <dgm:effectClrLst/>
    <dgm:txLinClrLst/>
    <dgm:txFillClrLst/>
    <dgm:txEffectClrLst/>
  </dgm:styleLbl>
  <dgm:styleLbl name="vennNode1">
    <dgm:fillClrLst meth="cycle">
      <a:schemeClr val="accent2">
        <a:shade val="80000"/>
        <a:alpha val="50000"/>
      </a:schemeClr>
      <a:schemeClr val="accent2">
        <a:tint val="45000"/>
        <a:alpha val="50000"/>
      </a:schemeClr>
    </dgm:fillClrLst>
    <dgm:linClrLst meth="repeat">
      <a:schemeClr val="lt1"/>
    </dgm:linClrLst>
    <dgm:effectClrLst/>
    <dgm:txLinClrLst/>
    <dgm:txFillClrLst/>
    <dgm:txEffectClrLst/>
  </dgm:styleLbl>
  <dgm:styleLbl name="node2">
    <dgm:fillClrLst>
      <a:schemeClr val="accent2">
        <a:shade val="80000"/>
      </a:schemeClr>
    </dgm:fillClrLst>
    <dgm:linClrLst meth="repeat">
      <a:schemeClr val="lt1"/>
    </dgm:linClrLst>
    <dgm:effectClrLst/>
    <dgm:txLinClrLst/>
    <dgm:txFillClrLst/>
    <dgm:txEffectClrLst/>
  </dgm:styleLbl>
  <dgm:styleLbl name="node3">
    <dgm:fillClrLst>
      <a:schemeClr val="accent2">
        <a:tint val="99000"/>
      </a:schemeClr>
    </dgm:fillClrLst>
    <dgm:linClrLst meth="repeat">
      <a:schemeClr val="lt1"/>
    </dgm:linClrLst>
    <dgm:effectClrLst/>
    <dgm:txLinClrLst/>
    <dgm:txFillClrLst/>
    <dgm:txEffectClrLst/>
  </dgm:styleLbl>
  <dgm:styleLbl name="node4">
    <dgm:fillClrLst>
      <a:schemeClr val="accent2">
        <a:tint val="70000"/>
      </a:schemeClr>
    </dgm:fillClrLst>
    <dgm:linClrLst meth="repeat">
      <a:schemeClr val="lt1"/>
    </dgm:linClrLst>
    <dgm:effectClrLst/>
    <dgm:txLinClrLst/>
    <dgm:txFillClrLst/>
    <dgm:txEffectClrLst/>
  </dgm:styleLbl>
  <dgm:styleLbl name="fg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fg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bg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sibTrans1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shade val="80000"/>
      </a:schemeClr>
    </dgm:fillClrLst>
    <dgm:linClrLst meth="repeat">
      <a:schemeClr val="lt1"/>
    </dgm:linClrLst>
    <dgm:effectClrLst/>
    <dgm:txLinClrLst/>
    <dgm:txFillClrLst/>
    <dgm:txEffectClrLst/>
  </dgm:styleLbl>
  <dgm:styleLbl name="asst1">
    <dgm:fillClrLst meth="repeat">
      <a:schemeClr val="accent2">
        <a:shade val="80000"/>
      </a:schemeClr>
    </dgm:fillClrLst>
    <dgm:linClrLst meth="repeat">
      <a:schemeClr val="lt1"/>
    </dgm:linClrLst>
    <dgm:effectClrLst/>
    <dgm:txLinClrLst/>
    <dgm:txFillClrLst/>
    <dgm:txEffectClrLst/>
  </dgm:styleLbl>
  <dgm:styleLbl name="asst2">
    <dgm:fillClrLst>
      <a:schemeClr val="accent2">
        <a:tint val="90000"/>
      </a:schemeClr>
    </dgm:fillClrLst>
    <dgm:linClrLst meth="repeat">
      <a:schemeClr val="lt1"/>
    </dgm:linClrLst>
    <dgm:effectClrLst/>
    <dgm:txLinClrLst/>
    <dgm:txFillClrLst/>
    <dgm:txEffectClrLst/>
  </dgm:styleLbl>
  <dgm:styleLbl name="asst3">
    <dgm:fillClrLst>
      <a:schemeClr val="accent2">
        <a:tint val="70000"/>
      </a:schemeClr>
    </dgm:fillClrLst>
    <dgm:linClrLst meth="repeat">
      <a:schemeClr val="lt1"/>
    </dgm:linClrLst>
    <dgm:effectClrLst/>
    <dgm:txLinClrLst/>
    <dgm:txFillClrLst/>
    <dgm:txEffectClrLst/>
  </dgm:styleLbl>
  <dgm:styleLbl name="asst4">
    <dgm:fillClrLst>
      <a:schemeClr val="accent2">
        <a:tint val="50000"/>
      </a:schemeClr>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shade val="80000"/>
      </a:schemeClr>
    </dgm:linClrLst>
    <dgm:effectClrLst/>
    <dgm:txLinClrLst/>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dk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2">
        <a:tint val="90000"/>
      </a:schemeClr>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2">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55000"/>
      </a:schemeClr>
    </dgm:fillClrLst>
    <dgm:linClrLst meth="repeat">
      <a:schemeClr val="accent2">
        <a:alpha val="90000"/>
        <a:tint val="55000"/>
      </a:schemeClr>
    </dgm:linClrLst>
    <dgm:effectClrLst/>
    <dgm:txLinClrLst/>
    <dgm:txFillClrLst meth="repeat">
      <a:schemeClr val="dk1"/>
    </dgm:txFillClrLst>
    <dgm:txEffectClrLst/>
  </dgm:styleLbl>
  <dgm:styleLbl name="alignAccFollowNode1">
    <dgm:fillClrLst meth="repeat">
      <a:schemeClr val="accent2">
        <a:alpha val="90000"/>
        <a:tint val="55000"/>
      </a:schemeClr>
    </dgm:fillClrLst>
    <dgm:linClrLst meth="repeat">
      <a:schemeClr val="accent2">
        <a:alpha val="90000"/>
        <a:tint val="55000"/>
      </a:schemeClr>
    </dgm:linClrLst>
    <dgm:effectClrLst/>
    <dgm:txLinClrLst/>
    <dgm:txFillClrLst meth="repeat">
      <a:schemeClr val="dk1"/>
    </dgm:txFillClrLst>
    <dgm:txEffectClrLst/>
  </dgm:styleLbl>
  <dgm:styleLbl name="bgAccFollowNode1">
    <dgm:fillClrLst meth="repeat">
      <a:schemeClr val="accent2">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50000"/>
      </a:schemeClr>
    </dgm:linClrLst>
    <dgm:effectClrLst/>
    <dgm:txLinClrLst/>
    <dgm:txFillClrLst meth="repeat">
      <a:schemeClr val="dk1"/>
    </dgm:txFillClrLst>
    <dgm:txEffectClrLst/>
  </dgm:styleLbl>
  <dgm:styleLbl name="bgShp">
    <dgm:fillClrLst meth="repeat">
      <a:schemeClr val="accent2">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55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0_2">
  <dgm:title val=""/>
  <dgm:desc val=""/>
  <dgm:catLst>
    <dgm:cat type="mainScheme" pri="10200"/>
  </dgm:catLst>
  <dgm:styleLbl name="node0">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lig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l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vennNode1">
    <dgm:fillClrLst meth="repeat">
      <a:schemeClr val="lt1">
        <a:alpha val="50000"/>
      </a:schemeClr>
    </dgm:fillClrLst>
    <dgm:linClrLst meth="repeat">
      <a:schemeClr val="dk2">
        <a:shade val="80000"/>
      </a:schemeClr>
    </dgm:linClrLst>
    <dgm:effectClrLst/>
    <dgm:txLinClrLst/>
    <dgm:txFillClrLst/>
    <dgm:txEffectClrLst/>
  </dgm:styleLbl>
  <dgm:styleLbl name="node2">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3">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4">
    <dgm:fillClrLst meth="repeat">
      <a:schemeClr val="lt1"/>
    </dgm:fillClrLst>
    <dgm:linClrLst meth="repeat">
      <a:schemeClr val="dk2">
        <a:shade val="80000"/>
      </a:schemeClr>
    </dgm:linClrLst>
    <dgm:effectClrLst/>
    <dgm:txLinClrLst/>
    <dgm:txFillClrLst meth="repeat">
      <a:schemeClr val="dk2"/>
    </dgm:txFillClrLst>
    <dgm:txEffectClrLst/>
  </dgm:styleLbl>
  <dgm:styleLbl name="f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align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b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sibTrans1D1">
    <dgm:fillClrLst meth="repeat">
      <a:schemeClr val="dk2"/>
    </dgm:fillClrLst>
    <dgm:linClrLst meth="repeat">
      <a:schemeClr val="dk2"/>
    </dgm:linClrLst>
    <dgm:effectClrLst/>
    <dgm:txLinClrLst/>
    <dgm:txFillClrLst meth="repeat">
      <a:schemeClr val="tx1"/>
    </dgm:txFillClrLst>
    <dgm:txEffectClrLst/>
  </dgm:styleLbl>
  <dgm:styleLbl name="callout">
    <dgm:fillClrLst meth="repeat">
      <a:schemeClr val="dk2"/>
    </dgm:fillClrLst>
    <dgm:linClrLst meth="repeat">
      <a:schemeClr val="dk2"/>
    </dgm:linClrLst>
    <dgm:effectClrLst/>
    <dgm:txLinClrLst/>
    <dgm:txFillClrLst meth="repeat">
      <a:schemeClr val="tx1"/>
    </dgm:txFillClrLst>
    <dgm:txEffectClrLst/>
  </dgm:styleLbl>
  <dgm:styleLbl name="asst0">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2">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3">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4">
    <dgm:fillClrLst meth="repeat">
      <a:schemeClr val="lt1"/>
    </dgm:fillClrLst>
    <dgm:linClrLst meth="repeat">
      <a:schemeClr val="dk2">
        <a:shade val="80000"/>
      </a:schemeClr>
    </dgm:linClrLst>
    <dgm:effectClrLst/>
    <dgm:txLinClrLst/>
    <dgm:txFillClrLst meth="repeat">
      <a:schemeClr val="dk2"/>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dgm:txEffectClrLst/>
  </dgm:styleLbl>
  <dgm:styleLbl name="parChTrans2D2">
    <dgm:fillClrLst meth="repeat">
      <a:schemeClr val="dk2"/>
    </dgm:fillClrLst>
    <dgm:linClrLst meth="repeat">
      <a:schemeClr val="dk2"/>
    </dgm:linClrLst>
    <dgm:effectClrLst/>
    <dgm:txLinClrLst/>
    <dgm:txFillClrLst/>
    <dgm:txEffectClrLst/>
  </dgm:styleLbl>
  <dgm:styleLbl name="parChTrans2D3">
    <dgm:fillClrLst meth="repeat">
      <a:schemeClr val="dk2"/>
    </dgm:fillClrLst>
    <dgm:linClrLst meth="repeat">
      <a:schemeClr val="dk2"/>
    </dgm:linClrLst>
    <dgm:effectClrLst/>
    <dgm:txLinClrLst/>
    <dgm:txFillClrLst/>
    <dgm:txEffectClrLst/>
  </dgm:styleLbl>
  <dgm:styleLbl name="parChTrans2D4">
    <dgm:fillClrLst meth="repeat">
      <a:schemeClr val="dk2"/>
    </dgm:fillClrLst>
    <dgm:linClrLst meth="repeat">
      <a:schemeClr val="dk2"/>
    </dgm:linClrLst>
    <dgm:effectClrLst/>
    <dgm:txLinClrLst/>
    <dgm:txFillClrLst meth="repeat">
      <a:schemeClr val="lt1"/>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con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align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trAlignAcc1">
    <dgm:fillClrLst meth="repeat">
      <a:schemeClr val="dk2">
        <a:alpha val="40000"/>
        <a:tint val="40000"/>
      </a:schemeClr>
    </dgm:fillClrLst>
    <dgm:linClrLst meth="repeat">
      <a:schemeClr val="dk2"/>
    </dgm:linClrLst>
    <dgm:effectClrLst/>
    <dgm:txLinClrLst/>
    <dgm:txFillClrLst meth="repeat">
      <a:schemeClr val="dk2"/>
    </dgm:txFillClrLst>
    <dgm:txEffectClrLst/>
  </dgm:styleLbl>
  <dgm:styleLbl name="b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solidFgAcc1">
    <dgm:fillClrLst meth="repeat">
      <a:schemeClr val="lt1"/>
    </dgm:fillClrLst>
    <dgm:linClrLst meth="repeat">
      <a:schemeClr val="dk2"/>
    </dgm:linClrLst>
    <dgm:effectClrLst/>
    <dgm:txLinClrLst/>
    <dgm:txFillClrLst meth="repeat">
      <a:schemeClr val="dk2"/>
    </dgm:txFillClrLst>
    <dgm:txEffectClrLst/>
  </dgm:styleLbl>
  <dgm:styleLbl name="solidAlignAcc1">
    <dgm:fillClrLst meth="repeat">
      <a:schemeClr val="lt1"/>
    </dgm:fillClrLst>
    <dgm:linClrLst meth="repeat">
      <a:schemeClr val="dk2"/>
    </dgm:linClrLst>
    <dgm:effectClrLst/>
    <dgm:txLinClrLst/>
    <dgm:txFillClrLst meth="repeat">
      <a:schemeClr val="dk2"/>
    </dgm:txFillClrLst>
    <dgm:txEffectClrLst/>
  </dgm:styleLbl>
  <dgm:styleLbl name="solidBgAcc1">
    <dgm:fillClrLst meth="repeat">
      <a:schemeClr val="lt1"/>
    </dgm:fillClrLst>
    <dgm:linClrLst meth="repeat">
      <a:schemeClr val="dk2"/>
    </dgm:linClrLst>
    <dgm:effectClrLst/>
    <dgm:txLinClrLst/>
    <dgm:txFillClrLst meth="repeat">
      <a:schemeClr val="dk2"/>
    </dgm:txFillClrLst>
    <dgm:txEffectClrLst/>
  </dgm:styleLbl>
  <dgm:styleLbl name="f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align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b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fgAcc0">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2">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3">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4">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2"/>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2"/>
    </dgm:txFillClrLst>
    <dgm:txEffectClrLst/>
  </dgm:styleLbl>
  <dgm:styleLbl name="fgShp">
    <dgm:fillClrLst meth="repeat">
      <a:schemeClr val="dk2">
        <a:tint val="60000"/>
      </a:schemeClr>
    </dgm:fillClrLst>
    <dgm:linClrLst meth="repeat">
      <a:schemeClr val="lt1"/>
    </dgm:linClrLst>
    <dgm:effectClrLst/>
    <dgm:txLinClrLst/>
    <dgm:txFillClrLst meth="repeat">
      <a:schemeClr val="dk2"/>
    </dgm:txFillClrLst>
    <dgm:txEffectClrLst/>
  </dgm:styleLbl>
  <dgm:styleLbl name="revTx">
    <dgm:fillClrLst meth="repeat">
      <a:schemeClr val="lt1">
        <a:alpha val="0"/>
      </a:schemeClr>
    </dgm:fillClrLst>
    <dgm:linClrLst meth="repeat">
      <a:schemeClr val="dk2">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3.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9.xml><?xml version="1.0" encoding="utf-8"?>
<dgm:colorsDef xmlns:dgm="http://schemas.openxmlformats.org/drawingml/2006/diagram" xmlns:a="http://schemas.openxmlformats.org/drawingml/2006/main" uniqueId="urn:microsoft.com/office/officeart/2005/8/colors/accent2_3">
  <dgm:title val=""/>
  <dgm:desc val=""/>
  <dgm:catLst>
    <dgm:cat type="accent2" pri="11300"/>
  </dgm:catLst>
  <dgm:styleLbl name="node0">
    <dgm:fillClrLst meth="repeat">
      <a:schemeClr val="accent2">
        <a:shade val="80000"/>
      </a:schemeClr>
    </dgm:fillClrLst>
    <dgm:linClrLst meth="repeat">
      <a:schemeClr val="lt1"/>
    </dgm:linClrLst>
    <dgm:effectClrLst/>
    <dgm:txLinClrLst/>
    <dgm:txFillClrLst/>
    <dgm:txEffectClrLst/>
  </dgm:styleLbl>
  <dgm:styleLbl name="node1">
    <dgm:fillClrLst>
      <a:schemeClr val="accent2">
        <a:shade val="80000"/>
      </a:schemeClr>
      <a:schemeClr val="accent2">
        <a:tint val="70000"/>
      </a:schemeClr>
    </dgm:fillClrLst>
    <dgm:linClrLst meth="repeat">
      <a:schemeClr val="lt1"/>
    </dgm:linClrLst>
    <dgm:effectClrLst/>
    <dgm:txLinClrLst/>
    <dgm:txFillClrLst/>
    <dgm:txEffectClrLst/>
  </dgm:styleLbl>
  <dgm:styleLbl name="alignNode1">
    <dgm:fillClrLst>
      <a:schemeClr val="accent2">
        <a:shade val="80000"/>
      </a:schemeClr>
      <a:schemeClr val="accent2">
        <a:tint val="70000"/>
      </a:schemeClr>
    </dgm:fillClrLst>
    <dgm:linClrLst>
      <a:schemeClr val="accent2">
        <a:shade val="80000"/>
      </a:schemeClr>
      <a:schemeClr val="accent2">
        <a:tint val="70000"/>
      </a:schemeClr>
    </dgm:linClrLst>
    <dgm:effectClrLst/>
    <dgm:txLinClrLst/>
    <dgm:txFillClrLst/>
    <dgm:txEffectClrLst/>
  </dgm:styleLbl>
  <dgm:styleLbl name="lnNode1">
    <dgm:fillClrLst>
      <a:schemeClr val="accent2">
        <a:shade val="80000"/>
      </a:schemeClr>
      <a:schemeClr val="accent2">
        <a:tint val="70000"/>
      </a:schemeClr>
    </dgm:fillClrLst>
    <dgm:linClrLst meth="repeat">
      <a:schemeClr val="lt1"/>
    </dgm:linClrLst>
    <dgm:effectClrLst/>
    <dgm:txLinClrLst/>
    <dgm:txFillClrLst/>
    <dgm:txEffectClrLst/>
  </dgm:styleLbl>
  <dgm:styleLbl name="vennNode1">
    <dgm:fillClrLst>
      <a:schemeClr val="accent2">
        <a:shade val="80000"/>
        <a:alpha val="50000"/>
      </a:schemeClr>
      <a:schemeClr val="accent2">
        <a:tint val="70000"/>
        <a:alpha val="50000"/>
      </a:schemeClr>
    </dgm:fillClrLst>
    <dgm:linClrLst meth="repeat">
      <a:schemeClr val="lt1"/>
    </dgm:linClrLst>
    <dgm:effectClrLst/>
    <dgm:txLinClrLst/>
    <dgm:txFillClrLst/>
    <dgm:txEffectClrLst/>
  </dgm:styleLbl>
  <dgm:styleLbl name="node2">
    <dgm:fillClrLst>
      <a:schemeClr val="accent2">
        <a:tint val="99000"/>
      </a:schemeClr>
    </dgm:fillClrLst>
    <dgm:linClrLst meth="repeat">
      <a:schemeClr val="lt1"/>
    </dgm:linClrLst>
    <dgm:effectClrLst/>
    <dgm:txLinClrLst/>
    <dgm:txFillClrLst/>
    <dgm:txEffectClrLst/>
  </dgm:styleLbl>
  <dgm:styleLbl name="node3">
    <dgm:fillClrLst>
      <a:schemeClr val="accent2">
        <a:tint val="80000"/>
      </a:schemeClr>
    </dgm:fillClrLst>
    <dgm:linClrLst meth="repeat">
      <a:schemeClr val="lt1"/>
    </dgm:linClrLst>
    <dgm:effectClrLst/>
    <dgm:txLinClrLst/>
    <dgm:txFillClrLst/>
    <dgm:txEffectClrLst/>
  </dgm:styleLbl>
  <dgm:styleLbl name="node4">
    <dgm:fillClrLst>
      <a:schemeClr val="accent2">
        <a:tint val="70000"/>
      </a:schemeClr>
    </dgm:fillClrLst>
    <dgm:linClrLst meth="repeat">
      <a:schemeClr val="lt1"/>
    </dgm:linClrLst>
    <dgm:effectClrLst/>
    <dgm:txLinClrLst/>
    <dgm:txFillClrLst/>
    <dgm:txEffectClrLst/>
  </dgm:styleLbl>
  <dgm:styleLbl name="f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dgm:txEffectClrLst/>
  </dgm:styleLbl>
  <dgm:styleLbl name="f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b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sibTrans1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shade val="80000"/>
      </a:schemeClr>
    </dgm:fillClrLst>
    <dgm:linClrLst meth="repeat">
      <a:schemeClr val="lt1"/>
    </dgm:linClrLst>
    <dgm:effectClrLst/>
    <dgm:txLinClrLst/>
    <dgm:txFillClrLst/>
    <dgm:txEffectClrLst/>
  </dgm:styleLbl>
  <dgm:styleLbl name="asst1">
    <dgm:fillClrLst meth="repeat">
      <a:schemeClr val="accent2">
        <a:shade val="80000"/>
      </a:schemeClr>
    </dgm:fillClrLst>
    <dgm:linClrLst meth="repeat">
      <a:schemeClr val="lt1"/>
    </dgm:linClrLst>
    <dgm:effectClrLst/>
    <dgm:txLinClrLst/>
    <dgm:txFillClrLst/>
    <dgm:txEffectClrLst/>
  </dgm:styleLbl>
  <dgm:styleLbl name="asst2">
    <dgm:fillClrLst>
      <a:schemeClr val="accent2">
        <a:tint val="99000"/>
      </a:schemeClr>
    </dgm:fillClrLst>
    <dgm:linClrLst meth="repeat">
      <a:schemeClr val="lt1"/>
    </dgm:linClrLst>
    <dgm:effectClrLst/>
    <dgm:txLinClrLst/>
    <dgm:txFillClrLst/>
    <dgm:txEffectClrLst/>
  </dgm:styleLbl>
  <dgm:styleLbl name="asst3">
    <dgm:fillClrLst>
      <a:schemeClr val="accent2">
        <a:tint val="80000"/>
      </a:schemeClr>
    </dgm:fillClrLst>
    <dgm:linClrLst meth="repeat">
      <a:schemeClr val="lt1"/>
    </dgm:linClrLst>
    <dgm:effectClrLst/>
    <dgm:txLinClrLst/>
    <dgm:txFillClrLst/>
    <dgm:txEffectClrLst/>
  </dgm:styleLbl>
  <dgm:styleLbl name="asst4">
    <dgm:fillClrLst>
      <a:schemeClr val="accent2">
        <a:tint val="70000"/>
      </a:schemeClr>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lt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9000"/>
      </a:schemeClr>
    </dgm:fillClrLst>
    <dgm:linClrLst meth="repeat">
      <a:schemeClr val="accent2">
        <a:tint val="99000"/>
      </a:schemeClr>
    </dgm:linClrLst>
    <dgm:effectClrLst/>
    <dgm:txLinClrLst/>
    <dgm:txFillClrLst meth="repeat">
      <a:schemeClr val="tx1"/>
    </dgm:txFillClrLst>
    <dgm:txEffectClrLst/>
  </dgm:styleLbl>
  <dgm:styleLbl name="parChTrans1D3">
    <dgm:fillClrLst meth="repeat">
      <a:schemeClr val="accent2">
        <a:tint val="80000"/>
      </a:schemeClr>
    </dgm:fillClrLst>
    <dgm:linClrLst meth="repeat">
      <a:schemeClr val="accent2">
        <a:tint val="80000"/>
      </a:schemeClr>
    </dgm:linClrLst>
    <dgm:effectClrLst/>
    <dgm:txLinClrLst/>
    <dgm:txFillClrLst meth="repeat">
      <a:schemeClr val="tx1"/>
    </dgm:txFillClrLst>
    <dgm:txEffectClrLst/>
  </dgm:styleLbl>
  <dgm:styleLbl name="parChTrans1D4">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0.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4.xml><?xml version="1.0" encoding="utf-8"?>
<dgm:colorsDef xmlns:dgm="http://schemas.openxmlformats.org/drawingml/2006/diagram" xmlns:a="http://schemas.openxmlformats.org/drawingml/2006/main" uniqueId="urn:microsoft.com/office/officeart/2005/8/colors/accent0_2">
  <dgm:title val=""/>
  <dgm:desc val=""/>
  <dgm:catLst>
    <dgm:cat type="mainScheme" pri="10200"/>
  </dgm:catLst>
  <dgm:styleLbl name="node0">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lig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l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vennNode1">
    <dgm:fillClrLst meth="repeat">
      <a:schemeClr val="lt1">
        <a:alpha val="50000"/>
      </a:schemeClr>
    </dgm:fillClrLst>
    <dgm:linClrLst meth="repeat">
      <a:schemeClr val="dk2">
        <a:shade val="80000"/>
      </a:schemeClr>
    </dgm:linClrLst>
    <dgm:effectClrLst/>
    <dgm:txLinClrLst/>
    <dgm:txFillClrLst/>
    <dgm:txEffectClrLst/>
  </dgm:styleLbl>
  <dgm:styleLbl name="node2">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3">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4">
    <dgm:fillClrLst meth="repeat">
      <a:schemeClr val="lt1"/>
    </dgm:fillClrLst>
    <dgm:linClrLst meth="repeat">
      <a:schemeClr val="dk2">
        <a:shade val="80000"/>
      </a:schemeClr>
    </dgm:linClrLst>
    <dgm:effectClrLst/>
    <dgm:txLinClrLst/>
    <dgm:txFillClrLst meth="repeat">
      <a:schemeClr val="dk2"/>
    </dgm:txFillClrLst>
    <dgm:txEffectClrLst/>
  </dgm:styleLbl>
  <dgm:styleLbl name="f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align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b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sibTrans1D1">
    <dgm:fillClrLst meth="repeat">
      <a:schemeClr val="dk2"/>
    </dgm:fillClrLst>
    <dgm:linClrLst meth="repeat">
      <a:schemeClr val="dk2"/>
    </dgm:linClrLst>
    <dgm:effectClrLst/>
    <dgm:txLinClrLst/>
    <dgm:txFillClrLst meth="repeat">
      <a:schemeClr val="tx1"/>
    </dgm:txFillClrLst>
    <dgm:txEffectClrLst/>
  </dgm:styleLbl>
  <dgm:styleLbl name="callout">
    <dgm:fillClrLst meth="repeat">
      <a:schemeClr val="dk2"/>
    </dgm:fillClrLst>
    <dgm:linClrLst meth="repeat">
      <a:schemeClr val="dk2"/>
    </dgm:linClrLst>
    <dgm:effectClrLst/>
    <dgm:txLinClrLst/>
    <dgm:txFillClrLst meth="repeat">
      <a:schemeClr val="tx1"/>
    </dgm:txFillClrLst>
    <dgm:txEffectClrLst/>
  </dgm:styleLbl>
  <dgm:styleLbl name="asst0">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2">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3">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4">
    <dgm:fillClrLst meth="repeat">
      <a:schemeClr val="lt1"/>
    </dgm:fillClrLst>
    <dgm:linClrLst meth="repeat">
      <a:schemeClr val="dk2">
        <a:shade val="80000"/>
      </a:schemeClr>
    </dgm:linClrLst>
    <dgm:effectClrLst/>
    <dgm:txLinClrLst/>
    <dgm:txFillClrLst meth="repeat">
      <a:schemeClr val="dk2"/>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dgm:txEffectClrLst/>
  </dgm:styleLbl>
  <dgm:styleLbl name="parChTrans2D2">
    <dgm:fillClrLst meth="repeat">
      <a:schemeClr val="dk2"/>
    </dgm:fillClrLst>
    <dgm:linClrLst meth="repeat">
      <a:schemeClr val="dk2"/>
    </dgm:linClrLst>
    <dgm:effectClrLst/>
    <dgm:txLinClrLst/>
    <dgm:txFillClrLst/>
    <dgm:txEffectClrLst/>
  </dgm:styleLbl>
  <dgm:styleLbl name="parChTrans2D3">
    <dgm:fillClrLst meth="repeat">
      <a:schemeClr val="dk2"/>
    </dgm:fillClrLst>
    <dgm:linClrLst meth="repeat">
      <a:schemeClr val="dk2"/>
    </dgm:linClrLst>
    <dgm:effectClrLst/>
    <dgm:txLinClrLst/>
    <dgm:txFillClrLst/>
    <dgm:txEffectClrLst/>
  </dgm:styleLbl>
  <dgm:styleLbl name="parChTrans2D4">
    <dgm:fillClrLst meth="repeat">
      <a:schemeClr val="dk2"/>
    </dgm:fillClrLst>
    <dgm:linClrLst meth="repeat">
      <a:schemeClr val="dk2"/>
    </dgm:linClrLst>
    <dgm:effectClrLst/>
    <dgm:txLinClrLst/>
    <dgm:txFillClrLst meth="repeat">
      <a:schemeClr val="lt1"/>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con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align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trAlignAcc1">
    <dgm:fillClrLst meth="repeat">
      <a:schemeClr val="dk2">
        <a:alpha val="40000"/>
        <a:tint val="40000"/>
      </a:schemeClr>
    </dgm:fillClrLst>
    <dgm:linClrLst meth="repeat">
      <a:schemeClr val="dk2"/>
    </dgm:linClrLst>
    <dgm:effectClrLst/>
    <dgm:txLinClrLst/>
    <dgm:txFillClrLst meth="repeat">
      <a:schemeClr val="dk2"/>
    </dgm:txFillClrLst>
    <dgm:txEffectClrLst/>
  </dgm:styleLbl>
  <dgm:styleLbl name="b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solidFgAcc1">
    <dgm:fillClrLst meth="repeat">
      <a:schemeClr val="lt1"/>
    </dgm:fillClrLst>
    <dgm:linClrLst meth="repeat">
      <a:schemeClr val="dk2"/>
    </dgm:linClrLst>
    <dgm:effectClrLst/>
    <dgm:txLinClrLst/>
    <dgm:txFillClrLst meth="repeat">
      <a:schemeClr val="dk2"/>
    </dgm:txFillClrLst>
    <dgm:txEffectClrLst/>
  </dgm:styleLbl>
  <dgm:styleLbl name="solidAlignAcc1">
    <dgm:fillClrLst meth="repeat">
      <a:schemeClr val="lt1"/>
    </dgm:fillClrLst>
    <dgm:linClrLst meth="repeat">
      <a:schemeClr val="dk2"/>
    </dgm:linClrLst>
    <dgm:effectClrLst/>
    <dgm:txLinClrLst/>
    <dgm:txFillClrLst meth="repeat">
      <a:schemeClr val="dk2"/>
    </dgm:txFillClrLst>
    <dgm:txEffectClrLst/>
  </dgm:styleLbl>
  <dgm:styleLbl name="solidBgAcc1">
    <dgm:fillClrLst meth="repeat">
      <a:schemeClr val="lt1"/>
    </dgm:fillClrLst>
    <dgm:linClrLst meth="repeat">
      <a:schemeClr val="dk2"/>
    </dgm:linClrLst>
    <dgm:effectClrLst/>
    <dgm:txLinClrLst/>
    <dgm:txFillClrLst meth="repeat">
      <a:schemeClr val="dk2"/>
    </dgm:txFillClrLst>
    <dgm:txEffectClrLst/>
  </dgm:styleLbl>
  <dgm:styleLbl name="f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align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b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fgAcc0">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2">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3">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4">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2"/>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2"/>
    </dgm:txFillClrLst>
    <dgm:txEffectClrLst/>
  </dgm:styleLbl>
  <dgm:styleLbl name="fgShp">
    <dgm:fillClrLst meth="repeat">
      <a:schemeClr val="dk2">
        <a:tint val="60000"/>
      </a:schemeClr>
    </dgm:fillClrLst>
    <dgm:linClrLst meth="repeat">
      <a:schemeClr val="lt1"/>
    </dgm:linClrLst>
    <dgm:effectClrLst/>
    <dgm:txLinClrLst/>
    <dgm:txFillClrLst meth="repeat">
      <a:schemeClr val="dk2"/>
    </dgm:txFillClrLst>
    <dgm:txEffectClrLst/>
  </dgm:styleLbl>
  <dgm:styleLbl name="revTx">
    <dgm:fillClrLst meth="repeat">
      <a:schemeClr val="lt1">
        <a:alpha val="0"/>
      </a:schemeClr>
    </dgm:fillClrLst>
    <dgm:linClrLst meth="repeat">
      <a:schemeClr val="dk2">
        <a:alpha val="0"/>
      </a:schemeClr>
    </dgm:linClrLst>
    <dgm:effectClrLst/>
    <dgm:txLinClrLst/>
    <dgm:txFillClrLst meth="repeat">
      <a:schemeClr val="tx1"/>
    </dgm:txFillClrLst>
    <dgm:txEffectClrLst/>
  </dgm:styleLbl>
</dgm:colorsDef>
</file>

<file path=ppt/diagrams/colors3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7.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9.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B9EB71F-5F19-4A46-B9F8-CFB96A115E1D}"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E81F4CDC-5E84-4EF3-BB4B-5DB0C70CCFA8}">
      <dgm:prSet/>
      <dgm:spPr>
        <a:solidFill>
          <a:srgbClr val="002060"/>
        </a:solidFill>
      </dgm:spPr>
      <dgm:t>
        <a:bodyPr/>
        <a:lstStyle/>
        <a:p>
          <a:r>
            <a:rPr lang="en-US" baseline="0" dirty="0"/>
            <a:t>Students who successfully complete this training will be able to:</a:t>
          </a:r>
          <a:endParaRPr lang="en-US" dirty="0"/>
        </a:p>
      </dgm:t>
    </dgm:pt>
    <dgm:pt modelId="{92DEAD94-0F4E-4967-BDCE-C38A244E3AD8}" type="parTrans" cxnId="{7CD3CD10-732F-4218-A9EB-19ADC25A9464}">
      <dgm:prSet/>
      <dgm:spPr/>
      <dgm:t>
        <a:bodyPr/>
        <a:lstStyle/>
        <a:p>
          <a:endParaRPr lang="en-US"/>
        </a:p>
      </dgm:t>
    </dgm:pt>
    <dgm:pt modelId="{C166FEC7-8AA8-4F3D-BBD9-56A5A98C037E}" type="sibTrans" cxnId="{7CD3CD10-732F-4218-A9EB-19ADC25A9464}">
      <dgm:prSet/>
      <dgm:spPr/>
      <dgm:t>
        <a:bodyPr/>
        <a:lstStyle/>
        <a:p>
          <a:endParaRPr lang="en-US"/>
        </a:p>
      </dgm:t>
    </dgm:pt>
    <dgm:pt modelId="{6CF688F2-23C4-4FAC-A34D-C406C69C43E2}">
      <dgm:prSet/>
      <dgm:spPr>
        <a:solidFill>
          <a:srgbClr val="002060">
            <a:alpha val="90000"/>
          </a:srgbClr>
        </a:solidFill>
      </dgm:spPr>
      <dgm:t>
        <a:bodyPr/>
        <a:lstStyle/>
        <a:p>
          <a:r>
            <a:rPr lang="en-US" baseline="0" dirty="0">
              <a:solidFill>
                <a:schemeClr val="bg1"/>
              </a:solidFill>
            </a:rPr>
            <a:t>Identify biohazardous materials</a:t>
          </a:r>
          <a:endParaRPr lang="en-US" dirty="0">
            <a:solidFill>
              <a:schemeClr val="bg1"/>
            </a:solidFill>
          </a:endParaRPr>
        </a:p>
      </dgm:t>
    </dgm:pt>
    <dgm:pt modelId="{5941DF49-7D53-45ED-865A-DDBBF6A4C612}" type="parTrans" cxnId="{65A992B0-6FF7-4C4F-AAD2-4016F83E76F7}">
      <dgm:prSet/>
      <dgm:spPr/>
      <dgm:t>
        <a:bodyPr/>
        <a:lstStyle/>
        <a:p>
          <a:endParaRPr lang="en-US"/>
        </a:p>
      </dgm:t>
    </dgm:pt>
    <dgm:pt modelId="{5CEA8F4C-057A-4C23-A63E-B0FD8E587685}" type="sibTrans" cxnId="{65A992B0-6FF7-4C4F-AAD2-4016F83E76F7}">
      <dgm:prSet/>
      <dgm:spPr/>
      <dgm:t>
        <a:bodyPr/>
        <a:lstStyle/>
        <a:p>
          <a:endParaRPr lang="en-US"/>
        </a:p>
      </dgm:t>
    </dgm:pt>
    <dgm:pt modelId="{074D703D-736B-4021-A8D5-808AB1A2D34B}">
      <dgm:prSet/>
      <dgm:spPr>
        <a:solidFill>
          <a:srgbClr val="002060">
            <a:alpha val="90000"/>
          </a:srgbClr>
        </a:solidFill>
      </dgm:spPr>
      <dgm:t>
        <a:bodyPr/>
        <a:lstStyle/>
        <a:p>
          <a:r>
            <a:rPr lang="en-US" baseline="0" dirty="0">
              <a:solidFill>
                <a:schemeClr val="bg1"/>
              </a:solidFill>
            </a:rPr>
            <a:t>Apply risk assessment strategies in a laboratory setting</a:t>
          </a:r>
          <a:endParaRPr lang="en-US" dirty="0">
            <a:solidFill>
              <a:schemeClr val="bg1"/>
            </a:solidFill>
          </a:endParaRPr>
        </a:p>
      </dgm:t>
    </dgm:pt>
    <dgm:pt modelId="{79B12478-03DC-4A68-A2A0-EDBA8F9D2DB4}" type="parTrans" cxnId="{85920003-4D10-451C-8BA5-BFC715554DE0}">
      <dgm:prSet/>
      <dgm:spPr/>
      <dgm:t>
        <a:bodyPr/>
        <a:lstStyle/>
        <a:p>
          <a:endParaRPr lang="en-US"/>
        </a:p>
      </dgm:t>
    </dgm:pt>
    <dgm:pt modelId="{1BAE5E60-D54D-402F-9BFB-84612908EAB6}" type="sibTrans" cxnId="{85920003-4D10-451C-8BA5-BFC715554DE0}">
      <dgm:prSet/>
      <dgm:spPr/>
      <dgm:t>
        <a:bodyPr/>
        <a:lstStyle/>
        <a:p>
          <a:endParaRPr lang="en-US"/>
        </a:p>
      </dgm:t>
    </dgm:pt>
    <dgm:pt modelId="{B39E161C-697E-486C-99B3-D48B0E0D16BB}">
      <dgm:prSet/>
      <dgm:spPr>
        <a:solidFill>
          <a:srgbClr val="002060">
            <a:alpha val="90000"/>
          </a:srgbClr>
        </a:solidFill>
      </dgm:spPr>
      <dgm:t>
        <a:bodyPr/>
        <a:lstStyle/>
        <a:p>
          <a:r>
            <a:rPr lang="en-US" baseline="0" dirty="0">
              <a:solidFill>
                <a:schemeClr val="bg1"/>
              </a:solidFill>
            </a:rPr>
            <a:t>Identify routes of exposure to biohazards</a:t>
          </a:r>
          <a:endParaRPr lang="en-US" dirty="0">
            <a:solidFill>
              <a:schemeClr val="bg1"/>
            </a:solidFill>
          </a:endParaRPr>
        </a:p>
      </dgm:t>
    </dgm:pt>
    <dgm:pt modelId="{16454B1E-F8EE-499A-A719-3F140265EF7D}" type="parTrans" cxnId="{330112A2-C384-4BB0-A5BB-F4EEA740CB50}">
      <dgm:prSet/>
      <dgm:spPr/>
      <dgm:t>
        <a:bodyPr/>
        <a:lstStyle/>
        <a:p>
          <a:endParaRPr lang="en-US"/>
        </a:p>
      </dgm:t>
    </dgm:pt>
    <dgm:pt modelId="{0C707BC0-2942-4B63-945A-D261C5032510}" type="sibTrans" cxnId="{330112A2-C384-4BB0-A5BB-F4EEA740CB50}">
      <dgm:prSet/>
      <dgm:spPr/>
      <dgm:t>
        <a:bodyPr/>
        <a:lstStyle/>
        <a:p>
          <a:endParaRPr lang="en-US"/>
        </a:p>
      </dgm:t>
    </dgm:pt>
    <dgm:pt modelId="{4CDBD0D4-0114-4B73-AFDA-9021DE194916}">
      <dgm:prSet/>
      <dgm:spPr>
        <a:solidFill>
          <a:srgbClr val="002060">
            <a:alpha val="90000"/>
          </a:srgbClr>
        </a:solidFill>
      </dgm:spPr>
      <dgm:t>
        <a:bodyPr/>
        <a:lstStyle/>
        <a:p>
          <a:r>
            <a:rPr lang="en-US" baseline="0" dirty="0">
              <a:solidFill>
                <a:schemeClr val="bg1"/>
              </a:solidFill>
            </a:rPr>
            <a:t>Properly prepare for work in the lab </a:t>
          </a:r>
          <a:endParaRPr lang="en-US" dirty="0">
            <a:solidFill>
              <a:schemeClr val="bg1"/>
            </a:solidFill>
          </a:endParaRPr>
        </a:p>
      </dgm:t>
    </dgm:pt>
    <dgm:pt modelId="{76A1224C-24EE-4DB4-9B35-7CE9AFE1A4F9}" type="parTrans" cxnId="{39DE96DA-7389-4ACE-B61A-7C17DF6FD334}">
      <dgm:prSet/>
      <dgm:spPr/>
      <dgm:t>
        <a:bodyPr/>
        <a:lstStyle/>
        <a:p>
          <a:endParaRPr lang="en-US"/>
        </a:p>
      </dgm:t>
    </dgm:pt>
    <dgm:pt modelId="{04FB170F-7F58-448B-9034-F7B00E9F71E5}" type="sibTrans" cxnId="{39DE96DA-7389-4ACE-B61A-7C17DF6FD334}">
      <dgm:prSet/>
      <dgm:spPr/>
      <dgm:t>
        <a:bodyPr/>
        <a:lstStyle/>
        <a:p>
          <a:endParaRPr lang="en-US"/>
        </a:p>
      </dgm:t>
    </dgm:pt>
    <dgm:pt modelId="{83D1F541-E8DC-45C7-B5B4-26C82FBDDA1B}">
      <dgm:prSet/>
      <dgm:spPr>
        <a:solidFill>
          <a:srgbClr val="002060">
            <a:alpha val="90000"/>
          </a:srgbClr>
        </a:solidFill>
      </dgm:spPr>
      <dgm:t>
        <a:bodyPr/>
        <a:lstStyle/>
        <a:p>
          <a:r>
            <a:rPr lang="en-US" baseline="0" dirty="0">
              <a:solidFill>
                <a:schemeClr val="bg1"/>
              </a:solidFill>
            </a:rPr>
            <a:t>Properly handle and dispose of biohazardous waste</a:t>
          </a:r>
          <a:endParaRPr lang="en-US" dirty="0">
            <a:solidFill>
              <a:schemeClr val="bg1"/>
            </a:solidFill>
          </a:endParaRPr>
        </a:p>
      </dgm:t>
    </dgm:pt>
    <dgm:pt modelId="{0773AC74-BDC3-4899-8CE5-D31F9DE074CD}" type="parTrans" cxnId="{A4AAACFB-32B7-4A76-8E88-1F5F9A971162}">
      <dgm:prSet/>
      <dgm:spPr/>
      <dgm:t>
        <a:bodyPr/>
        <a:lstStyle/>
        <a:p>
          <a:endParaRPr lang="en-US"/>
        </a:p>
      </dgm:t>
    </dgm:pt>
    <dgm:pt modelId="{95981B01-769C-44FE-B765-B0437D8E6948}" type="sibTrans" cxnId="{A4AAACFB-32B7-4A76-8E88-1F5F9A971162}">
      <dgm:prSet/>
      <dgm:spPr/>
      <dgm:t>
        <a:bodyPr/>
        <a:lstStyle/>
        <a:p>
          <a:endParaRPr lang="en-US"/>
        </a:p>
      </dgm:t>
    </dgm:pt>
    <dgm:pt modelId="{68980F90-120E-49BE-9A1C-2BBF4DEF7055}" type="pres">
      <dgm:prSet presAssocID="{3B9EB71F-5F19-4A46-B9F8-CFB96A115E1D}" presName="Name0" presStyleCnt="0">
        <dgm:presLayoutVars>
          <dgm:dir/>
          <dgm:animLvl val="lvl"/>
          <dgm:resizeHandles val="exact"/>
        </dgm:presLayoutVars>
      </dgm:prSet>
      <dgm:spPr/>
    </dgm:pt>
    <dgm:pt modelId="{9ABBBA4A-3147-49A7-89FF-ACD40C6AC759}" type="pres">
      <dgm:prSet presAssocID="{E81F4CDC-5E84-4EF3-BB4B-5DB0C70CCFA8}" presName="linNode" presStyleCnt="0"/>
      <dgm:spPr/>
    </dgm:pt>
    <dgm:pt modelId="{395F28FB-1DE5-43E0-8799-76740F460D0E}" type="pres">
      <dgm:prSet presAssocID="{E81F4CDC-5E84-4EF3-BB4B-5DB0C70CCFA8}" presName="parentText" presStyleLbl="node1" presStyleIdx="0" presStyleCnt="1" custScaleX="86521" custScaleY="83838">
        <dgm:presLayoutVars>
          <dgm:chMax val="1"/>
          <dgm:bulletEnabled val="1"/>
        </dgm:presLayoutVars>
      </dgm:prSet>
      <dgm:spPr/>
    </dgm:pt>
    <dgm:pt modelId="{26E0199A-3373-4346-A7C0-A67718603301}" type="pres">
      <dgm:prSet presAssocID="{E81F4CDC-5E84-4EF3-BB4B-5DB0C70CCFA8}" presName="descendantText" presStyleLbl="alignAccFollowNode1" presStyleIdx="0" presStyleCnt="1" custScaleX="101553" custScaleY="104797">
        <dgm:presLayoutVars>
          <dgm:bulletEnabled val="1"/>
        </dgm:presLayoutVars>
      </dgm:prSet>
      <dgm:spPr/>
    </dgm:pt>
  </dgm:ptLst>
  <dgm:cxnLst>
    <dgm:cxn modelId="{85920003-4D10-451C-8BA5-BFC715554DE0}" srcId="{E81F4CDC-5E84-4EF3-BB4B-5DB0C70CCFA8}" destId="{074D703D-736B-4021-A8D5-808AB1A2D34B}" srcOrd="1" destOrd="0" parTransId="{79B12478-03DC-4A68-A2A0-EDBA8F9D2DB4}" sibTransId="{1BAE5E60-D54D-402F-9BFB-84612908EAB6}"/>
    <dgm:cxn modelId="{7CD3CD10-732F-4218-A9EB-19ADC25A9464}" srcId="{3B9EB71F-5F19-4A46-B9F8-CFB96A115E1D}" destId="{E81F4CDC-5E84-4EF3-BB4B-5DB0C70CCFA8}" srcOrd="0" destOrd="0" parTransId="{92DEAD94-0F4E-4967-BDCE-C38A244E3AD8}" sibTransId="{C166FEC7-8AA8-4F3D-BBD9-56A5A98C037E}"/>
    <dgm:cxn modelId="{1866851E-8718-42F5-9940-8073BA0F4613}" type="presOf" srcId="{074D703D-736B-4021-A8D5-808AB1A2D34B}" destId="{26E0199A-3373-4346-A7C0-A67718603301}" srcOrd="0" destOrd="1" presId="urn:microsoft.com/office/officeart/2005/8/layout/vList5"/>
    <dgm:cxn modelId="{73A40C21-5820-442E-BAEF-FDD7C5879396}" type="presOf" srcId="{E81F4CDC-5E84-4EF3-BB4B-5DB0C70CCFA8}" destId="{395F28FB-1DE5-43E0-8799-76740F460D0E}" srcOrd="0" destOrd="0" presId="urn:microsoft.com/office/officeart/2005/8/layout/vList5"/>
    <dgm:cxn modelId="{8C932565-EF39-4FC7-A430-C4586FE8001D}" type="presOf" srcId="{4CDBD0D4-0114-4B73-AFDA-9021DE194916}" destId="{26E0199A-3373-4346-A7C0-A67718603301}" srcOrd="0" destOrd="3" presId="urn:microsoft.com/office/officeart/2005/8/layout/vList5"/>
    <dgm:cxn modelId="{AA7A0771-6B68-4F8A-8FED-806D6055CF05}" type="presOf" srcId="{6CF688F2-23C4-4FAC-A34D-C406C69C43E2}" destId="{26E0199A-3373-4346-A7C0-A67718603301}" srcOrd="0" destOrd="0" presId="urn:microsoft.com/office/officeart/2005/8/layout/vList5"/>
    <dgm:cxn modelId="{BB7DD17B-E51B-44DF-91FA-77BCFA41C733}" type="presOf" srcId="{3B9EB71F-5F19-4A46-B9F8-CFB96A115E1D}" destId="{68980F90-120E-49BE-9A1C-2BBF4DEF7055}" srcOrd="0" destOrd="0" presId="urn:microsoft.com/office/officeart/2005/8/layout/vList5"/>
    <dgm:cxn modelId="{330112A2-C384-4BB0-A5BB-F4EEA740CB50}" srcId="{E81F4CDC-5E84-4EF3-BB4B-5DB0C70CCFA8}" destId="{B39E161C-697E-486C-99B3-D48B0E0D16BB}" srcOrd="2" destOrd="0" parTransId="{16454B1E-F8EE-499A-A719-3F140265EF7D}" sibTransId="{0C707BC0-2942-4B63-945A-D261C5032510}"/>
    <dgm:cxn modelId="{65A992B0-6FF7-4C4F-AAD2-4016F83E76F7}" srcId="{E81F4CDC-5E84-4EF3-BB4B-5DB0C70CCFA8}" destId="{6CF688F2-23C4-4FAC-A34D-C406C69C43E2}" srcOrd="0" destOrd="0" parTransId="{5941DF49-7D53-45ED-865A-DDBBF6A4C612}" sibTransId="{5CEA8F4C-057A-4C23-A63E-B0FD8E587685}"/>
    <dgm:cxn modelId="{39DE96DA-7389-4ACE-B61A-7C17DF6FD334}" srcId="{E81F4CDC-5E84-4EF3-BB4B-5DB0C70CCFA8}" destId="{4CDBD0D4-0114-4B73-AFDA-9021DE194916}" srcOrd="3" destOrd="0" parTransId="{76A1224C-24EE-4DB4-9B35-7CE9AFE1A4F9}" sibTransId="{04FB170F-7F58-448B-9034-F7B00E9F71E5}"/>
    <dgm:cxn modelId="{CD9F53DD-C956-4582-8466-C12559E0FDEF}" type="presOf" srcId="{B39E161C-697E-486C-99B3-D48B0E0D16BB}" destId="{26E0199A-3373-4346-A7C0-A67718603301}" srcOrd="0" destOrd="2" presId="urn:microsoft.com/office/officeart/2005/8/layout/vList5"/>
    <dgm:cxn modelId="{1662CCE7-6E8A-4DDB-99D9-C62B8EB65492}" type="presOf" srcId="{83D1F541-E8DC-45C7-B5B4-26C82FBDDA1B}" destId="{26E0199A-3373-4346-A7C0-A67718603301}" srcOrd="0" destOrd="4" presId="urn:microsoft.com/office/officeart/2005/8/layout/vList5"/>
    <dgm:cxn modelId="{A4AAACFB-32B7-4A76-8E88-1F5F9A971162}" srcId="{E81F4CDC-5E84-4EF3-BB4B-5DB0C70CCFA8}" destId="{83D1F541-E8DC-45C7-B5B4-26C82FBDDA1B}" srcOrd="4" destOrd="0" parTransId="{0773AC74-BDC3-4899-8CE5-D31F9DE074CD}" sibTransId="{95981B01-769C-44FE-B765-B0437D8E6948}"/>
    <dgm:cxn modelId="{E6AADAB8-8873-4E8C-BF7E-6ED674202629}" type="presParOf" srcId="{68980F90-120E-49BE-9A1C-2BBF4DEF7055}" destId="{9ABBBA4A-3147-49A7-89FF-ACD40C6AC759}" srcOrd="0" destOrd="0" presId="urn:microsoft.com/office/officeart/2005/8/layout/vList5"/>
    <dgm:cxn modelId="{4E05B52D-573D-482C-BE54-A111339F9CDC}" type="presParOf" srcId="{9ABBBA4A-3147-49A7-89FF-ACD40C6AC759}" destId="{395F28FB-1DE5-43E0-8799-76740F460D0E}" srcOrd="0" destOrd="0" presId="urn:microsoft.com/office/officeart/2005/8/layout/vList5"/>
    <dgm:cxn modelId="{8CF2C352-F428-4924-8C04-46441DC7BDD4}" type="presParOf" srcId="{9ABBBA4A-3147-49A7-89FF-ACD40C6AC759}" destId="{26E0199A-3373-4346-A7C0-A67718603301}"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01FE447-90EB-4BF3-8A90-A07BE227AC38}"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2D71CB81-1AE3-41A1-8920-40E266860179}">
      <dgm:prSet/>
      <dgm:spPr>
        <a:solidFill>
          <a:srgbClr val="002060"/>
        </a:solidFill>
      </dgm:spPr>
      <dgm:t>
        <a:bodyPr/>
        <a:lstStyle/>
        <a:p>
          <a:r>
            <a:rPr lang="en-US" dirty="0"/>
            <a:t>Please keep the following information in mind while working in the lab to ensure your own personal safety,  the safety of your fellow lab mates, and the wellbeing of the general public and the environment.</a:t>
          </a:r>
        </a:p>
      </dgm:t>
    </dgm:pt>
    <dgm:pt modelId="{62B4492A-5B70-457A-B82E-ECDAF892D167}" type="parTrans" cxnId="{B767D571-0F63-4B29-9D4F-AE48A68D1D92}">
      <dgm:prSet/>
      <dgm:spPr/>
      <dgm:t>
        <a:bodyPr/>
        <a:lstStyle/>
        <a:p>
          <a:endParaRPr lang="en-US"/>
        </a:p>
      </dgm:t>
    </dgm:pt>
    <dgm:pt modelId="{89AFAD60-8911-43CE-8598-BDE8C53A0234}" type="sibTrans" cxnId="{B767D571-0F63-4B29-9D4F-AE48A68D1D92}">
      <dgm:prSet/>
      <dgm:spPr/>
      <dgm:t>
        <a:bodyPr/>
        <a:lstStyle/>
        <a:p>
          <a:endParaRPr lang="en-US"/>
        </a:p>
      </dgm:t>
    </dgm:pt>
    <dgm:pt modelId="{C9DA9FFD-44F6-4347-BD41-9F381D5D371A}" type="pres">
      <dgm:prSet presAssocID="{501FE447-90EB-4BF3-8A90-A07BE227AC38}" presName="linear" presStyleCnt="0">
        <dgm:presLayoutVars>
          <dgm:animLvl val="lvl"/>
          <dgm:resizeHandles val="exact"/>
        </dgm:presLayoutVars>
      </dgm:prSet>
      <dgm:spPr/>
    </dgm:pt>
    <dgm:pt modelId="{1DD15BD9-DC95-4FC5-921E-0476851E2B77}" type="pres">
      <dgm:prSet presAssocID="{2D71CB81-1AE3-41A1-8920-40E266860179}" presName="parentText" presStyleLbl="node1" presStyleIdx="0" presStyleCnt="1">
        <dgm:presLayoutVars>
          <dgm:chMax val="0"/>
          <dgm:bulletEnabled val="1"/>
        </dgm:presLayoutVars>
      </dgm:prSet>
      <dgm:spPr/>
    </dgm:pt>
  </dgm:ptLst>
  <dgm:cxnLst>
    <dgm:cxn modelId="{3A7D681B-6403-4AD9-BF6F-61D5775031D2}" type="presOf" srcId="{2D71CB81-1AE3-41A1-8920-40E266860179}" destId="{1DD15BD9-DC95-4FC5-921E-0476851E2B77}" srcOrd="0" destOrd="0" presId="urn:microsoft.com/office/officeart/2005/8/layout/vList2"/>
    <dgm:cxn modelId="{B767D571-0F63-4B29-9D4F-AE48A68D1D92}" srcId="{501FE447-90EB-4BF3-8A90-A07BE227AC38}" destId="{2D71CB81-1AE3-41A1-8920-40E266860179}" srcOrd="0" destOrd="0" parTransId="{62B4492A-5B70-457A-B82E-ECDAF892D167}" sibTransId="{89AFAD60-8911-43CE-8598-BDE8C53A0234}"/>
    <dgm:cxn modelId="{70FBEDBE-F7A7-40DE-9BFB-4DDD0AF9BDCB}" type="presOf" srcId="{501FE447-90EB-4BF3-8A90-A07BE227AC38}" destId="{C9DA9FFD-44F6-4347-BD41-9F381D5D371A}" srcOrd="0" destOrd="0" presId="urn:microsoft.com/office/officeart/2005/8/layout/vList2"/>
    <dgm:cxn modelId="{E5B185B3-A25C-4623-9AAC-F4D7014523FB}" type="presParOf" srcId="{C9DA9FFD-44F6-4347-BD41-9F381D5D371A}" destId="{1DD15BD9-DC95-4FC5-921E-0476851E2B77}"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A39BCAB6-4E26-49D1-985C-B251C544A0C5}" type="doc">
      <dgm:prSet loTypeId="urn:microsoft.com/office/officeart/2005/8/layout/hList7" loCatId="list" qsTypeId="urn:microsoft.com/office/officeart/2005/8/quickstyle/simple1" qsCatId="simple" csTypeId="urn:microsoft.com/office/officeart/2005/8/colors/accent1_2" csCatId="accent1" phldr="1"/>
      <dgm:spPr/>
      <dgm:t>
        <a:bodyPr/>
        <a:lstStyle/>
        <a:p>
          <a:endParaRPr lang="en-US"/>
        </a:p>
      </dgm:t>
    </dgm:pt>
    <dgm:pt modelId="{C8641C55-D38A-4CBF-982E-72D6408232B1}">
      <dgm:prSet custT="1"/>
      <dgm:spPr>
        <a:solidFill>
          <a:srgbClr val="002060"/>
        </a:solidFill>
      </dgm:spPr>
      <dgm:t>
        <a:bodyPr/>
        <a:lstStyle/>
        <a:p>
          <a:r>
            <a:rPr lang="en-US" sz="1600" dirty="0"/>
            <a:t>The primary principle of biological safety (biosafety) is </a:t>
          </a:r>
          <a:r>
            <a:rPr lang="en-US" sz="1600" u="sng" dirty="0"/>
            <a:t>containment</a:t>
          </a:r>
          <a:endParaRPr lang="en-US" sz="1600" dirty="0"/>
        </a:p>
      </dgm:t>
    </dgm:pt>
    <dgm:pt modelId="{1B18CD02-B2D7-4799-BA32-EB5AC826AD77}" type="parTrans" cxnId="{F58B4BE5-BF17-4886-8090-110A7E4E2E74}">
      <dgm:prSet/>
      <dgm:spPr/>
      <dgm:t>
        <a:bodyPr/>
        <a:lstStyle/>
        <a:p>
          <a:endParaRPr lang="en-US" sz="1600"/>
        </a:p>
      </dgm:t>
    </dgm:pt>
    <dgm:pt modelId="{F99B41A7-5B93-48A9-BE20-0F2E09128B3C}" type="sibTrans" cxnId="{F58B4BE5-BF17-4886-8090-110A7E4E2E74}">
      <dgm:prSet/>
      <dgm:spPr/>
      <dgm:t>
        <a:bodyPr/>
        <a:lstStyle/>
        <a:p>
          <a:endParaRPr lang="en-US" sz="1600"/>
        </a:p>
      </dgm:t>
    </dgm:pt>
    <dgm:pt modelId="{A8A76C95-C959-48B0-B60F-73EEAF7850EB}">
      <dgm:prSet custT="1"/>
      <dgm:spPr>
        <a:solidFill>
          <a:srgbClr val="002060"/>
        </a:solidFill>
      </dgm:spPr>
      <dgm:t>
        <a:bodyPr/>
        <a:lstStyle/>
        <a:p>
          <a:r>
            <a:rPr lang="en-US" sz="1600" dirty="0"/>
            <a:t>Primary containment protects people and the lab environment</a:t>
          </a:r>
        </a:p>
      </dgm:t>
    </dgm:pt>
    <dgm:pt modelId="{9A691515-B2FC-4B1E-9C7C-CE1B722D4C17}" type="parTrans" cxnId="{EF4491D4-A4D9-4015-92A1-BDF89FC72037}">
      <dgm:prSet/>
      <dgm:spPr/>
      <dgm:t>
        <a:bodyPr/>
        <a:lstStyle/>
        <a:p>
          <a:endParaRPr lang="en-US" sz="1600"/>
        </a:p>
      </dgm:t>
    </dgm:pt>
    <dgm:pt modelId="{9A1FE844-0F40-4132-BCDE-98A749D7BE90}" type="sibTrans" cxnId="{EF4491D4-A4D9-4015-92A1-BDF89FC72037}">
      <dgm:prSet/>
      <dgm:spPr/>
      <dgm:t>
        <a:bodyPr/>
        <a:lstStyle/>
        <a:p>
          <a:endParaRPr lang="en-US" sz="1600"/>
        </a:p>
      </dgm:t>
    </dgm:pt>
    <dgm:pt modelId="{D8601AA3-94D0-4C4D-B657-2D0E75C1ED91}">
      <dgm:prSet custT="1"/>
      <dgm:spPr>
        <a:solidFill>
          <a:srgbClr val="002060"/>
        </a:solidFill>
      </dgm:spPr>
      <dgm:t>
        <a:bodyPr/>
        <a:lstStyle/>
        <a:p>
          <a:r>
            <a:rPr lang="en-US" sz="1600" dirty="0"/>
            <a:t>Secondary containment protects the environment outside the lab</a:t>
          </a:r>
        </a:p>
      </dgm:t>
    </dgm:pt>
    <dgm:pt modelId="{61CBBD2C-D5E7-4384-9472-17C6EB77D6DD}" type="parTrans" cxnId="{E04BE398-F379-454D-88E6-0C958EE84DFC}">
      <dgm:prSet/>
      <dgm:spPr/>
      <dgm:t>
        <a:bodyPr/>
        <a:lstStyle/>
        <a:p>
          <a:endParaRPr lang="en-US" sz="1600"/>
        </a:p>
      </dgm:t>
    </dgm:pt>
    <dgm:pt modelId="{DDC75368-5452-4A6B-B345-ACBDBB35EC36}" type="sibTrans" cxnId="{E04BE398-F379-454D-88E6-0C958EE84DFC}">
      <dgm:prSet/>
      <dgm:spPr/>
      <dgm:t>
        <a:bodyPr/>
        <a:lstStyle/>
        <a:p>
          <a:endParaRPr lang="en-US" sz="1600"/>
        </a:p>
      </dgm:t>
    </dgm:pt>
    <dgm:pt modelId="{A689ED61-BF7E-4DD3-A349-C3AD96EF0A99}" type="pres">
      <dgm:prSet presAssocID="{A39BCAB6-4E26-49D1-985C-B251C544A0C5}" presName="Name0" presStyleCnt="0">
        <dgm:presLayoutVars>
          <dgm:dir/>
          <dgm:resizeHandles val="exact"/>
        </dgm:presLayoutVars>
      </dgm:prSet>
      <dgm:spPr/>
    </dgm:pt>
    <dgm:pt modelId="{53384176-5BDC-4C9D-9819-791F0201CF09}" type="pres">
      <dgm:prSet presAssocID="{A39BCAB6-4E26-49D1-985C-B251C544A0C5}" presName="fgShape" presStyleLbl="fgShp" presStyleIdx="0" presStyleCnt="1"/>
      <dgm:spPr>
        <a:solidFill>
          <a:srgbClr val="00B050"/>
        </a:solidFill>
      </dgm:spPr>
    </dgm:pt>
    <dgm:pt modelId="{5B983386-A887-4DF8-9DB6-0019F91FB626}" type="pres">
      <dgm:prSet presAssocID="{A39BCAB6-4E26-49D1-985C-B251C544A0C5}" presName="linComp" presStyleCnt="0"/>
      <dgm:spPr/>
    </dgm:pt>
    <dgm:pt modelId="{B071BE4D-5F93-4CD7-8953-540F85E642B0}" type="pres">
      <dgm:prSet presAssocID="{C8641C55-D38A-4CBF-982E-72D6408232B1}" presName="compNode" presStyleCnt="0"/>
      <dgm:spPr/>
    </dgm:pt>
    <dgm:pt modelId="{F42F9040-3A98-445C-8A45-8F414ADE89C7}" type="pres">
      <dgm:prSet presAssocID="{C8641C55-D38A-4CBF-982E-72D6408232B1}" presName="bkgdShape" presStyleLbl="node1" presStyleIdx="0" presStyleCnt="3"/>
      <dgm:spPr/>
    </dgm:pt>
    <dgm:pt modelId="{C6EEB212-4DD4-4D95-8BEE-4222FCF879BE}" type="pres">
      <dgm:prSet presAssocID="{C8641C55-D38A-4CBF-982E-72D6408232B1}" presName="nodeTx" presStyleLbl="node1" presStyleIdx="0" presStyleCnt="3">
        <dgm:presLayoutVars>
          <dgm:bulletEnabled val="1"/>
        </dgm:presLayoutVars>
      </dgm:prSet>
      <dgm:spPr/>
    </dgm:pt>
    <dgm:pt modelId="{3B9BA456-AEAE-4393-960F-198522D81400}" type="pres">
      <dgm:prSet presAssocID="{C8641C55-D38A-4CBF-982E-72D6408232B1}" presName="invisiNode" presStyleLbl="node1" presStyleIdx="0" presStyleCnt="3"/>
      <dgm:spPr/>
    </dgm:pt>
    <dgm:pt modelId="{D0DDBA23-3C6F-476D-950D-ECB87DA73858}" type="pres">
      <dgm:prSet presAssocID="{C8641C55-D38A-4CBF-982E-72D6408232B1}" presName="imagNode" presStyleLbl="fgImgPlace1" presStyleIdx="0" presStyleCnt="3"/>
      <dgm:spPr>
        <a:blipFill>
          <a:blip xmlns:r="http://schemas.openxmlformats.org/officeDocument/2006/relationships" r:embed="rId1" cstate="print">
            <a:extLst>
              <a:ext uri="{28A0092B-C50C-407E-A947-70E740481C1C}">
                <a14:useLocalDpi xmlns:a14="http://schemas.microsoft.com/office/drawing/2010/main" val="0"/>
              </a:ext>
              <a:ext uri="{837473B0-CC2E-450A-ABE3-18F120FF3D39}">
                <a1611:picAttrSrcUrl xmlns:a1611="http://schemas.microsoft.com/office/drawing/2016/11/main" r:id="rId2"/>
              </a:ext>
            </a:extLst>
          </a:blip>
          <a:srcRect/>
          <a:stretch>
            <a:fillRect/>
          </a:stretch>
        </a:blipFill>
      </dgm:spPr>
    </dgm:pt>
    <dgm:pt modelId="{CBB77AB1-0468-49D7-BA96-3C6F721CFA9D}" type="pres">
      <dgm:prSet presAssocID="{F99B41A7-5B93-48A9-BE20-0F2E09128B3C}" presName="sibTrans" presStyleLbl="sibTrans2D1" presStyleIdx="0" presStyleCnt="0"/>
      <dgm:spPr/>
    </dgm:pt>
    <dgm:pt modelId="{A037F5F8-676E-463C-BD06-F8568FFCE164}" type="pres">
      <dgm:prSet presAssocID="{A8A76C95-C959-48B0-B60F-73EEAF7850EB}" presName="compNode" presStyleCnt="0"/>
      <dgm:spPr/>
    </dgm:pt>
    <dgm:pt modelId="{0159E473-3FDE-49FA-BEF8-45DF65A584AF}" type="pres">
      <dgm:prSet presAssocID="{A8A76C95-C959-48B0-B60F-73EEAF7850EB}" presName="bkgdShape" presStyleLbl="node1" presStyleIdx="1" presStyleCnt="3"/>
      <dgm:spPr/>
    </dgm:pt>
    <dgm:pt modelId="{C0F6828C-A2DA-415D-AEC8-538CBD471045}" type="pres">
      <dgm:prSet presAssocID="{A8A76C95-C959-48B0-B60F-73EEAF7850EB}" presName="nodeTx" presStyleLbl="node1" presStyleIdx="1" presStyleCnt="3">
        <dgm:presLayoutVars>
          <dgm:bulletEnabled val="1"/>
        </dgm:presLayoutVars>
      </dgm:prSet>
      <dgm:spPr/>
    </dgm:pt>
    <dgm:pt modelId="{D5D3A7A9-4FEF-465E-A7CC-1B9054722308}" type="pres">
      <dgm:prSet presAssocID="{A8A76C95-C959-48B0-B60F-73EEAF7850EB}" presName="invisiNode" presStyleLbl="node1" presStyleIdx="1" presStyleCnt="3"/>
      <dgm:spPr/>
    </dgm:pt>
    <dgm:pt modelId="{2D01B4BB-E037-4D8C-98CF-E627E1F30DD6}" type="pres">
      <dgm:prSet presAssocID="{A8A76C95-C959-48B0-B60F-73EEAF7850EB}" presName="imagNode" presStyleLbl="fgImgPlace1" presStyleIdx="1" presStyleCnt="3"/>
      <dgm:spPr>
        <a:blipFill rotWithShape="1">
          <a:blip xmlns:r="http://schemas.openxmlformats.org/officeDocument/2006/relationships" r:embed="rId1" cstate="print">
            <a:extLst>
              <a:ext uri="{28A0092B-C50C-407E-A947-70E740481C1C}">
                <a14:useLocalDpi xmlns:a14="http://schemas.microsoft.com/office/drawing/2010/main" val="0"/>
              </a:ext>
              <a:ext uri="{837473B0-CC2E-450A-ABE3-18F120FF3D39}">
                <a1611:picAttrSrcUrl xmlns:a1611="http://schemas.microsoft.com/office/drawing/2016/11/main" r:id="rId2"/>
              </a:ext>
            </a:extLst>
          </a:blip>
          <a:srcRect/>
          <a:stretch>
            <a:fillRect/>
          </a:stretch>
        </a:blipFill>
      </dgm:spPr>
    </dgm:pt>
    <dgm:pt modelId="{81FD9A2E-FE07-43DC-8268-40BAD1D888D3}" type="pres">
      <dgm:prSet presAssocID="{9A1FE844-0F40-4132-BCDE-98A749D7BE90}" presName="sibTrans" presStyleLbl="sibTrans2D1" presStyleIdx="0" presStyleCnt="0"/>
      <dgm:spPr/>
    </dgm:pt>
    <dgm:pt modelId="{7E390304-74EA-4B11-9B1A-6FE93412AAC9}" type="pres">
      <dgm:prSet presAssocID="{D8601AA3-94D0-4C4D-B657-2D0E75C1ED91}" presName="compNode" presStyleCnt="0"/>
      <dgm:spPr/>
    </dgm:pt>
    <dgm:pt modelId="{F14CEAB3-4F79-4F1B-9CFB-01B2B1439A57}" type="pres">
      <dgm:prSet presAssocID="{D8601AA3-94D0-4C4D-B657-2D0E75C1ED91}" presName="bkgdShape" presStyleLbl="node1" presStyleIdx="2" presStyleCnt="3"/>
      <dgm:spPr/>
    </dgm:pt>
    <dgm:pt modelId="{53788842-A15E-4792-9C38-2DE631D7B4F6}" type="pres">
      <dgm:prSet presAssocID="{D8601AA3-94D0-4C4D-B657-2D0E75C1ED91}" presName="nodeTx" presStyleLbl="node1" presStyleIdx="2" presStyleCnt="3">
        <dgm:presLayoutVars>
          <dgm:bulletEnabled val="1"/>
        </dgm:presLayoutVars>
      </dgm:prSet>
      <dgm:spPr/>
    </dgm:pt>
    <dgm:pt modelId="{B43E0654-E439-4B76-BFA4-4489FCD12AC5}" type="pres">
      <dgm:prSet presAssocID="{D8601AA3-94D0-4C4D-B657-2D0E75C1ED91}" presName="invisiNode" presStyleLbl="node1" presStyleIdx="2" presStyleCnt="3"/>
      <dgm:spPr/>
    </dgm:pt>
    <dgm:pt modelId="{02FF40F9-8A18-4CFF-AC98-3764B32E2A36}" type="pres">
      <dgm:prSet presAssocID="{D8601AA3-94D0-4C4D-B657-2D0E75C1ED91}" presName="imagNode" presStyleLbl="fgImgPlace1" presStyleIdx="2" presStyleCnt="3"/>
      <dgm:spPr>
        <a:blipFill rotWithShape="1">
          <a:blip xmlns:r="http://schemas.openxmlformats.org/officeDocument/2006/relationships" r:embed="rId1" cstate="print">
            <a:extLst>
              <a:ext uri="{28A0092B-C50C-407E-A947-70E740481C1C}">
                <a14:useLocalDpi xmlns:a14="http://schemas.microsoft.com/office/drawing/2010/main" val="0"/>
              </a:ext>
              <a:ext uri="{837473B0-CC2E-450A-ABE3-18F120FF3D39}">
                <a1611:picAttrSrcUrl xmlns:a1611="http://schemas.microsoft.com/office/drawing/2016/11/main" r:id="rId2"/>
              </a:ext>
            </a:extLst>
          </a:blip>
          <a:srcRect/>
          <a:stretch>
            <a:fillRect/>
          </a:stretch>
        </a:blipFill>
      </dgm:spPr>
    </dgm:pt>
  </dgm:ptLst>
  <dgm:cxnLst>
    <dgm:cxn modelId="{933C9A1D-AD6C-4757-8F35-67C2DB253D23}" type="presOf" srcId="{A39BCAB6-4E26-49D1-985C-B251C544A0C5}" destId="{A689ED61-BF7E-4DD3-A349-C3AD96EF0A99}" srcOrd="0" destOrd="0" presId="urn:microsoft.com/office/officeart/2005/8/layout/hList7"/>
    <dgm:cxn modelId="{F634C525-677C-4E3D-8798-4C7765262A49}" type="presOf" srcId="{A8A76C95-C959-48B0-B60F-73EEAF7850EB}" destId="{C0F6828C-A2DA-415D-AEC8-538CBD471045}" srcOrd="1" destOrd="0" presId="urn:microsoft.com/office/officeart/2005/8/layout/hList7"/>
    <dgm:cxn modelId="{E7488C5D-1EA9-4A21-9866-7F8B7664AFEB}" type="presOf" srcId="{D8601AA3-94D0-4C4D-B657-2D0E75C1ED91}" destId="{53788842-A15E-4792-9C38-2DE631D7B4F6}" srcOrd="1" destOrd="0" presId="urn:microsoft.com/office/officeart/2005/8/layout/hList7"/>
    <dgm:cxn modelId="{AEFFAE60-B52F-461F-915B-F075CCDB8E38}" type="presOf" srcId="{D8601AA3-94D0-4C4D-B657-2D0E75C1ED91}" destId="{F14CEAB3-4F79-4F1B-9CFB-01B2B1439A57}" srcOrd="0" destOrd="0" presId="urn:microsoft.com/office/officeart/2005/8/layout/hList7"/>
    <dgm:cxn modelId="{AA8DBB4A-BA7B-4FF7-A737-9478B70F9092}" type="presOf" srcId="{9A1FE844-0F40-4132-BCDE-98A749D7BE90}" destId="{81FD9A2E-FE07-43DC-8268-40BAD1D888D3}" srcOrd="0" destOrd="0" presId="urn:microsoft.com/office/officeart/2005/8/layout/hList7"/>
    <dgm:cxn modelId="{7ADF725A-92D4-4940-9BB3-4DF13E988F09}" type="presOf" srcId="{A8A76C95-C959-48B0-B60F-73EEAF7850EB}" destId="{0159E473-3FDE-49FA-BEF8-45DF65A584AF}" srcOrd="0" destOrd="0" presId="urn:microsoft.com/office/officeart/2005/8/layout/hList7"/>
    <dgm:cxn modelId="{E04BE398-F379-454D-88E6-0C958EE84DFC}" srcId="{A39BCAB6-4E26-49D1-985C-B251C544A0C5}" destId="{D8601AA3-94D0-4C4D-B657-2D0E75C1ED91}" srcOrd="2" destOrd="0" parTransId="{61CBBD2C-D5E7-4384-9472-17C6EB77D6DD}" sibTransId="{DDC75368-5452-4A6B-B345-ACBDBB35EC36}"/>
    <dgm:cxn modelId="{EF4491D4-A4D9-4015-92A1-BDF89FC72037}" srcId="{A39BCAB6-4E26-49D1-985C-B251C544A0C5}" destId="{A8A76C95-C959-48B0-B60F-73EEAF7850EB}" srcOrd="1" destOrd="0" parTransId="{9A691515-B2FC-4B1E-9C7C-CE1B722D4C17}" sibTransId="{9A1FE844-0F40-4132-BCDE-98A749D7BE90}"/>
    <dgm:cxn modelId="{118CC3D6-4849-45E7-B844-90A3292ABB96}" type="presOf" srcId="{C8641C55-D38A-4CBF-982E-72D6408232B1}" destId="{C6EEB212-4DD4-4D95-8BEE-4222FCF879BE}" srcOrd="1" destOrd="0" presId="urn:microsoft.com/office/officeart/2005/8/layout/hList7"/>
    <dgm:cxn modelId="{AC72D2D6-3657-4DA8-AEDC-A339FBA744D3}" type="presOf" srcId="{F99B41A7-5B93-48A9-BE20-0F2E09128B3C}" destId="{CBB77AB1-0468-49D7-BA96-3C6F721CFA9D}" srcOrd="0" destOrd="0" presId="urn:microsoft.com/office/officeart/2005/8/layout/hList7"/>
    <dgm:cxn modelId="{F58B4BE5-BF17-4886-8090-110A7E4E2E74}" srcId="{A39BCAB6-4E26-49D1-985C-B251C544A0C5}" destId="{C8641C55-D38A-4CBF-982E-72D6408232B1}" srcOrd="0" destOrd="0" parTransId="{1B18CD02-B2D7-4799-BA32-EB5AC826AD77}" sibTransId="{F99B41A7-5B93-48A9-BE20-0F2E09128B3C}"/>
    <dgm:cxn modelId="{2036B9FE-139E-4609-8CEA-F5A94F3C15BB}" type="presOf" srcId="{C8641C55-D38A-4CBF-982E-72D6408232B1}" destId="{F42F9040-3A98-445C-8A45-8F414ADE89C7}" srcOrd="0" destOrd="0" presId="urn:microsoft.com/office/officeart/2005/8/layout/hList7"/>
    <dgm:cxn modelId="{9A5BD95D-49F2-4319-B222-2BDBB81459AE}" type="presParOf" srcId="{A689ED61-BF7E-4DD3-A349-C3AD96EF0A99}" destId="{53384176-5BDC-4C9D-9819-791F0201CF09}" srcOrd="0" destOrd="0" presId="urn:microsoft.com/office/officeart/2005/8/layout/hList7"/>
    <dgm:cxn modelId="{7D1EDB9D-2880-4F93-BD3F-EAE03273C1E8}" type="presParOf" srcId="{A689ED61-BF7E-4DD3-A349-C3AD96EF0A99}" destId="{5B983386-A887-4DF8-9DB6-0019F91FB626}" srcOrd="1" destOrd="0" presId="urn:microsoft.com/office/officeart/2005/8/layout/hList7"/>
    <dgm:cxn modelId="{0A6C8DDD-9A98-4AEA-BB48-D88015A71887}" type="presParOf" srcId="{5B983386-A887-4DF8-9DB6-0019F91FB626}" destId="{B071BE4D-5F93-4CD7-8953-540F85E642B0}" srcOrd="0" destOrd="0" presId="urn:microsoft.com/office/officeart/2005/8/layout/hList7"/>
    <dgm:cxn modelId="{A432066C-B2F4-472E-8E00-F20B3F7B2464}" type="presParOf" srcId="{B071BE4D-5F93-4CD7-8953-540F85E642B0}" destId="{F42F9040-3A98-445C-8A45-8F414ADE89C7}" srcOrd="0" destOrd="0" presId="urn:microsoft.com/office/officeart/2005/8/layout/hList7"/>
    <dgm:cxn modelId="{55FC13BA-60C4-4894-A27E-74AF1FCE4F37}" type="presParOf" srcId="{B071BE4D-5F93-4CD7-8953-540F85E642B0}" destId="{C6EEB212-4DD4-4D95-8BEE-4222FCF879BE}" srcOrd="1" destOrd="0" presId="urn:microsoft.com/office/officeart/2005/8/layout/hList7"/>
    <dgm:cxn modelId="{3C06E910-248B-4FE9-86A0-6A20E0F1CC4B}" type="presParOf" srcId="{B071BE4D-5F93-4CD7-8953-540F85E642B0}" destId="{3B9BA456-AEAE-4393-960F-198522D81400}" srcOrd="2" destOrd="0" presId="urn:microsoft.com/office/officeart/2005/8/layout/hList7"/>
    <dgm:cxn modelId="{C1E476C9-3702-40D8-806D-74F6F3AECE30}" type="presParOf" srcId="{B071BE4D-5F93-4CD7-8953-540F85E642B0}" destId="{D0DDBA23-3C6F-476D-950D-ECB87DA73858}" srcOrd="3" destOrd="0" presId="urn:microsoft.com/office/officeart/2005/8/layout/hList7"/>
    <dgm:cxn modelId="{AC2320FE-8D3F-4EF5-870E-F688DDA5025C}" type="presParOf" srcId="{5B983386-A887-4DF8-9DB6-0019F91FB626}" destId="{CBB77AB1-0468-49D7-BA96-3C6F721CFA9D}" srcOrd="1" destOrd="0" presId="urn:microsoft.com/office/officeart/2005/8/layout/hList7"/>
    <dgm:cxn modelId="{E8472505-4711-449D-A632-BC320ECB48CF}" type="presParOf" srcId="{5B983386-A887-4DF8-9DB6-0019F91FB626}" destId="{A037F5F8-676E-463C-BD06-F8568FFCE164}" srcOrd="2" destOrd="0" presId="urn:microsoft.com/office/officeart/2005/8/layout/hList7"/>
    <dgm:cxn modelId="{E049419C-4B33-4AC1-AE2D-9C8F5218FEDE}" type="presParOf" srcId="{A037F5F8-676E-463C-BD06-F8568FFCE164}" destId="{0159E473-3FDE-49FA-BEF8-45DF65A584AF}" srcOrd="0" destOrd="0" presId="urn:microsoft.com/office/officeart/2005/8/layout/hList7"/>
    <dgm:cxn modelId="{F892D52A-CA4D-4A3A-A6B6-FC9AD4C994D2}" type="presParOf" srcId="{A037F5F8-676E-463C-BD06-F8568FFCE164}" destId="{C0F6828C-A2DA-415D-AEC8-538CBD471045}" srcOrd="1" destOrd="0" presId="urn:microsoft.com/office/officeart/2005/8/layout/hList7"/>
    <dgm:cxn modelId="{3B4BB3FF-8EA8-4067-A77C-4A00263530B6}" type="presParOf" srcId="{A037F5F8-676E-463C-BD06-F8568FFCE164}" destId="{D5D3A7A9-4FEF-465E-A7CC-1B9054722308}" srcOrd="2" destOrd="0" presId="urn:microsoft.com/office/officeart/2005/8/layout/hList7"/>
    <dgm:cxn modelId="{D9B4672F-71B9-4CB7-B954-4D51E83CCB70}" type="presParOf" srcId="{A037F5F8-676E-463C-BD06-F8568FFCE164}" destId="{2D01B4BB-E037-4D8C-98CF-E627E1F30DD6}" srcOrd="3" destOrd="0" presId="urn:microsoft.com/office/officeart/2005/8/layout/hList7"/>
    <dgm:cxn modelId="{0B2EC451-9537-4E96-B7A4-E650F9AD2703}" type="presParOf" srcId="{5B983386-A887-4DF8-9DB6-0019F91FB626}" destId="{81FD9A2E-FE07-43DC-8268-40BAD1D888D3}" srcOrd="3" destOrd="0" presId="urn:microsoft.com/office/officeart/2005/8/layout/hList7"/>
    <dgm:cxn modelId="{BACDF889-AAC4-4036-ACE3-A6DBC906EFE7}" type="presParOf" srcId="{5B983386-A887-4DF8-9DB6-0019F91FB626}" destId="{7E390304-74EA-4B11-9B1A-6FE93412AAC9}" srcOrd="4" destOrd="0" presId="urn:microsoft.com/office/officeart/2005/8/layout/hList7"/>
    <dgm:cxn modelId="{14117F44-8334-4FAB-B74D-E2EE2150C558}" type="presParOf" srcId="{7E390304-74EA-4B11-9B1A-6FE93412AAC9}" destId="{F14CEAB3-4F79-4F1B-9CFB-01B2B1439A57}" srcOrd="0" destOrd="0" presId="urn:microsoft.com/office/officeart/2005/8/layout/hList7"/>
    <dgm:cxn modelId="{EE04B4E9-5AD4-42C5-A551-4E3D333E9639}" type="presParOf" srcId="{7E390304-74EA-4B11-9B1A-6FE93412AAC9}" destId="{53788842-A15E-4792-9C38-2DE631D7B4F6}" srcOrd="1" destOrd="0" presId="urn:microsoft.com/office/officeart/2005/8/layout/hList7"/>
    <dgm:cxn modelId="{F021E075-8A80-48F9-99AD-5AC956DDF82B}" type="presParOf" srcId="{7E390304-74EA-4B11-9B1A-6FE93412AAC9}" destId="{B43E0654-E439-4B76-BFA4-4489FCD12AC5}" srcOrd="2" destOrd="0" presId="urn:microsoft.com/office/officeart/2005/8/layout/hList7"/>
    <dgm:cxn modelId="{132CEFC8-713D-4520-AA19-08C018B81BAC}" type="presParOf" srcId="{7E390304-74EA-4B11-9B1A-6FE93412AAC9}" destId="{02FF40F9-8A18-4CFF-AC98-3764B32E2A36}" srcOrd="3" destOrd="0" presId="urn:microsoft.com/office/officeart/2005/8/layout/hList7"/>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D48573DE-1D88-4328-89D8-ABE02DC3B769}"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B72DEE03-5929-439E-8FD1-67B2E2CCDC81}">
      <dgm:prSet/>
      <dgm:spPr>
        <a:solidFill>
          <a:srgbClr val="002060"/>
        </a:solidFill>
      </dgm:spPr>
      <dgm:t>
        <a:bodyPr/>
        <a:lstStyle/>
        <a:p>
          <a:r>
            <a:rPr lang="en-US" baseline="0" dirty="0"/>
            <a:t>Safety must be important to laboratory administrators, workers, and students</a:t>
          </a:r>
          <a:endParaRPr lang="en-US" dirty="0"/>
        </a:p>
      </dgm:t>
    </dgm:pt>
    <dgm:pt modelId="{FC004076-BEA3-46FD-8814-4D2D95D7E7B1}" type="parTrans" cxnId="{B413FB93-36CC-4855-BEF3-9D78F8CC8F89}">
      <dgm:prSet/>
      <dgm:spPr/>
      <dgm:t>
        <a:bodyPr/>
        <a:lstStyle/>
        <a:p>
          <a:endParaRPr lang="en-US"/>
        </a:p>
      </dgm:t>
    </dgm:pt>
    <dgm:pt modelId="{573BAB7A-35C7-427E-98E1-E2A530FE3A57}" type="sibTrans" cxnId="{B413FB93-36CC-4855-BEF3-9D78F8CC8F89}">
      <dgm:prSet/>
      <dgm:spPr/>
      <dgm:t>
        <a:bodyPr/>
        <a:lstStyle/>
        <a:p>
          <a:endParaRPr lang="en-US"/>
        </a:p>
      </dgm:t>
    </dgm:pt>
    <dgm:pt modelId="{EB0F7C76-DF12-41F5-8BD5-DC1ABDF926FA}">
      <dgm:prSet/>
      <dgm:spPr>
        <a:solidFill>
          <a:srgbClr val="002060"/>
        </a:solidFill>
      </dgm:spPr>
      <dgm:t>
        <a:bodyPr/>
        <a:lstStyle/>
        <a:p>
          <a:r>
            <a:rPr lang="en-US" baseline="0" dirty="0"/>
            <a:t>Safety and health must be incorporated into laboratory processes</a:t>
          </a:r>
          <a:endParaRPr lang="en-US" dirty="0"/>
        </a:p>
      </dgm:t>
    </dgm:pt>
    <dgm:pt modelId="{ECBC515C-64FE-4DF8-87E7-882E3AE3269E}" type="parTrans" cxnId="{471F8EF8-55A7-4566-9468-69FF40BB76F1}">
      <dgm:prSet/>
      <dgm:spPr/>
      <dgm:t>
        <a:bodyPr/>
        <a:lstStyle/>
        <a:p>
          <a:endParaRPr lang="en-US"/>
        </a:p>
      </dgm:t>
    </dgm:pt>
    <dgm:pt modelId="{6D306E3B-EA94-4E47-80F7-D606C73731E5}" type="sibTrans" cxnId="{471F8EF8-55A7-4566-9468-69FF40BB76F1}">
      <dgm:prSet/>
      <dgm:spPr/>
      <dgm:t>
        <a:bodyPr/>
        <a:lstStyle/>
        <a:p>
          <a:endParaRPr lang="en-US"/>
        </a:p>
      </dgm:t>
    </dgm:pt>
    <dgm:pt modelId="{67A56961-2380-4ECB-949C-60560D3E8117}">
      <dgm:prSet/>
      <dgm:spPr>
        <a:solidFill>
          <a:srgbClr val="002060"/>
        </a:solidFill>
      </dgm:spPr>
      <dgm:t>
        <a:bodyPr/>
        <a:lstStyle/>
        <a:p>
          <a:r>
            <a:rPr lang="en-US" baseline="0" dirty="0"/>
            <a:t>Nurture basic attitudes and habits of prudent behavior</a:t>
          </a:r>
          <a:endParaRPr lang="en-US" dirty="0"/>
        </a:p>
      </dgm:t>
    </dgm:pt>
    <dgm:pt modelId="{B6642D9B-9F7A-4EA0-95EC-924EAC7FBDA2}" type="parTrans" cxnId="{FCEB0C5D-ECA6-4A5C-BFDA-EC7F072CA83B}">
      <dgm:prSet/>
      <dgm:spPr/>
      <dgm:t>
        <a:bodyPr/>
        <a:lstStyle/>
        <a:p>
          <a:endParaRPr lang="en-US"/>
        </a:p>
      </dgm:t>
    </dgm:pt>
    <dgm:pt modelId="{CE1465C2-9A55-4E10-809E-EF738B5D4781}" type="sibTrans" cxnId="{FCEB0C5D-ECA6-4A5C-BFDA-EC7F072CA83B}">
      <dgm:prSet/>
      <dgm:spPr/>
      <dgm:t>
        <a:bodyPr/>
        <a:lstStyle/>
        <a:p>
          <a:endParaRPr lang="en-US"/>
        </a:p>
      </dgm:t>
    </dgm:pt>
    <dgm:pt modelId="{D6ED4B81-81F8-46D3-8C08-9968ACE5F69D}">
      <dgm:prSet/>
      <dgm:spPr>
        <a:solidFill>
          <a:srgbClr val="002060"/>
        </a:solidFill>
      </dgm:spPr>
      <dgm:t>
        <a:bodyPr/>
        <a:lstStyle/>
        <a:p>
          <a:r>
            <a:rPr lang="en-US" baseline="0" dirty="0"/>
            <a:t>Consider the health, physical, and environmental hazards to be used</a:t>
          </a:r>
          <a:endParaRPr lang="en-US" dirty="0"/>
        </a:p>
      </dgm:t>
    </dgm:pt>
    <dgm:pt modelId="{B0A1F41C-FBAA-4FE6-947C-752ADC60C4B7}" type="parTrans" cxnId="{FFEDC927-8717-463A-BAF4-578A7946B281}">
      <dgm:prSet/>
      <dgm:spPr/>
      <dgm:t>
        <a:bodyPr/>
        <a:lstStyle/>
        <a:p>
          <a:endParaRPr lang="en-US"/>
        </a:p>
      </dgm:t>
    </dgm:pt>
    <dgm:pt modelId="{47EC6540-5434-40A2-895A-6DB41E1ACC5A}" type="sibTrans" cxnId="{FFEDC927-8717-463A-BAF4-578A7946B281}">
      <dgm:prSet/>
      <dgm:spPr/>
      <dgm:t>
        <a:bodyPr/>
        <a:lstStyle/>
        <a:p>
          <a:endParaRPr lang="en-US"/>
        </a:p>
      </dgm:t>
    </dgm:pt>
    <dgm:pt modelId="{6E5072A7-C0AB-4A73-A197-6404805B39C2}">
      <dgm:prSet/>
      <dgm:spPr>
        <a:solidFill>
          <a:srgbClr val="002060"/>
        </a:solidFill>
      </dgm:spPr>
      <dgm:t>
        <a:bodyPr/>
        <a:lstStyle/>
        <a:p>
          <a:r>
            <a:rPr lang="en-US" baseline="0" dirty="0"/>
            <a:t>Develop a culture of habitual risk assessment, planning, and considering of worst case scenarios</a:t>
          </a:r>
          <a:endParaRPr lang="en-US" dirty="0"/>
        </a:p>
      </dgm:t>
    </dgm:pt>
    <dgm:pt modelId="{ACE96EB1-68EB-4C56-831B-17073657DCE2}" type="parTrans" cxnId="{33282837-9080-4994-A024-0ADB4383BF47}">
      <dgm:prSet/>
      <dgm:spPr/>
      <dgm:t>
        <a:bodyPr/>
        <a:lstStyle/>
        <a:p>
          <a:endParaRPr lang="en-US"/>
        </a:p>
      </dgm:t>
    </dgm:pt>
    <dgm:pt modelId="{87BEBF9F-8087-4786-9B95-A23D9D8F389F}" type="sibTrans" cxnId="{33282837-9080-4994-A024-0ADB4383BF47}">
      <dgm:prSet/>
      <dgm:spPr/>
      <dgm:t>
        <a:bodyPr/>
        <a:lstStyle/>
        <a:p>
          <a:endParaRPr lang="en-US"/>
        </a:p>
      </dgm:t>
    </dgm:pt>
    <dgm:pt modelId="{5688A131-C77F-4531-A684-ABA700D0F92C}" type="pres">
      <dgm:prSet presAssocID="{D48573DE-1D88-4328-89D8-ABE02DC3B769}" presName="linear" presStyleCnt="0">
        <dgm:presLayoutVars>
          <dgm:animLvl val="lvl"/>
          <dgm:resizeHandles val="exact"/>
        </dgm:presLayoutVars>
      </dgm:prSet>
      <dgm:spPr/>
    </dgm:pt>
    <dgm:pt modelId="{720F110B-28C8-45B4-9F36-55732013C09D}" type="pres">
      <dgm:prSet presAssocID="{B72DEE03-5929-439E-8FD1-67B2E2CCDC81}" presName="parentText" presStyleLbl="node1" presStyleIdx="0" presStyleCnt="5">
        <dgm:presLayoutVars>
          <dgm:chMax val="0"/>
          <dgm:bulletEnabled val="1"/>
        </dgm:presLayoutVars>
      </dgm:prSet>
      <dgm:spPr/>
    </dgm:pt>
    <dgm:pt modelId="{35A6DD99-7CDC-434F-B5B2-3B1DF09F3B1A}" type="pres">
      <dgm:prSet presAssocID="{573BAB7A-35C7-427E-98E1-E2A530FE3A57}" presName="spacer" presStyleCnt="0"/>
      <dgm:spPr/>
    </dgm:pt>
    <dgm:pt modelId="{EA372A74-E775-4EC5-8F51-879E0C3D2182}" type="pres">
      <dgm:prSet presAssocID="{EB0F7C76-DF12-41F5-8BD5-DC1ABDF926FA}" presName="parentText" presStyleLbl="node1" presStyleIdx="1" presStyleCnt="5">
        <dgm:presLayoutVars>
          <dgm:chMax val="0"/>
          <dgm:bulletEnabled val="1"/>
        </dgm:presLayoutVars>
      </dgm:prSet>
      <dgm:spPr/>
    </dgm:pt>
    <dgm:pt modelId="{79BF6649-94EF-43D8-AD9D-F409BF87FB60}" type="pres">
      <dgm:prSet presAssocID="{6D306E3B-EA94-4E47-80F7-D606C73731E5}" presName="spacer" presStyleCnt="0"/>
      <dgm:spPr/>
    </dgm:pt>
    <dgm:pt modelId="{33A2873E-6D8E-4486-96AE-D0BA8F31379D}" type="pres">
      <dgm:prSet presAssocID="{67A56961-2380-4ECB-949C-60560D3E8117}" presName="parentText" presStyleLbl="node1" presStyleIdx="2" presStyleCnt="5">
        <dgm:presLayoutVars>
          <dgm:chMax val="0"/>
          <dgm:bulletEnabled val="1"/>
        </dgm:presLayoutVars>
      </dgm:prSet>
      <dgm:spPr/>
    </dgm:pt>
    <dgm:pt modelId="{E5350EE4-DBB9-4D3D-92CA-8A207F7ECCD4}" type="pres">
      <dgm:prSet presAssocID="{CE1465C2-9A55-4E10-809E-EF738B5D4781}" presName="spacer" presStyleCnt="0"/>
      <dgm:spPr/>
    </dgm:pt>
    <dgm:pt modelId="{6CA52F1D-E50F-4DB8-A004-42AC0DF155EB}" type="pres">
      <dgm:prSet presAssocID="{D6ED4B81-81F8-46D3-8C08-9968ACE5F69D}" presName="parentText" presStyleLbl="node1" presStyleIdx="3" presStyleCnt="5">
        <dgm:presLayoutVars>
          <dgm:chMax val="0"/>
          <dgm:bulletEnabled val="1"/>
        </dgm:presLayoutVars>
      </dgm:prSet>
      <dgm:spPr/>
    </dgm:pt>
    <dgm:pt modelId="{39040E88-4C59-4F92-BE5C-E37DFFAA5B43}" type="pres">
      <dgm:prSet presAssocID="{47EC6540-5434-40A2-895A-6DB41E1ACC5A}" presName="spacer" presStyleCnt="0"/>
      <dgm:spPr/>
    </dgm:pt>
    <dgm:pt modelId="{51331F9F-35D1-4AF3-9FC8-487F448D2E3D}" type="pres">
      <dgm:prSet presAssocID="{6E5072A7-C0AB-4A73-A197-6404805B39C2}" presName="parentText" presStyleLbl="node1" presStyleIdx="4" presStyleCnt="5">
        <dgm:presLayoutVars>
          <dgm:chMax val="0"/>
          <dgm:bulletEnabled val="1"/>
        </dgm:presLayoutVars>
      </dgm:prSet>
      <dgm:spPr/>
    </dgm:pt>
  </dgm:ptLst>
  <dgm:cxnLst>
    <dgm:cxn modelId="{9EC98619-24C6-4643-AD43-196BA4EAEB0B}" type="presOf" srcId="{D48573DE-1D88-4328-89D8-ABE02DC3B769}" destId="{5688A131-C77F-4531-A684-ABA700D0F92C}" srcOrd="0" destOrd="0" presId="urn:microsoft.com/office/officeart/2005/8/layout/vList2"/>
    <dgm:cxn modelId="{B90FA224-F3CF-46CF-999E-F38F5A59DD80}" type="presOf" srcId="{EB0F7C76-DF12-41F5-8BD5-DC1ABDF926FA}" destId="{EA372A74-E775-4EC5-8F51-879E0C3D2182}" srcOrd="0" destOrd="0" presId="urn:microsoft.com/office/officeart/2005/8/layout/vList2"/>
    <dgm:cxn modelId="{FFEDC927-8717-463A-BAF4-578A7946B281}" srcId="{D48573DE-1D88-4328-89D8-ABE02DC3B769}" destId="{D6ED4B81-81F8-46D3-8C08-9968ACE5F69D}" srcOrd="3" destOrd="0" parTransId="{B0A1F41C-FBAA-4FE6-947C-752ADC60C4B7}" sibTransId="{47EC6540-5434-40A2-895A-6DB41E1ACC5A}"/>
    <dgm:cxn modelId="{33282837-9080-4994-A024-0ADB4383BF47}" srcId="{D48573DE-1D88-4328-89D8-ABE02DC3B769}" destId="{6E5072A7-C0AB-4A73-A197-6404805B39C2}" srcOrd="4" destOrd="0" parTransId="{ACE96EB1-68EB-4C56-831B-17073657DCE2}" sibTransId="{87BEBF9F-8087-4786-9B95-A23D9D8F389F}"/>
    <dgm:cxn modelId="{FCEB0C5D-ECA6-4A5C-BFDA-EC7F072CA83B}" srcId="{D48573DE-1D88-4328-89D8-ABE02DC3B769}" destId="{67A56961-2380-4ECB-949C-60560D3E8117}" srcOrd="2" destOrd="0" parTransId="{B6642D9B-9F7A-4EA0-95EC-924EAC7FBDA2}" sibTransId="{CE1465C2-9A55-4E10-809E-EF738B5D4781}"/>
    <dgm:cxn modelId="{0724086A-C742-45A1-A573-C4AB1E663CE9}" type="presOf" srcId="{67A56961-2380-4ECB-949C-60560D3E8117}" destId="{33A2873E-6D8E-4486-96AE-D0BA8F31379D}" srcOrd="0" destOrd="0" presId="urn:microsoft.com/office/officeart/2005/8/layout/vList2"/>
    <dgm:cxn modelId="{E2D2F66A-E83E-4E8F-94C5-DA6855883FE0}" type="presOf" srcId="{B72DEE03-5929-439E-8FD1-67B2E2CCDC81}" destId="{720F110B-28C8-45B4-9F36-55732013C09D}" srcOrd="0" destOrd="0" presId="urn:microsoft.com/office/officeart/2005/8/layout/vList2"/>
    <dgm:cxn modelId="{B413FB93-36CC-4855-BEF3-9D78F8CC8F89}" srcId="{D48573DE-1D88-4328-89D8-ABE02DC3B769}" destId="{B72DEE03-5929-439E-8FD1-67B2E2CCDC81}" srcOrd="0" destOrd="0" parTransId="{FC004076-BEA3-46FD-8814-4D2D95D7E7B1}" sibTransId="{573BAB7A-35C7-427E-98E1-E2A530FE3A57}"/>
    <dgm:cxn modelId="{D1859AD0-7DDC-4160-A68F-323C9EAEBC93}" type="presOf" srcId="{6E5072A7-C0AB-4A73-A197-6404805B39C2}" destId="{51331F9F-35D1-4AF3-9FC8-487F448D2E3D}" srcOrd="0" destOrd="0" presId="urn:microsoft.com/office/officeart/2005/8/layout/vList2"/>
    <dgm:cxn modelId="{1BA88EE8-ABB9-497E-BF0C-DE33AF8A90C8}" type="presOf" srcId="{D6ED4B81-81F8-46D3-8C08-9968ACE5F69D}" destId="{6CA52F1D-E50F-4DB8-A004-42AC0DF155EB}" srcOrd="0" destOrd="0" presId="urn:microsoft.com/office/officeart/2005/8/layout/vList2"/>
    <dgm:cxn modelId="{471F8EF8-55A7-4566-9468-69FF40BB76F1}" srcId="{D48573DE-1D88-4328-89D8-ABE02DC3B769}" destId="{EB0F7C76-DF12-41F5-8BD5-DC1ABDF926FA}" srcOrd="1" destOrd="0" parTransId="{ECBC515C-64FE-4DF8-87E7-882E3AE3269E}" sibTransId="{6D306E3B-EA94-4E47-80F7-D606C73731E5}"/>
    <dgm:cxn modelId="{FDDB26A1-E800-423C-B744-0BD98EF44B91}" type="presParOf" srcId="{5688A131-C77F-4531-A684-ABA700D0F92C}" destId="{720F110B-28C8-45B4-9F36-55732013C09D}" srcOrd="0" destOrd="0" presId="urn:microsoft.com/office/officeart/2005/8/layout/vList2"/>
    <dgm:cxn modelId="{FB8C3296-72CB-4FA4-92BA-2DF30E1713F7}" type="presParOf" srcId="{5688A131-C77F-4531-A684-ABA700D0F92C}" destId="{35A6DD99-7CDC-434F-B5B2-3B1DF09F3B1A}" srcOrd="1" destOrd="0" presId="urn:microsoft.com/office/officeart/2005/8/layout/vList2"/>
    <dgm:cxn modelId="{A6DA4F17-1B6E-4725-9247-18EB2A34C26B}" type="presParOf" srcId="{5688A131-C77F-4531-A684-ABA700D0F92C}" destId="{EA372A74-E775-4EC5-8F51-879E0C3D2182}" srcOrd="2" destOrd="0" presId="urn:microsoft.com/office/officeart/2005/8/layout/vList2"/>
    <dgm:cxn modelId="{DF9EC7E0-64A9-4898-AB6A-104733744BDA}" type="presParOf" srcId="{5688A131-C77F-4531-A684-ABA700D0F92C}" destId="{79BF6649-94EF-43D8-AD9D-F409BF87FB60}" srcOrd="3" destOrd="0" presId="urn:microsoft.com/office/officeart/2005/8/layout/vList2"/>
    <dgm:cxn modelId="{B1E20A69-3C5D-4335-A96C-44E4D8EDC9C4}" type="presParOf" srcId="{5688A131-C77F-4531-A684-ABA700D0F92C}" destId="{33A2873E-6D8E-4486-96AE-D0BA8F31379D}" srcOrd="4" destOrd="0" presId="urn:microsoft.com/office/officeart/2005/8/layout/vList2"/>
    <dgm:cxn modelId="{ED138A6A-6CF5-45E7-B6B3-C621853858AE}" type="presParOf" srcId="{5688A131-C77F-4531-A684-ABA700D0F92C}" destId="{E5350EE4-DBB9-4D3D-92CA-8A207F7ECCD4}" srcOrd="5" destOrd="0" presId="urn:microsoft.com/office/officeart/2005/8/layout/vList2"/>
    <dgm:cxn modelId="{2BD8D823-777D-4958-BD5C-A0830CC8A062}" type="presParOf" srcId="{5688A131-C77F-4531-A684-ABA700D0F92C}" destId="{6CA52F1D-E50F-4DB8-A004-42AC0DF155EB}" srcOrd="6" destOrd="0" presId="urn:microsoft.com/office/officeart/2005/8/layout/vList2"/>
    <dgm:cxn modelId="{BAD34634-DA5D-452F-A509-0D179000810D}" type="presParOf" srcId="{5688A131-C77F-4531-A684-ABA700D0F92C}" destId="{39040E88-4C59-4F92-BE5C-E37DFFAA5B43}" srcOrd="7" destOrd="0" presId="urn:microsoft.com/office/officeart/2005/8/layout/vList2"/>
    <dgm:cxn modelId="{D51FEFB4-3478-4E50-A3B3-BD015696565D}" type="presParOf" srcId="{5688A131-C77F-4531-A684-ABA700D0F92C}" destId="{51331F9F-35D1-4AF3-9FC8-487F448D2E3D}" srcOrd="8"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07FDB261-D056-4746-B146-9C2345AD339F}"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89ECC57D-F27A-4FA0-BFA8-A45FE9059F2F}">
      <dgm:prSet/>
      <dgm:spPr>
        <a:solidFill>
          <a:srgbClr val="002060"/>
        </a:solidFill>
      </dgm:spPr>
      <dgm:t>
        <a:bodyPr/>
        <a:lstStyle/>
        <a:p>
          <a:r>
            <a:rPr lang="en-US" baseline="0"/>
            <a:t>The Center for Disease Control and Prevention (CDC) defines Biohazardous Materials as:  “infectious agents or hazardous biologic materials that present a risk or potential risk to the health of humans, animals, or the environment.”</a:t>
          </a:r>
          <a:endParaRPr lang="en-US"/>
        </a:p>
      </dgm:t>
    </dgm:pt>
    <dgm:pt modelId="{CA800EE2-1DA0-4E97-AF19-712763CB6B72}" type="parTrans" cxnId="{DC5AA860-32F4-493A-8D06-CA56B95FB1FD}">
      <dgm:prSet/>
      <dgm:spPr/>
      <dgm:t>
        <a:bodyPr/>
        <a:lstStyle/>
        <a:p>
          <a:endParaRPr lang="en-US"/>
        </a:p>
      </dgm:t>
    </dgm:pt>
    <dgm:pt modelId="{BAF36AF0-D0C7-4EB1-8641-41BD58622CB6}" type="sibTrans" cxnId="{DC5AA860-32F4-493A-8D06-CA56B95FB1FD}">
      <dgm:prSet/>
      <dgm:spPr/>
      <dgm:t>
        <a:bodyPr/>
        <a:lstStyle/>
        <a:p>
          <a:endParaRPr lang="en-US"/>
        </a:p>
      </dgm:t>
    </dgm:pt>
    <dgm:pt modelId="{45FDDA2D-048C-4BAD-AFA5-75044BBA8053}">
      <dgm:prSet/>
      <dgm:spPr>
        <a:solidFill>
          <a:srgbClr val="002060"/>
        </a:solidFill>
      </dgm:spPr>
      <dgm:t>
        <a:bodyPr/>
        <a:lstStyle/>
        <a:p>
          <a:r>
            <a:rPr lang="en-US" baseline="0"/>
            <a:t>The risk can be direct through infection or indirect through damage to the environment</a:t>
          </a:r>
          <a:endParaRPr lang="en-US"/>
        </a:p>
      </dgm:t>
    </dgm:pt>
    <dgm:pt modelId="{B11A51DA-6C3E-4515-A42E-1B1FE6123E37}" type="parTrans" cxnId="{562E6D7D-B56C-4A65-9DF0-D2D7CFBF9874}">
      <dgm:prSet/>
      <dgm:spPr/>
      <dgm:t>
        <a:bodyPr/>
        <a:lstStyle/>
        <a:p>
          <a:endParaRPr lang="en-US"/>
        </a:p>
      </dgm:t>
    </dgm:pt>
    <dgm:pt modelId="{791FB5F4-4DF8-4CB2-990D-447FD6BF36D0}" type="sibTrans" cxnId="{562E6D7D-B56C-4A65-9DF0-D2D7CFBF9874}">
      <dgm:prSet/>
      <dgm:spPr/>
      <dgm:t>
        <a:bodyPr/>
        <a:lstStyle/>
        <a:p>
          <a:endParaRPr lang="en-US"/>
        </a:p>
      </dgm:t>
    </dgm:pt>
    <dgm:pt modelId="{FEA77565-384C-4C40-9407-69CC54950373}" type="pres">
      <dgm:prSet presAssocID="{07FDB261-D056-4746-B146-9C2345AD339F}" presName="linear" presStyleCnt="0">
        <dgm:presLayoutVars>
          <dgm:animLvl val="lvl"/>
          <dgm:resizeHandles val="exact"/>
        </dgm:presLayoutVars>
      </dgm:prSet>
      <dgm:spPr/>
    </dgm:pt>
    <dgm:pt modelId="{1E16F5E4-82A8-43B8-8CAB-28DBC7B6E2E1}" type="pres">
      <dgm:prSet presAssocID="{89ECC57D-F27A-4FA0-BFA8-A45FE9059F2F}" presName="parentText" presStyleLbl="node1" presStyleIdx="0" presStyleCnt="2" custLinFactNeighborX="570" custLinFactNeighborY="-1807">
        <dgm:presLayoutVars>
          <dgm:chMax val="0"/>
          <dgm:bulletEnabled val="1"/>
        </dgm:presLayoutVars>
      </dgm:prSet>
      <dgm:spPr/>
    </dgm:pt>
    <dgm:pt modelId="{38662EEF-2DB6-418E-8664-D22C2488C9F1}" type="pres">
      <dgm:prSet presAssocID="{BAF36AF0-D0C7-4EB1-8641-41BD58622CB6}" presName="spacer" presStyleCnt="0"/>
      <dgm:spPr/>
    </dgm:pt>
    <dgm:pt modelId="{03C5DBCA-C134-41A6-8F2E-522E90A70C20}" type="pres">
      <dgm:prSet presAssocID="{45FDDA2D-048C-4BAD-AFA5-75044BBA8053}" presName="parentText" presStyleLbl="node1" presStyleIdx="1" presStyleCnt="2">
        <dgm:presLayoutVars>
          <dgm:chMax val="0"/>
          <dgm:bulletEnabled val="1"/>
        </dgm:presLayoutVars>
      </dgm:prSet>
      <dgm:spPr/>
    </dgm:pt>
  </dgm:ptLst>
  <dgm:cxnLst>
    <dgm:cxn modelId="{5073F40A-2BCE-4178-8D76-07545985DE66}" type="presOf" srcId="{07FDB261-D056-4746-B146-9C2345AD339F}" destId="{FEA77565-384C-4C40-9407-69CC54950373}" srcOrd="0" destOrd="0" presId="urn:microsoft.com/office/officeart/2005/8/layout/vList2"/>
    <dgm:cxn modelId="{DC5AA860-32F4-493A-8D06-CA56B95FB1FD}" srcId="{07FDB261-D056-4746-B146-9C2345AD339F}" destId="{89ECC57D-F27A-4FA0-BFA8-A45FE9059F2F}" srcOrd="0" destOrd="0" parTransId="{CA800EE2-1DA0-4E97-AF19-712763CB6B72}" sibTransId="{BAF36AF0-D0C7-4EB1-8641-41BD58622CB6}"/>
    <dgm:cxn modelId="{F45DF962-4361-41E7-82DB-8F33EC646EDC}" type="presOf" srcId="{45FDDA2D-048C-4BAD-AFA5-75044BBA8053}" destId="{03C5DBCA-C134-41A6-8F2E-522E90A70C20}" srcOrd="0" destOrd="0" presId="urn:microsoft.com/office/officeart/2005/8/layout/vList2"/>
    <dgm:cxn modelId="{39F7A657-2841-43AF-9AD9-ACB7A5E27F7F}" type="presOf" srcId="{89ECC57D-F27A-4FA0-BFA8-A45FE9059F2F}" destId="{1E16F5E4-82A8-43B8-8CAB-28DBC7B6E2E1}" srcOrd="0" destOrd="0" presId="urn:microsoft.com/office/officeart/2005/8/layout/vList2"/>
    <dgm:cxn modelId="{562E6D7D-B56C-4A65-9DF0-D2D7CFBF9874}" srcId="{07FDB261-D056-4746-B146-9C2345AD339F}" destId="{45FDDA2D-048C-4BAD-AFA5-75044BBA8053}" srcOrd="1" destOrd="0" parTransId="{B11A51DA-6C3E-4515-A42E-1B1FE6123E37}" sibTransId="{791FB5F4-4DF8-4CB2-990D-447FD6BF36D0}"/>
    <dgm:cxn modelId="{DC3C2C95-EA73-4FA5-813B-51CB56F7281D}" type="presParOf" srcId="{FEA77565-384C-4C40-9407-69CC54950373}" destId="{1E16F5E4-82A8-43B8-8CAB-28DBC7B6E2E1}" srcOrd="0" destOrd="0" presId="urn:microsoft.com/office/officeart/2005/8/layout/vList2"/>
    <dgm:cxn modelId="{40068C29-C8FC-4E61-A1A5-A7270FF6FB79}" type="presParOf" srcId="{FEA77565-384C-4C40-9407-69CC54950373}" destId="{38662EEF-2DB6-418E-8664-D22C2488C9F1}" srcOrd="1" destOrd="0" presId="urn:microsoft.com/office/officeart/2005/8/layout/vList2"/>
    <dgm:cxn modelId="{2E3DC38C-ABC6-4B8B-8B97-DDF21F74087D}" type="presParOf" srcId="{FEA77565-384C-4C40-9407-69CC54950373}" destId="{03C5DBCA-C134-41A6-8F2E-522E90A70C20}"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353215F3-3725-4ED7-924A-4F20A7E66441}"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C5B589AF-E0EB-4DF2-895F-A54A1E7D3B3E}">
      <dgm:prSet custT="1"/>
      <dgm:spPr>
        <a:solidFill>
          <a:srgbClr val="002060"/>
        </a:solidFill>
      </dgm:spPr>
      <dgm:t>
        <a:bodyPr/>
        <a:lstStyle/>
        <a:p>
          <a:r>
            <a:rPr lang="en-US" sz="1600" baseline="0" dirty="0"/>
            <a:t>Biohazardous materials include:</a:t>
          </a:r>
          <a:endParaRPr lang="en-US" sz="1600" dirty="0"/>
        </a:p>
      </dgm:t>
    </dgm:pt>
    <dgm:pt modelId="{7B7272B1-8C55-41E4-8F49-206122C3707A}" type="parTrans" cxnId="{EC60ABA5-45BD-4D58-97B5-251A3ED5CDB9}">
      <dgm:prSet/>
      <dgm:spPr/>
      <dgm:t>
        <a:bodyPr/>
        <a:lstStyle/>
        <a:p>
          <a:endParaRPr lang="en-US" sz="1600"/>
        </a:p>
      </dgm:t>
    </dgm:pt>
    <dgm:pt modelId="{DF04B925-EC81-40A8-A481-06D84EBCE8F6}" type="sibTrans" cxnId="{EC60ABA5-45BD-4D58-97B5-251A3ED5CDB9}">
      <dgm:prSet/>
      <dgm:spPr/>
      <dgm:t>
        <a:bodyPr/>
        <a:lstStyle/>
        <a:p>
          <a:endParaRPr lang="en-US" sz="1600"/>
        </a:p>
      </dgm:t>
    </dgm:pt>
    <dgm:pt modelId="{FD870FC0-7CA3-4B21-A62D-A36AFC2E3D9E}">
      <dgm:prSet custT="1"/>
      <dgm:spPr>
        <a:solidFill>
          <a:srgbClr val="002060"/>
        </a:solidFill>
      </dgm:spPr>
      <dgm:t>
        <a:bodyPr/>
        <a:lstStyle/>
        <a:p>
          <a:r>
            <a:rPr lang="en-US" sz="1600" baseline="0" dirty="0"/>
            <a:t>certain types of recombinant DNA, organisms and viruses infectious to humans, animals, or plants (e.g., parasites, viruses, bacteria, fungi, prions, and rickettsia),</a:t>
          </a:r>
          <a:endParaRPr lang="en-US" sz="1600" dirty="0"/>
        </a:p>
      </dgm:t>
    </dgm:pt>
    <dgm:pt modelId="{FC2E443E-D099-4AC1-9E05-A02DB710E779}" type="parTrans" cxnId="{C2949198-F538-42DC-84ED-A23CC4839632}">
      <dgm:prSet/>
      <dgm:spPr/>
      <dgm:t>
        <a:bodyPr/>
        <a:lstStyle/>
        <a:p>
          <a:endParaRPr lang="en-US" sz="1600"/>
        </a:p>
      </dgm:t>
    </dgm:pt>
    <dgm:pt modelId="{237B521B-938C-47BA-AEC5-1EFC2E592609}" type="sibTrans" cxnId="{C2949198-F538-42DC-84ED-A23CC4839632}">
      <dgm:prSet/>
      <dgm:spPr/>
      <dgm:t>
        <a:bodyPr/>
        <a:lstStyle/>
        <a:p>
          <a:endParaRPr lang="en-US" sz="1600"/>
        </a:p>
      </dgm:t>
    </dgm:pt>
    <dgm:pt modelId="{38521999-A1BB-4B92-8986-5D90DB5C7F4D}">
      <dgm:prSet custT="1"/>
      <dgm:spPr>
        <a:solidFill>
          <a:srgbClr val="002060"/>
        </a:solidFill>
      </dgm:spPr>
      <dgm:t>
        <a:bodyPr/>
        <a:lstStyle/>
        <a:p>
          <a:r>
            <a:rPr lang="en-US" sz="1600" baseline="0" dirty="0"/>
            <a:t>and biologically active agents (e.g., toxins, allergens, and venoms) that can cause disease in other living organisms or cause significant impact to the environment or community.”</a:t>
          </a:r>
          <a:endParaRPr lang="en-US" sz="1600" dirty="0"/>
        </a:p>
      </dgm:t>
    </dgm:pt>
    <dgm:pt modelId="{CBFCECF8-1C3A-45AD-9E7B-F8799FF9463F}" type="parTrans" cxnId="{0734E87E-95D1-4C47-8D6A-1EA444F340C8}">
      <dgm:prSet/>
      <dgm:spPr/>
      <dgm:t>
        <a:bodyPr/>
        <a:lstStyle/>
        <a:p>
          <a:endParaRPr lang="en-US" sz="1600"/>
        </a:p>
      </dgm:t>
    </dgm:pt>
    <dgm:pt modelId="{A8B4D545-0C72-4715-930B-50FEBBC4CAB5}" type="sibTrans" cxnId="{0734E87E-95D1-4C47-8D6A-1EA444F340C8}">
      <dgm:prSet/>
      <dgm:spPr/>
      <dgm:t>
        <a:bodyPr/>
        <a:lstStyle/>
        <a:p>
          <a:endParaRPr lang="en-US" sz="1600"/>
        </a:p>
      </dgm:t>
    </dgm:pt>
    <dgm:pt modelId="{BB5A0EC1-3B47-4AD5-8A6F-0F9A5EC12F88}" type="pres">
      <dgm:prSet presAssocID="{353215F3-3725-4ED7-924A-4F20A7E66441}" presName="linear" presStyleCnt="0">
        <dgm:presLayoutVars>
          <dgm:animLvl val="lvl"/>
          <dgm:resizeHandles val="exact"/>
        </dgm:presLayoutVars>
      </dgm:prSet>
      <dgm:spPr/>
    </dgm:pt>
    <dgm:pt modelId="{CE770757-62DF-43D4-857C-21EF9D7D5C1D}" type="pres">
      <dgm:prSet presAssocID="{C5B589AF-E0EB-4DF2-895F-A54A1E7D3B3E}" presName="parentText" presStyleLbl="node1" presStyleIdx="0" presStyleCnt="3" custScaleX="99099">
        <dgm:presLayoutVars>
          <dgm:chMax val="0"/>
          <dgm:bulletEnabled val="1"/>
        </dgm:presLayoutVars>
      </dgm:prSet>
      <dgm:spPr/>
    </dgm:pt>
    <dgm:pt modelId="{FD6E77AD-4E74-4398-909C-95199ED3E037}" type="pres">
      <dgm:prSet presAssocID="{DF04B925-EC81-40A8-A481-06D84EBCE8F6}" presName="spacer" presStyleCnt="0"/>
      <dgm:spPr/>
    </dgm:pt>
    <dgm:pt modelId="{0553926B-C4B8-4B52-9861-09F8F7ADFB07}" type="pres">
      <dgm:prSet presAssocID="{FD870FC0-7CA3-4B21-A62D-A36AFC2E3D9E}" presName="parentText" presStyleLbl="node1" presStyleIdx="1" presStyleCnt="3" custScaleX="99099" custScaleY="150296">
        <dgm:presLayoutVars>
          <dgm:chMax val="0"/>
          <dgm:bulletEnabled val="1"/>
        </dgm:presLayoutVars>
      </dgm:prSet>
      <dgm:spPr/>
    </dgm:pt>
    <dgm:pt modelId="{FCE1E859-D8AC-4EC6-B421-1C02A7E6E1B2}" type="pres">
      <dgm:prSet presAssocID="{237B521B-938C-47BA-AEC5-1EFC2E592609}" presName="spacer" presStyleCnt="0"/>
      <dgm:spPr/>
    </dgm:pt>
    <dgm:pt modelId="{58DE8521-1FA1-4DBA-8744-BFE1C3C9C5C3}" type="pres">
      <dgm:prSet presAssocID="{38521999-A1BB-4B92-8986-5D90DB5C7F4D}" presName="parentText" presStyleLbl="node1" presStyleIdx="2" presStyleCnt="3" custScaleX="99099" custScaleY="160394">
        <dgm:presLayoutVars>
          <dgm:chMax val="0"/>
          <dgm:bulletEnabled val="1"/>
        </dgm:presLayoutVars>
      </dgm:prSet>
      <dgm:spPr/>
    </dgm:pt>
  </dgm:ptLst>
  <dgm:cxnLst>
    <dgm:cxn modelId="{EED1E414-1249-481C-90B1-13614D319985}" type="presOf" srcId="{FD870FC0-7CA3-4B21-A62D-A36AFC2E3D9E}" destId="{0553926B-C4B8-4B52-9861-09F8F7ADFB07}" srcOrd="0" destOrd="0" presId="urn:microsoft.com/office/officeart/2005/8/layout/vList2"/>
    <dgm:cxn modelId="{DD83D954-9E22-4F10-965B-2DE5089C0BBF}" type="presOf" srcId="{38521999-A1BB-4B92-8986-5D90DB5C7F4D}" destId="{58DE8521-1FA1-4DBA-8744-BFE1C3C9C5C3}" srcOrd="0" destOrd="0" presId="urn:microsoft.com/office/officeart/2005/8/layout/vList2"/>
    <dgm:cxn modelId="{0734E87E-95D1-4C47-8D6A-1EA444F340C8}" srcId="{353215F3-3725-4ED7-924A-4F20A7E66441}" destId="{38521999-A1BB-4B92-8986-5D90DB5C7F4D}" srcOrd="2" destOrd="0" parTransId="{CBFCECF8-1C3A-45AD-9E7B-F8799FF9463F}" sibTransId="{A8B4D545-0C72-4715-930B-50FEBBC4CAB5}"/>
    <dgm:cxn modelId="{153A7690-CB26-4AAB-886D-0486D2CC9E6C}" type="presOf" srcId="{353215F3-3725-4ED7-924A-4F20A7E66441}" destId="{BB5A0EC1-3B47-4AD5-8A6F-0F9A5EC12F88}" srcOrd="0" destOrd="0" presId="urn:microsoft.com/office/officeart/2005/8/layout/vList2"/>
    <dgm:cxn modelId="{C2949198-F538-42DC-84ED-A23CC4839632}" srcId="{353215F3-3725-4ED7-924A-4F20A7E66441}" destId="{FD870FC0-7CA3-4B21-A62D-A36AFC2E3D9E}" srcOrd="1" destOrd="0" parTransId="{FC2E443E-D099-4AC1-9E05-A02DB710E779}" sibTransId="{237B521B-938C-47BA-AEC5-1EFC2E592609}"/>
    <dgm:cxn modelId="{EC60ABA5-45BD-4D58-97B5-251A3ED5CDB9}" srcId="{353215F3-3725-4ED7-924A-4F20A7E66441}" destId="{C5B589AF-E0EB-4DF2-895F-A54A1E7D3B3E}" srcOrd="0" destOrd="0" parTransId="{7B7272B1-8C55-41E4-8F49-206122C3707A}" sibTransId="{DF04B925-EC81-40A8-A481-06D84EBCE8F6}"/>
    <dgm:cxn modelId="{6D0CA0BF-F9D8-4D16-BA0B-CEA1A3B4A865}" type="presOf" srcId="{C5B589AF-E0EB-4DF2-895F-A54A1E7D3B3E}" destId="{CE770757-62DF-43D4-857C-21EF9D7D5C1D}" srcOrd="0" destOrd="0" presId="urn:microsoft.com/office/officeart/2005/8/layout/vList2"/>
    <dgm:cxn modelId="{C055D0DF-57AB-4B10-BB78-59D762D1216A}" type="presParOf" srcId="{BB5A0EC1-3B47-4AD5-8A6F-0F9A5EC12F88}" destId="{CE770757-62DF-43D4-857C-21EF9D7D5C1D}" srcOrd="0" destOrd="0" presId="urn:microsoft.com/office/officeart/2005/8/layout/vList2"/>
    <dgm:cxn modelId="{B792D866-2D94-48CA-B2FD-6C5951CA4624}" type="presParOf" srcId="{BB5A0EC1-3B47-4AD5-8A6F-0F9A5EC12F88}" destId="{FD6E77AD-4E74-4398-909C-95199ED3E037}" srcOrd="1" destOrd="0" presId="urn:microsoft.com/office/officeart/2005/8/layout/vList2"/>
    <dgm:cxn modelId="{1637129E-3E98-46BB-91AF-E90F11C6BD7A}" type="presParOf" srcId="{BB5A0EC1-3B47-4AD5-8A6F-0F9A5EC12F88}" destId="{0553926B-C4B8-4B52-9861-09F8F7ADFB07}" srcOrd="2" destOrd="0" presId="urn:microsoft.com/office/officeart/2005/8/layout/vList2"/>
    <dgm:cxn modelId="{9D77A974-6A7B-4012-A823-2E347020D0D7}" type="presParOf" srcId="{BB5A0EC1-3B47-4AD5-8A6F-0F9A5EC12F88}" destId="{FCE1E859-D8AC-4EC6-B421-1C02A7E6E1B2}" srcOrd="3" destOrd="0" presId="urn:microsoft.com/office/officeart/2005/8/layout/vList2"/>
    <dgm:cxn modelId="{104A9D58-A430-4EA8-BB0C-CD396BAFE143}" type="presParOf" srcId="{BB5A0EC1-3B47-4AD5-8A6F-0F9A5EC12F88}" destId="{58DE8521-1FA1-4DBA-8744-BFE1C3C9C5C3}"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73A62484-C83C-4F33-9871-42B59C79D350}"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417CD552-1ABD-4D58-B1CD-2A02F99DADED}">
      <dgm:prSet/>
      <dgm:spPr>
        <a:solidFill>
          <a:srgbClr val="002060"/>
        </a:solidFill>
      </dgm:spPr>
      <dgm:t>
        <a:bodyPr/>
        <a:lstStyle/>
        <a:p>
          <a:r>
            <a:rPr lang="en-US" baseline="0" dirty="0"/>
            <a:t>All research conducted by faculty, staff or students of Angelo State University involving any of the agents/materials listed below must be reviewed and approved by the Institutional Biosafety Committee (IBC) </a:t>
          </a:r>
          <a:r>
            <a:rPr lang="en-US" b="1" u="sng" baseline="0" dirty="0"/>
            <a:t>before</a:t>
          </a:r>
          <a:r>
            <a:rPr lang="en-US" b="1" baseline="0" dirty="0"/>
            <a:t> </a:t>
          </a:r>
          <a:r>
            <a:rPr lang="en-US" baseline="0" dirty="0"/>
            <a:t>beginning work:</a:t>
          </a:r>
          <a:endParaRPr lang="en-US" dirty="0"/>
        </a:p>
      </dgm:t>
    </dgm:pt>
    <dgm:pt modelId="{9E92E828-D1C2-4F1A-9C65-FF113C971C01}" type="parTrans" cxnId="{E98DCBBE-9C99-4724-BAF6-09F58B9BDCBC}">
      <dgm:prSet/>
      <dgm:spPr/>
      <dgm:t>
        <a:bodyPr/>
        <a:lstStyle/>
        <a:p>
          <a:endParaRPr lang="en-US"/>
        </a:p>
      </dgm:t>
    </dgm:pt>
    <dgm:pt modelId="{984D7A6A-4F26-4FBF-AA59-E1635DAAF1D3}" type="sibTrans" cxnId="{E98DCBBE-9C99-4724-BAF6-09F58B9BDCBC}">
      <dgm:prSet/>
      <dgm:spPr/>
      <dgm:t>
        <a:bodyPr/>
        <a:lstStyle/>
        <a:p>
          <a:endParaRPr lang="en-US"/>
        </a:p>
      </dgm:t>
    </dgm:pt>
    <dgm:pt modelId="{8858216B-041F-4E05-91B7-377A88D86C44}">
      <dgm:prSet/>
      <dgm:spPr>
        <a:solidFill>
          <a:srgbClr val="002060">
            <a:alpha val="90000"/>
          </a:srgbClr>
        </a:solidFill>
      </dgm:spPr>
      <dgm:t>
        <a:bodyPr/>
        <a:lstStyle/>
        <a:p>
          <a:r>
            <a:rPr lang="en-US" baseline="0" dirty="0">
              <a:solidFill>
                <a:schemeClr val="bg1"/>
              </a:solidFill>
            </a:rPr>
            <a:t>Pathogens and potential pathogens of humans, animals, or plants;</a:t>
          </a:r>
          <a:endParaRPr lang="en-US" dirty="0">
            <a:solidFill>
              <a:schemeClr val="bg1"/>
            </a:solidFill>
          </a:endParaRPr>
        </a:p>
      </dgm:t>
    </dgm:pt>
    <dgm:pt modelId="{9D894EAA-2234-4F25-AE84-E143E0FC4C22}" type="parTrans" cxnId="{C779576B-EA05-48D1-A11B-A1EE137B8B48}">
      <dgm:prSet/>
      <dgm:spPr/>
      <dgm:t>
        <a:bodyPr/>
        <a:lstStyle/>
        <a:p>
          <a:endParaRPr lang="en-US"/>
        </a:p>
      </dgm:t>
    </dgm:pt>
    <dgm:pt modelId="{71B0BF93-A3BF-428A-9B89-5B894DAB250E}" type="sibTrans" cxnId="{C779576B-EA05-48D1-A11B-A1EE137B8B48}">
      <dgm:prSet/>
      <dgm:spPr/>
      <dgm:t>
        <a:bodyPr/>
        <a:lstStyle/>
        <a:p>
          <a:endParaRPr lang="en-US"/>
        </a:p>
      </dgm:t>
    </dgm:pt>
    <dgm:pt modelId="{91A03457-B7FB-4630-8584-E5A773FAABA9}">
      <dgm:prSet/>
      <dgm:spPr>
        <a:solidFill>
          <a:srgbClr val="002060">
            <a:alpha val="90000"/>
          </a:srgbClr>
        </a:solidFill>
      </dgm:spPr>
      <dgm:t>
        <a:bodyPr/>
        <a:lstStyle/>
        <a:p>
          <a:r>
            <a:rPr lang="en-US" baseline="0" dirty="0">
              <a:solidFill>
                <a:schemeClr val="bg1"/>
              </a:solidFill>
            </a:rPr>
            <a:t>Human or non-human primate blood, tissue, and cell lines;</a:t>
          </a:r>
          <a:endParaRPr lang="en-US" dirty="0">
            <a:solidFill>
              <a:schemeClr val="bg1"/>
            </a:solidFill>
          </a:endParaRPr>
        </a:p>
      </dgm:t>
    </dgm:pt>
    <dgm:pt modelId="{873FEFC1-E66A-432C-9D31-71789389EFE6}" type="parTrans" cxnId="{9999711C-BA9C-4CCF-A062-281A49E43FEA}">
      <dgm:prSet/>
      <dgm:spPr/>
      <dgm:t>
        <a:bodyPr/>
        <a:lstStyle/>
        <a:p>
          <a:endParaRPr lang="en-US"/>
        </a:p>
      </dgm:t>
    </dgm:pt>
    <dgm:pt modelId="{1AF47FE5-024A-42EC-9240-B022703BC70E}" type="sibTrans" cxnId="{9999711C-BA9C-4CCF-A062-281A49E43FEA}">
      <dgm:prSet/>
      <dgm:spPr/>
      <dgm:t>
        <a:bodyPr/>
        <a:lstStyle/>
        <a:p>
          <a:endParaRPr lang="en-US"/>
        </a:p>
      </dgm:t>
    </dgm:pt>
    <dgm:pt modelId="{70F2B4B4-B81A-4D3E-A264-1C3E162B5006}">
      <dgm:prSet/>
      <dgm:spPr>
        <a:solidFill>
          <a:srgbClr val="002060">
            <a:alpha val="90000"/>
          </a:srgbClr>
        </a:solidFill>
      </dgm:spPr>
      <dgm:t>
        <a:bodyPr/>
        <a:lstStyle/>
        <a:p>
          <a:r>
            <a:rPr lang="en-US" baseline="0" dirty="0">
              <a:solidFill>
                <a:schemeClr val="bg1"/>
              </a:solidFill>
            </a:rPr>
            <a:t>Recombinant DNA (and RNA), including the creation or use of transgenic plants, animals and microbes;</a:t>
          </a:r>
          <a:endParaRPr lang="en-US" dirty="0">
            <a:solidFill>
              <a:schemeClr val="bg1"/>
            </a:solidFill>
          </a:endParaRPr>
        </a:p>
      </dgm:t>
    </dgm:pt>
    <dgm:pt modelId="{BC7A8C25-D708-4B96-8E5D-C08BD0A5512E}" type="parTrans" cxnId="{2011FED0-BA48-4955-A8AA-888E2F156D6D}">
      <dgm:prSet/>
      <dgm:spPr/>
      <dgm:t>
        <a:bodyPr/>
        <a:lstStyle/>
        <a:p>
          <a:endParaRPr lang="en-US"/>
        </a:p>
      </dgm:t>
    </dgm:pt>
    <dgm:pt modelId="{45172876-D5C7-49E4-BBBB-4A6978272223}" type="sibTrans" cxnId="{2011FED0-BA48-4955-A8AA-888E2F156D6D}">
      <dgm:prSet/>
      <dgm:spPr/>
      <dgm:t>
        <a:bodyPr/>
        <a:lstStyle/>
        <a:p>
          <a:endParaRPr lang="en-US"/>
        </a:p>
      </dgm:t>
    </dgm:pt>
    <dgm:pt modelId="{819B0F70-7C97-444E-A321-82C8ADEF4AAA}">
      <dgm:prSet/>
      <dgm:spPr>
        <a:solidFill>
          <a:srgbClr val="002060">
            <a:alpha val="90000"/>
          </a:srgbClr>
        </a:solidFill>
      </dgm:spPr>
      <dgm:t>
        <a:bodyPr/>
        <a:lstStyle/>
        <a:p>
          <a:r>
            <a:rPr lang="en-US" baseline="0" dirty="0">
              <a:solidFill>
                <a:schemeClr val="bg1"/>
              </a:solidFill>
            </a:rPr>
            <a:t>Toxins of biological origin, including venoms;</a:t>
          </a:r>
          <a:endParaRPr lang="en-US" dirty="0">
            <a:solidFill>
              <a:schemeClr val="bg1"/>
            </a:solidFill>
          </a:endParaRPr>
        </a:p>
      </dgm:t>
    </dgm:pt>
    <dgm:pt modelId="{ED67A7B5-C4E3-4246-850B-F452D44DC979}" type="parTrans" cxnId="{89B88073-1B8A-4121-9D82-1E6C4DC01D9A}">
      <dgm:prSet/>
      <dgm:spPr/>
      <dgm:t>
        <a:bodyPr/>
        <a:lstStyle/>
        <a:p>
          <a:endParaRPr lang="en-US"/>
        </a:p>
      </dgm:t>
    </dgm:pt>
    <dgm:pt modelId="{7A4B7B7C-49F9-4E5A-B078-3E70FFF03C1F}" type="sibTrans" cxnId="{89B88073-1B8A-4121-9D82-1E6C4DC01D9A}">
      <dgm:prSet/>
      <dgm:spPr/>
      <dgm:t>
        <a:bodyPr/>
        <a:lstStyle/>
        <a:p>
          <a:endParaRPr lang="en-US"/>
        </a:p>
      </dgm:t>
    </dgm:pt>
    <dgm:pt modelId="{474117E6-AFC3-479E-A4D4-967183584418}">
      <dgm:prSet/>
      <dgm:spPr>
        <a:solidFill>
          <a:srgbClr val="002060">
            <a:alpha val="90000"/>
          </a:srgbClr>
        </a:solidFill>
      </dgm:spPr>
      <dgm:t>
        <a:bodyPr/>
        <a:lstStyle/>
        <a:p>
          <a:r>
            <a:rPr lang="en-US" baseline="0" dirty="0">
              <a:solidFill>
                <a:schemeClr val="bg1"/>
              </a:solidFill>
            </a:rPr>
            <a:t>Select agents and toxins including strains and amounts exempted from the select agent regulations; or</a:t>
          </a:r>
          <a:endParaRPr lang="en-US" dirty="0">
            <a:solidFill>
              <a:schemeClr val="bg1"/>
            </a:solidFill>
          </a:endParaRPr>
        </a:p>
      </dgm:t>
    </dgm:pt>
    <dgm:pt modelId="{F3AFD888-96BE-4298-B45C-0CEDE6A90FA0}" type="parTrans" cxnId="{2F07371B-C1B1-437C-B6CB-E60A203F0C79}">
      <dgm:prSet/>
      <dgm:spPr/>
      <dgm:t>
        <a:bodyPr/>
        <a:lstStyle/>
        <a:p>
          <a:endParaRPr lang="en-US"/>
        </a:p>
      </dgm:t>
    </dgm:pt>
    <dgm:pt modelId="{6BF51523-EA8F-42C4-9944-C7F1FA01CF54}" type="sibTrans" cxnId="{2F07371B-C1B1-437C-B6CB-E60A203F0C79}">
      <dgm:prSet/>
      <dgm:spPr/>
      <dgm:t>
        <a:bodyPr/>
        <a:lstStyle/>
        <a:p>
          <a:endParaRPr lang="en-US"/>
        </a:p>
      </dgm:t>
    </dgm:pt>
    <dgm:pt modelId="{66482959-0CF8-4EEA-AA12-3AE451CCC467}">
      <dgm:prSet/>
      <dgm:spPr>
        <a:solidFill>
          <a:srgbClr val="002060">
            <a:alpha val="90000"/>
          </a:srgbClr>
        </a:solidFill>
      </dgm:spPr>
      <dgm:t>
        <a:bodyPr/>
        <a:lstStyle/>
        <a:p>
          <a:r>
            <a:rPr lang="en-US" baseline="0" dirty="0">
              <a:solidFill>
                <a:schemeClr val="bg1"/>
              </a:solidFill>
            </a:rPr>
            <a:t>Any material requiring a CDC import license or a USDA permit.</a:t>
          </a:r>
          <a:endParaRPr lang="en-US" dirty="0">
            <a:solidFill>
              <a:schemeClr val="bg1"/>
            </a:solidFill>
          </a:endParaRPr>
        </a:p>
      </dgm:t>
    </dgm:pt>
    <dgm:pt modelId="{14164A6B-FB0B-47EB-8BF5-901C9B3E4D49}" type="parTrans" cxnId="{4EC0BE27-F306-498D-908C-5251BB70D16E}">
      <dgm:prSet/>
      <dgm:spPr/>
      <dgm:t>
        <a:bodyPr/>
        <a:lstStyle/>
        <a:p>
          <a:endParaRPr lang="en-US"/>
        </a:p>
      </dgm:t>
    </dgm:pt>
    <dgm:pt modelId="{D179FEF0-E04A-44B6-9330-C84F2570E288}" type="sibTrans" cxnId="{4EC0BE27-F306-498D-908C-5251BB70D16E}">
      <dgm:prSet/>
      <dgm:spPr/>
      <dgm:t>
        <a:bodyPr/>
        <a:lstStyle/>
        <a:p>
          <a:endParaRPr lang="en-US"/>
        </a:p>
      </dgm:t>
    </dgm:pt>
    <dgm:pt modelId="{96F68234-1C90-4E9C-9EDB-AAB3D41053AC}" type="pres">
      <dgm:prSet presAssocID="{73A62484-C83C-4F33-9871-42B59C79D350}" presName="Name0" presStyleCnt="0">
        <dgm:presLayoutVars>
          <dgm:dir/>
          <dgm:animLvl val="lvl"/>
          <dgm:resizeHandles val="exact"/>
        </dgm:presLayoutVars>
      </dgm:prSet>
      <dgm:spPr/>
    </dgm:pt>
    <dgm:pt modelId="{550B4508-F787-412F-95EF-039E37150B19}" type="pres">
      <dgm:prSet presAssocID="{417CD552-1ABD-4D58-B1CD-2A02F99DADED}" presName="linNode" presStyleCnt="0"/>
      <dgm:spPr/>
    </dgm:pt>
    <dgm:pt modelId="{54AF0B30-A65F-43E0-AB37-A45EA50F4185}" type="pres">
      <dgm:prSet presAssocID="{417CD552-1ABD-4D58-B1CD-2A02F99DADED}" presName="parentText" presStyleLbl="node1" presStyleIdx="0" presStyleCnt="1">
        <dgm:presLayoutVars>
          <dgm:chMax val="1"/>
          <dgm:bulletEnabled val="1"/>
        </dgm:presLayoutVars>
      </dgm:prSet>
      <dgm:spPr/>
    </dgm:pt>
    <dgm:pt modelId="{C03BC528-9F69-42F8-961C-7A24BC349940}" type="pres">
      <dgm:prSet presAssocID="{417CD552-1ABD-4D58-B1CD-2A02F99DADED}" presName="descendantText" presStyleLbl="alignAccFollowNode1" presStyleIdx="0" presStyleCnt="1">
        <dgm:presLayoutVars>
          <dgm:bulletEnabled val="1"/>
        </dgm:presLayoutVars>
      </dgm:prSet>
      <dgm:spPr/>
    </dgm:pt>
  </dgm:ptLst>
  <dgm:cxnLst>
    <dgm:cxn modelId="{2F07371B-C1B1-437C-B6CB-E60A203F0C79}" srcId="{417CD552-1ABD-4D58-B1CD-2A02F99DADED}" destId="{474117E6-AFC3-479E-A4D4-967183584418}" srcOrd="4" destOrd="0" parTransId="{F3AFD888-96BE-4298-B45C-0CEDE6A90FA0}" sibTransId="{6BF51523-EA8F-42C4-9944-C7F1FA01CF54}"/>
    <dgm:cxn modelId="{9999711C-BA9C-4CCF-A062-281A49E43FEA}" srcId="{417CD552-1ABD-4D58-B1CD-2A02F99DADED}" destId="{91A03457-B7FB-4630-8584-E5A773FAABA9}" srcOrd="1" destOrd="0" parTransId="{873FEFC1-E66A-432C-9D31-71789389EFE6}" sibTransId="{1AF47FE5-024A-42EC-9240-B022703BC70E}"/>
    <dgm:cxn modelId="{128B8F1C-EBCC-4058-8755-E33BEB6C491B}" type="presOf" srcId="{66482959-0CF8-4EEA-AA12-3AE451CCC467}" destId="{C03BC528-9F69-42F8-961C-7A24BC349940}" srcOrd="0" destOrd="5" presId="urn:microsoft.com/office/officeart/2005/8/layout/vList5"/>
    <dgm:cxn modelId="{4EC0BE27-F306-498D-908C-5251BB70D16E}" srcId="{417CD552-1ABD-4D58-B1CD-2A02F99DADED}" destId="{66482959-0CF8-4EEA-AA12-3AE451CCC467}" srcOrd="5" destOrd="0" parTransId="{14164A6B-FB0B-47EB-8BF5-901C9B3E4D49}" sibTransId="{D179FEF0-E04A-44B6-9330-C84F2570E288}"/>
    <dgm:cxn modelId="{C93B635F-4501-423B-8B95-1E2E5A119FA6}" type="presOf" srcId="{70F2B4B4-B81A-4D3E-A264-1C3E162B5006}" destId="{C03BC528-9F69-42F8-961C-7A24BC349940}" srcOrd="0" destOrd="2" presId="urn:microsoft.com/office/officeart/2005/8/layout/vList5"/>
    <dgm:cxn modelId="{C779576B-EA05-48D1-A11B-A1EE137B8B48}" srcId="{417CD552-1ABD-4D58-B1CD-2A02F99DADED}" destId="{8858216B-041F-4E05-91B7-377A88D86C44}" srcOrd="0" destOrd="0" parTransId="{9D894EAA-2234-4F25-AE84-E143E0FC4C22}" sibTransId="{71B0BF93-A3BF-428A-9B89-5B894DAB250E}"/>
    <dgm:cxn modelId="{E845C26D-A0BE-481F-9085-C838BFE07177}" type="presOf" srcId="{819B0F70-7C97-444E-A321-82C8ADEF4AAA}" destId="{C03BC528-9F69-42F8-961C-7A24BC349940}" srcOrd="0" destOrd="3" presId="urn:microsoft.com/office/officeart/2005/8/layout/vList5"/>
    <dgm:cxn modelId="{89B88073-1B8A-4121-9D82-1E6C4DC01D9A}" srcId="{417CD552-1ABD-4D58-B1CD-2A02F99DADED}" destId="{819B0F70-7C97-444E-A321-82C8ADEF4AAA}" srcOrd="3" destOrd="0" parTransId="{ED67A7B5-C4E3-4246-850B-F452D44DC979}" sibTransId="{7A4B7B7C-49F9-4E5A-B078-3E70FFF03C1F}"/>
    <dgm:cxn modelId="{95678275-9FB8-4572-983D-EED54F1A0077}" type="presOf" srcId="{8858216B-041F-4E05-91B7-377A88D86C44}" destId="{C03BC528-9F69-42F8-961C-7A24BC349940}" srcOrd="0" destOrd="0" presId="urn:microsoft.com/office/officeart/2005/8/layout/vList5"/>
    <dgm:cxn modelId="{6D111557-196F-4E27-AA91-1CDFD09B43B2}" type="presOf" srcId="{417CD552-1ABD-4D58-B1CD-2A02F99DADED}" destId="{54AF0B30-A65F-43E0-AB37-A45EA50F4185}" srcOrd="0" destOrd="0" presId="urn:microsoft.com/office/officeart/2005/8/layout/vList5"/>
    <dgm:cxn modelId="{FB455A9E-E677-403E-802A-AC674C7ABB8F}" type="presOf" srcId="{91A03457-B7FB-4630-8584-E5A773FAABA9}" destId="{C03BC528-9F69-42F8-961C-7A24BC349940}" srcOrd="0" destOrd="1" presId="urn:microsoft.com/office/officeart/2005/8/layout/vList5"/>
    <dgm:cxn modelId="{8798F9A7-BD1A-425D-A41B-FC1C01E3B077}" type="presOf" srcId="{73A62484-C83C-4F33-9871-42B59C79D350}" destId="{96F68234-1C90-4E9C-9EDB-AAB3D41053AC}" srcOrd="0" destOrd="0" presId="urn:microsoft.com/office/officeart/2005/8/layout/vList5"/>
    <dgm:cxn modelId="{E4CB5DB0-54B4-405B-B811-4DE78006CEC6}" type="presOf" srcId="{474117E6-AFC3-479E-A4D4-967183584418}" destId="{C03BC528-9F69-42F8-961C-7A24BC349940}" srcOrd="0" destOrd="4" presId="urn:microsoft.com/office/officeart/2005/8/layout/vList5"/>
    <dgm:cxn modelId="{E98DCBBE-9C99-4724-BAF6-09F58B9BDCBC}" srcId="{73A62484-C83C-4F33-9871-42B59C79D350}" destId="{417CD552-1ABD-4D58-B1CD-2A02F99DADED}" srcOrd="0" destOrd="0" parTransId="{9E92E828-D1C2-4F1A-9C65-FF113C971C01}" sibTransId="{984D7A6A-4F26-4FBF-AA59-E1635DAAF1D3}"/>
    <dgm:cxn modelId="{2011FED0-BA48-4955-A8AA-888E2F156D6D}" srcId="{417CD552-1ABD-4D58-B1CD-2A02F99DADED}" destId="{70F2B4B4-B81A-4D3E-A264-1C3E162B5006}" srcOrd="2" destOrd="0" parTransId="{BC7A8C25-D708-4B96-8E5D-C08BD0A5512E}" sibTransId="{45172876-D5C7-49E4-BBBB-4A6978272223}"/>
    <dgm:cxn modelId="{BC8A611E-E9E8-4F1C-8F1D-F46D4BD761E3}" type="presParOf" srcId="{96F68234-1C90-4E9C-9EDB-AAB3D41053AC}" destId="{550B4508-F787-412F-95EF-039E37150B19}" srcOrd="0" destOrd="0" presId="urn:microsoft.com/office/officeart/2005/8/layout/vList5"/>
    <dgm:cxn modelId="{4B7157C8-E448-42AC-9B59-6B56ADD21C7D}" type="presParOf" srcId="{550B4508-F787-412F-95EF-039E37150B19}" destId="{54AF0B30-A65F-43E0-AB37-A45EA50F4185}" srcOrd="0" destOrd="0" presId="urn:microsoft.com/office/officeart/2005/8/layout/vList5"/>
    <dgm:cxn modelId="{1320C299-141E-4821-A3BC-6F27D937D40B}" type="presParOf" srcId="{550B4508-F787-412F-95EF-039E37150B19}" destId="{C03BC528-9F69-42F8-961C-7A24BC349940}"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4C0DC484-B8F3-4547-AACD-A8B58CD48CA2}" type="doc">
      <dgm:prSet loTypeId="urn:microsoft.com/office/officeart/2005/8/layout/vList2" loCatId="list" qsTypeId="urn:microsoft.com/office/officeart/2005/8/quickstyle/simple1" qsCatId="simple" csTypeId="urn:microsoft.com/office/officeart/2005/8/colors/accent0_2" csCatId="mainScheme"/>
      <dgm:spPr/>
      <dgm:t>
        <a:bodyPr/>
        <a:lstStyle/>
        <a:p>
          <a:endParaRPr lang="en-US"/>
        </a:p>
      </dgm:t>
    </dgm:pt>
    <dgm:pt modelId="{E6C6E4E2-85C9-4063-B2E0-AEE970019787}">
      <dgm:prSet/>
      <dgm:spPr/>
      <dgm:t>
        <a:bodyPr/>
        <a:lstStyle/>
        <a:p>
          <a:r>
            <a:rPr lang="en-US" dirty="0"/>
            <a:t>See OP 34.29 and the Institutional Biosafety Committee website and </a:t>
          </a:r>
          <a:r>
            <a:rPr lang="en-US" dirty="0">
              <a:solidFill>
                <a:srgbClr val="002060"/>
              </a:solidFill>
              <a:hlinkClick xmlns:r="http://schemas.openxmlformats.org/officeDocument/2006/relationships" r:id="rId1">
                <a:extLst>
                  <a:ext uri="{A12FA001-AC4F-418D-AE19-62706E023703}">
                    <ahyp:hlinkClr xmlns:ahyp="http://schemas.microsoft.com/office/drawing/2018/hyperlinkcolor" val="tx"/>
                  </a:ext>
                </a:extLst>
              </a:hlinkClick>
            </a:rPr>
            <a:t>Policies and Procedures</a:t>
          </a:r>
          <a:r>
            <a:rPr lang="en-US" dirty="0">
              <a:solidFill>
                <a:srgbClr val="002060"/>
              </a:solidFill>
            </a:rPr>
            <a:t> </a:t>
          </a:r>
          <a:r>
            <a:rPr lang="en-US" dirty="0"/>
            <a:t>for additional information.</a:t>
          </a:r>
        </a:p>
      </dgm:t>
    </dgm:pt>
    <dgm:pt modelId="{C54C4395-B57F-4964-A687-C95E86B1A25B}" type="parTrans" cxnId="{BA5219EB-F2FA-4319-9556-DDFC565D55D5}">
      <dgm:prSet/>
      <dgm:spPr/>
      <dgm:t>
        <a:bodyPr/>
        <a:lstStyle/>
        <a:p>
          <a:endParaRPr lang="en-US"/>
        </a:p>
      </dgm:t>
    </dgm:pt>
    <dgm:pt modelId="{EC4F6BF2-33D0-44EE-AC40-4B7FFB464186}" type="sibTrans" cxnId="{BA5219EB-F2FA-4319-9556-DDFC565D55D5}">
      <dgm:prSet/>
      <dgm:spPr/>
      <dgm:t>
        <a:bodyPr/>
        <a:lstStyle/>
        <a:p>
          <a:endParaRPr lang="en-US"/>
        </a:p>
      </dgm:t>
    </dgm:pt>
    <dgm:pt modelId="{622D5391-2E66-41C4-ABEE-61F3B51421C4}" type="pres">
      <dgm:prSet presAssocID="{4C0DC484-B8F3-4547-AACD-A8B58CD48CA2}" presName="linear" presStyleCnt="0">
        <dgm:presLayoutVars>
          <dgm:animLvl val="lvl"/>
          <dgm:resizeHandles val="exact"/>
        </dgm:presLayoutVars>
      </dgm:prSet>
      <dgm:spPr/>
    </dgm:pt>
    <dgm:pt modelId="{1152883D-3B9B-4C2F-A1F2-6B97F0A3E1D4}" type="pres">
      <dgm:prSet presAssocID="{E6C6E4E2-85C9-4063-B2E0-AEE970019787}" presName="parentText" presStyleLbl="node1" presStyleIdx="0" presStyleCnt="1">
        <dgm:presLayoutVars>
          <dgm:chMax val="0"/>
          <dgm:bulletEnabled val="1"/>
        </dgm:presLayoutVars>
      </dgm:prSet>
      <dgm:spPr/>
    </dgm:pt>
  </dgm:ptLst>
  <dgm:cxnLst>
    <dgm:cxn modelId="{7D9CB641-0559-4D60-A51B-CC66CD046587}" type="presOf" srcId="{E6C6E4E2-85C9-4063-B2E0-AEE970019787}" destId="{1152883D-3B9B-4C2F-A1F2-6B97F0A3E1D4}" srcOrd="0" destOrd="0" presId="urn:microsoft.com/office/officeart/2005/8/layout/vList2"/>
    <dgm:cxn modelId="{9EE9D69D-1317-4534-A2EB-0C824673782C}" type="presOf" srcId="{4C0DC484-B8F3-4547-AACD-A8B58CD48CA2}" destId="{622D5391-2E66-41C4-ABEE-61F3B51421C4}" srcOrd="0" destOrd="0" presId="urn:microsoft.com/office/officeart/2005/8/layout/vList2"/>
    <dgm:cxn modelId="{BA5219EB-F2FA-4319-9556-DDFC565D55D5}" srcId="{4C0DC484-B8F3-4547-AACD-A8B58CD48CA2}" destId="{E6C6E4E2-85C9-4063-B2E0-AEE970019787}" srcOrd="0" destOrd="0" parTransId="{C54C4395-B57F-4964-A687-C95E86B1A25B}" sibTransId="{EC4F6BF2-33D0-44EE-AC40-4B7FFB464186}"/>
    <dgm:cxn modelId="{7BC3E240-BAC7-4F0B-99A7-41C1ACBBEC92}" type="presParOf" srcId="{622D5391-2E66-41C4-ABEE-61F3B51421C4}" destId="{1152883D-3B9B-4C2F-A1F2-6B97F0A3E1D4}" srcOrd="0"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6B39E08C-E902-4754-A78C-576D8D80C69B}" type="doc">
      <dgm:prSet loTypeId="urn:microsoft.com/office/officeart/2005/8/layout/hProcess9" loCatId="process" qsTypeId="urn:microsoft.com/office/officeart/2005/8/quickstyle/simple1" qsCatId="simple" csTypeId="urn:microsoft.com/office/officeart/2005/8/colors/accent1_2" csCatId="accent1" phldr="1"/>
      <dgm:spPr/>
      <dgm:t>
        <a:bodyPr/>
        <a:lstStyle/>
        <a:p>
          <a:endParaRPr lang="en-US"/>
        </a:p>
      </dgm:t>
    </dgm:pt>
    <dgm:pt modelId="{5B80462D-30FD-4357-B49F-67A3CD5E0AFA}">
      <dgm:prSet/>
      <dgm:spPr>
        <a:solidFill>
          <a:srgbClr val="002060"/>
        </a:solidFill>
      </dgm:spPr>
      <dgm:t>
        <a:bodyPr/>
        <a:lstStyle/>
        <a:p>
          <a:r>
            <a:rPr lang="en-US" baseline="0" dirty="0"/>
            <a:t>Your lab supervisor will provide an overview and specific training before working with any biohazardous material.</a:t>
          </a:r>
          <a:endParaRPr lang="en-US" dirty="0"/>
        </a:p>
      </dgm:t>
    </dgm:pt>
    <dgm:pt modelId="{3BCE4697-4C21-472C-9185-45769E8D1A9A}" type="parTrans" cxnId="{D40F2602-91CB-4E3F-8606-F9A56C3AE3AD}">
      <dgm:prSet/>
      <dgm:spPr/>
      <dgm:t>
        <a:bodyPr/>
        <a:lstStyle/>
        <a:p>
          <a:endParaRPr lang="en-US"/>
        </a:p>
      </dgm:t>
    </dgm:pt>
    <dgm:pt modelId="{D7D8D659-BE24-4627-83CE-9D609E36C53F}" type="sibTrans" cxnId="{D40F2602-91CB-4E3F-8606-F9A56C3AE3AD}">
      <dgm:prSet/>
      <dgm:spPr/>
      <dgm:t>
        <a:bodyPr/>
        <a:lstStyle/>
        <a:p>
          <a:endParaRPr lang="en-US"/>
        </a:p>
      </dgm:t>
    </dgm:pt>
    <dgm:pt modelId="{939E28CE-F577-4DCB-9B8F-309741C6789D}">
      <dgm:prSet/>
      <dgm:spPr>
        <a:solidFill>
          <a:srgbClr val="002060"/>
        </a:solidFill>
      </dgm:spPr>
      <dgm:t>
        <a:bodyPr/>
        <a:lstStyle/>
        <a:p>
          <a:r>
            <a:rPr lang="en-US" baseline="0"/>
            <a:t>Always follow protocols as they are there for your safety and the safety of others.</a:t>
          </a:r>
          <a:endParaRPr lang="en-US"/>
        </a:p>
      </dgm:t>
    </dgm:pt>
    <dgm:pt modelId="{C93385AB-41C0-446F-A40C-049CC7041104}" type="parTrans" cxnId="{13E20A6A-D17C-46A6-8EB4-668560531D42}">
      <dgm:prSet/>
      <dgm:spPr/>
      <dgm:t>
        <a:bodyPr/>
        <a:lstStyle/>
        <a:p>
          <a:endParaRPr lang="en-US"/>
        </a:p>
      </dgm:t>
    </dgm:pt>
    <dgm:pt modelId="{7F8660E4-8610-41D3-97FE-3035D28BFC4B}" type="sibTrans" cxnId="{13E20A6A-D17C-46A6-8EB4-668560531D42}">
      <dgm:prSet/>
      <dgm:spPr/>
      <dgm:t>
        <a:bodyPr/>
        <a:lstStyle/>
        <a:p>
          <a:endParaRPr lang="en-US"/>
        </a:p>
      </dgm:t>
    </dgm:pt>
    <dgm:pt modelId="{7735ADE5-6059-4872-83D3-334DC01D9F95}">
      <dgm:prSet/>
      <dgm:spPr>
        <a:solidFill>
          <a:srgbClr val="002060"/>
        </a:solidFill>
      </dgm:spPr>
      <dgm:t>
        <a:bodyPr/>
        <a:lstStyle/>
        <a:p>
          <a:r>
            <a:rPr lang="en-US" baseline="0"/>
            <a:t>If you have questions, ask.</a:t>
          </a:r>
          <a:endParaRPr lang="en-US"/>
        </a:p>
      </dgm:t>
    </dgm:pt>
    <dgm:pt modelId="{35E22710-774F-43A9-A97E-F3108CF30800}" type="parTrans" cxnId="{F00072B3-BBE1-4636-8DC7-05CBF91DB5A9}">
      <dgm:prSet/>
      <dgm:spPr/>
      <dgm:t>
        <a:bodyPr/>
        <a:lstStyle/>
        <a:p>
          <a:endParaRPr lang="en-US"/>
        </a:p>
      </dgm:t>
    </dgm:pt>
    <dgm:pt modelId="{0ED16211-D60F-4838-963D-90B693B86F0E}" type="sibTrans" cxnId="{F00072B3-BBE1-4636-8DC7-05CBF91DB5A9}">
      <dgm:prSet/>
      <dgm:spPr/>
      <dgm:t>
        <a:bodyPr/>
        <a:lstStyle/>
        <a:p>
          <a:endParaRPr lang="en-US"/>
        </a:p>
      </dgm:t>
    </dgm:pt>
    <dgm:pt modelId="{4E40F9A9-5CC9-442C-8CCB-51A90554C6EE}" type="pres">
      <dgm:prSet presAssocID="{6B39E08C-E902-4754-A78C-576D8D80C69B}" presName="CompostProcess" presStyleCnt="0">
        <dgm:presLayoutVars>
          <dgm:dir/>
          <dgm:resizeHandles val="exact"/>
        </dgm:presLayoutVars>
      </dgm:prSet>
      <dgm:spPr/>
    </dgm:pt>
    <dgm:pt modelId="{A501F79C-6075-4B42-B8BD-6A2669CAEC6A}" type="pres">
      <dgm:prSet presAssocID="{6B39E08C-E902-4754-A78C-576D8D80C69B}" presName="arrow" presStyleLbl="bgShp" presStyleIdx="0" presStyleCnt="1" custScaleX="117586"/>
      <dgm:spPr>
        <a:solidFill>
          <a:srgbClr val="00B050"/>
        </a:solidFill>
      </dgm:spPr>
    </dgm:pt>
    <dgm:pt modelId="{785D15C1-9D28-42DA-B672-BD887ADD3A07}" type="pres">
      <dgm:prSet presAssocID="{6B39E08C-E902-4754-A78C-576D8D80C69B}" presName="linearProcess" presStyleCnt="0"/>
      <dgm:spPr/>
    </dgm:pt>
    <dgm:pt modelId="{05C369CF-0034-4EBB-809B-2A48B2BC9528}" type="pres">
      <dgm:prSet presAssocID="{5B80462D-30FD-4357-B49F-67A3CD5E0AFA}" presName="textNode" presStyleLbl="node1" presStyleIdx="0" presStyleCnt="3" custLinFactNeighborX="-6666" custLinFactNeighborY="1087">
        <dgm:presLayoutVars>
          <dgm:bulletEnabled val="1"/>
        </dgm:presLayoutVars>
      </dgm:prSet>
      <dgm:spPr/>
    </dgm:pt>
    <dgm:pt modelId="{5C5FEE8D-5B94-4D37-A9E3-BE59DA6C5363}" type="pres">
      <dgm:prSet presAssocID="{D7D8D659-BE24-4627-83CE-9D609E36C53F}" presName="sibTrans" presStyleCnt="0"/>
      <dgm:spPr/>
    </dgm:pt>
    <dgm:pt modelId="{65C4E1E1-D848-4AD2-AE9A-D8C118B28F64}" type="pres">
      <dgm:prSet presAssocID="{939E28CE-F577-4DCB-9B8F-309741C6789D}" presName="textNode" presStyleLbl="node1" presStyleIdx="1" presStyleCnt="3">
        <dgm:presLayoutVars>
          <dgm:bulletEnabled val="1"/>
        </dgm:presLayoutVars>
      </dgm:prSet>
      <dgm:spPr/>
    </dgm:pt>
    <dgm:pt modelId="{762FC65F-9139-4A66-B8F8-D71386BF4A5B}" type="pres">
      <dgm:prSet presAssocID="{7F8660E4-8610-41D3-97FE-3035D28BFC4B}" presName="sibTrans" presStyleCnt="0"/>
      <dgm:spPr/>
    </dgm:pt>
    <dgm:pt modelId="{A4A5E83A-9655-4BCE-A082-CD1AAD1D1527}" type="pres">
      <dgm:prSet presAssocID="{7735ADE5-6059-4872-83D3-334DC01D9F95}" presName="textNode" presStyleLbl="node1" presStyleIdx="2" presStyleCnt="3">
        <dgm:presLayoutVars>
          <dgm:bulletEnabled val="1"/>
        </dgm:presLayoutVars>
      </dgm:prSet>
      <dgm:spPr/>
    </dgm:pt>
  </dgm:ptLst>
  <dgm:cxnLst>
    <dgm:cxn modelId="{D40F2602-91CB-4E3F-8606-F9A56C3AE3AD}" srcId="{6B39E08C-E902-4754-A78C-576D8D80C69B}" destId="{5B80462D-30FD-4357-B49F-67A3CD5E0AFA}" srcOrd="0" destOrd="0" parTransId="{3BCE4697-4C21-472C-9185-45769E8D1A9A}" sibTransId="{D7D8D659-BE24-4627-83CE-9D609E36C53F}"/>
    <dgm:cxn modelId="{0D74CB48-C8B6-4ECD-9CE7-7944E845CCFB}" type="presOf" srcId="{939E28CE-F577-4DCB-9B8F-309741C6789D}" destId="{65C4E1E1-D848-4AD2-AE9A-D8C118B28F64}" srcOrd="0" destOrd="0" presId="urn:microsoft.com/office/officeart/2005/8/layout/hProcess9"/>
    <dgm:cxn modelId="{13E20A6A-D17C-46A6-8EB4-668560531D42}" srcId="{6B39E08C-E902-4754-A78C-576D8D80C69B}" destId="{939E28CE-F577-4DCB-9B8F-309741C6789D}" srcOrd="1" destOrd="0" parTransId="{C93385AB-41C0-446F-A40C-049CC7041104}" sibTransId="{7F8660E4-8610-41D3-97FE-3035D28BFC4B}"/>
    <dgm:cxn modelId="{088B63A3-0468-4368-A86D-FA63D7539C78}" type="presOf" srcId="{5B80462D-30FD-4357-B49F-67A3CD5E0AFA}" destId="{05C369CF-0034-4EBB-809B-2A48B2BC9528}" srcOrd="0" destOrd="0" presId="urn:microsoft.com/office/officeart/2005/8/layout/hProcess9"/>
    <dgm:cxn modelId="{765E49AA-03EE-44B8-9481-18F84411ACA7}" type="presOf" srcId="{6B39E08C-E902-4754-A78C-576D8D80C69B}" destId="{4E40F9A9-5CC9-442C-8CCB-51A90554C6EE}" srcOrd="0" destOrd="0" presId="urn:microsoft.com/office/officeart/2005/8/layout/hProcess9"/>
    <dgm:cxn modelId="{F00072B3-BBE1-4636-8DC7-05CBF91DB5A9}" srcId="{6B39E08C-E902-4754-A78C-576D8D80C69B}" destId="{7735ADE5-6059-4872-83D3-334DC01D9F95}" srcOrd="2" destOrd="0" parTransId="{35E22710-774F-43A9-A97E-F3108CF30800}" sibTransId="{0ED16211-D60F-4838-963D-90B693B86F0E}"/>
    <dgm:cxn modelId="{BC3C67DA-D0B4-4DC3-8AD3-DBBF1A7E7860}" type="presOf" srcId="{7735ADE5-6059-4872-83D3-334DC01D9F95}" destId="{A4A5E83A-9655-4BCE-A082-CD1AAD1D1527}" srcOrd="0" destOrd="0" presId="urn:microsoft.com/office/officeart/2005/8/layout/hProcess9"/>
    <dgm:cxn modelId="{B0874024-A9A6-4943-91F6-D64EE77E21A9}" type="presParOf" srcId="{4E40F9A9-5CC9-442C-8CCB-51A90554C6EE}" destId="{A501F79C-6075-4B42-B8BD-6A2669CAEC6A}" srcOrd="0" destOrd="0" presId="urn:microsoft.com/office/officeart/2005/8/layout/hProcess9"/>
    <dgm:cxn modelId="{B4999989-4709-4B86-8027-7C918FAC18C0}" type="presParOf" srcId="{4E40F9A9-5CC9-442C-8CCB-51A90554C6EE}" destId="{785D15C1-9D28-42DA-B672-BD887ADD3A07}" srcOrd="1" destOrd="0" presId="urn:microsoft.com/office/officeart/2005/8/layout/hProcess9"/>
    <dgm:cxn modelId="{D64C97BA-3DCA-457A-9C43-4357946DCB5C}" type="presParOf" srcId="{785D15C1-9D28-42DA-B672-BD887ADD3A07}" destId="{05C369CF-0034-4EBB-809B-2A48B2BC9528}" srcOrd="0" destOrd="0" presId="urn:microsoft.com/office/officeart/2005/8/layout/hProcess9"/>
    <dgm:cxn modelId="{9900727D-5C75-4BAF-82E4-B42E706F5680}" type="presParOf" srcId="{785D15C1-9D28-42DA-B672-BD887ADD3A07}" destId="{5C5FEE8D-5B94-4D37-A9E3-BE59DA6C5363}" srcOrd="1" destOrd="0" presId="urn:microsoft.com/office/officeart/2005/8/layout/hProcess9"/>
    <dgm:cxn modelId="{020FF36C-BD44-4CDC-AE63-0D54BD68214E}" type="presParOf" srcId="{785D15C1-9D28-42DA-B672-BD887ADD3A07}" destId="{65C4E1E1-D848-4AD2-AE9A-D8C118B28F64}" srcOrd="2" destOrd="0" presId="urn:microsoft.com/office/officeart/2005/8/layout/hProcess9"/>
    <dgm:cxn modelId="{A8149732-0F88-402A-964C-46BCA6EF07BF}" type="presParOf" srcId="{785D15C1-9D28-42DA-B672-BD887ADD3A07}" destId="{762FC65F-9139-4A66-B8F8-D71386BF4A5B}" srcOrd="3" destOrd="0" presId="urn:microsoft.com/office/officeart/2005/8/layout/hProcess9"/>
    <dgm:cxn modelId="{A00C408C-CD91-4A0C-B9F1-7C6F6BB3DCEC}" type="presParOf" srcId="{785D15C1-9D28-42DA-B672-BD887ADD3A07}" destId="{A4A5E83A-9655-4BCE-A082-CD1AAD1D1527}" srcOrd="4" destOrd="0" presId="urn:microsoft.com/office/officeart/2005/8/layout/hProcess9"/>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62D1BB0C-3C7B-4FB5-86CF-79E8D88F279A}" type="doc">
      <dgm:prSet loTypeId="urn:microsoft.com/office/officeart/2005/8/layout/hProcess9" loCatId="process" qsTypeId="urn:microsoft.com/office/officeart/2005/8/quickstyle/simple1" qsCatId="simple" csTypeId="urn:microsoft.com/office/officeart/2005/8/colors/accent1_2" csCatId="accent1" phldr="1"/>
      <dgm:spPr/>
      <dgm:t>
        <a:bodyPr/>
        <a:lstStyle/>
        <a:p>
          <a:endParaRPr lang="en-US"/>
        </a:p>
      </dgm:t>
    </dgm:pt>
    <dgm:pt modelId="{49330D50-4539-4F04-A085-555854DA6D67}">
      <dgm:prSet/>
      <dgm:spPr>
        <a:solidFill>
          <a:srgbClr val="002060"/>
        </a:solidFill>
      </dgm:spPr>
      <dgm:t>
        <a:bodyPr/>
        <a:lstStyle/>
        <a:p>
          <a:r>
            <a:rPr lang="en-US" baseline="0" dirty="0">
              <a:solidFill>
                <a:schemeClr val="bg1"/>
              </a:solidFill>
            </a:rPr>
            <a:t>Failure to comply with </a:t>
          </a:r>
          <a:r>
            <a:rPr lang="en-US" i="1" baseline="0" dirty="0">
              <a:solidFill>
                <a:schemeClr val="bg1"/>
              </a:solidFill>
              <a:hlinkClick xmlns:r="http://schemas.openxmlformats.org/officeDocument/2006/relationships" r:id="rId1">
                <a:extLst>
                  <a:ext uri="{A12FA001-AC4F-418D-AE19-62706E023703}">
                    <ahyp:hlinkClr xmlns:ahyp="http://schemas.microsoft.com/office/drawing/2018/hyperlinkcolor" val="tx"/>
                  </a:ext>
                </a:extLst>
              </a:hlinkClick>
            </a:rPr>
            <a:t>NIH Guidelines</a:t>
          </a:r>
          <a:r>
            <a:rPr lang="en-US" baseline="0" dirty="0">
              <a:solidFill>
                <a:schemeClr val="bg1"/>
              </a:solidFill>
            </a:rPr>
            <a:t> (or other applicable federal guidelines) and ASU safety plans can result in lost time and increased costs and significant delays, especially if the research project is linked to a defense or graduation</a:t>
          </a:r>
          <a:endParaRPr lang="en-US" dirty="0">
            <a:solidFill>
              <a:schemeClr val="bg1"/>
            </a:solidFill>
          </a:endParaRPr>
        </a:p>
      </dgm:t>
    </dgm:pt>
    <dgm:pt modelId="{0EB5A581-7FB6-4C97-A361-34E0523544ED}" type="parTrans" cxnId="{C9E58BF2-43EE-4211-AE18-0C9EB5A897C3}">
      <dgm:prSet/>
      <dgm:spPr/>
      <dgm:t>
        <a:bodyPr/>
        <a:lstStyle/>
        <a:p>
          <a:endParaRPr lang="en-US"/>
        </a:p>
      </dgm:t>
    </dgm:pt>
    <dgm:pt modelId="{DA2DD561-39AA-4B44-BB1D-B0AB989F56F4}" type="sibTrans" cxnId="{C9E58BF2-43EE-4211-AE18-0C9EB5A897C3}">
      <dgm:prSet/>
      <dgm:spPr/>
      <dgm:t>
        <a:bodyPr/>
        <a:lstStyle/>
        <a:p>
          <a:endParaRPr lang="en-US"/>
        </a:p>
      </dgm:t>
    </dgm:pt>
    <dgm:pt modelId="{F1BF7A92-8C2F-4771-A1DC-C67A709AAC14}">
      <dgm:prSet/>
      <dgm:spPr>
        <a:solidFill>
          <a:srgbClr val="002060"/>
        </a:solidFill>
      </dgm:spPr>
      <dgm:t>
        <a:bodyPr/>
        <a:lstStyle/>
        <a:p>
          <a:r>
            <a:rPr lang="en-US" baseline="0" dirty="0"/>
            <a:t>Sometimes, compliance failures are reportable to oversight agencies like the NIH or CDC; such mistakes can result in institutional penalties including loss of funding</a:t>
          </a:r>
          <a:endParaRPr lang="en-US" dirty="0"/>
        </a:p>
      </dgm:t>
    </dgm:pt>
    <dgm:pt modelId="{ABE5C08B-89CC-406A-87BF-B51ADE22E4EC}" type="parTrans" cxnId="{07F5E494-A0F8-4922-850D-4A68881C31A6}">
      <dgm:prSet/>
      <dgm:spPr/>
      <dgm:t>
        <a:bodyPr/>
        <a:lstStyle/>
        <a:p>
          <a:endParaRPr lang="en-US"/>
        </a:p>
      </dgm:t>
    </dgm:pt>
    <dgm:pt modelId="{13DFE870-C4A9-4182-B7A9-C8B351BFEEA4}" type="sibTrans" cxnId="{07F5E494-A0F8-4922-850D-4A68881C31A6}">
      <dgm:prSet/>
      <dgm:spPr/>
      <dgm:t>
        <a:bodyPr/>
        <a:lstStyle/>
        <a:p>
          <a:endParaRPr lang="en-US"/>
        </a:p>
      </dgm:t>
    </dgm:pt>
    <dgm:pt modelId="{024A39DA-17DF-4721-B017-0A5B3E696BFB}">
      <dgm:prSet/>
      <dgm:spPr>
        <a:solidFill>
          <a:srgbClr val="002060"/>
        </a:solidFill>
      </dgm:spPr>
      <dgm:t>
        <a:bodyPr/>
        <a:lstStyle/>
        <a:p>
          <a:r>
            <a:rPr lang="en-US" baseline="0" dirty="0"/>
            <a:t>If you have ANY questions about these issues, ask your laboratory faculty</a:t>
          </a:r>
          <a:endParaRPr lang="en-US" dirty="0"/>
        </a:p>
      </dgm:t>
    </dgm:pt>
    <dgm:pt modelId="{E994E11D-CDC6-4CCD-ADC5-B4531F05BC4C}" type="parTrans" cxnId="{C8C5E24E-8D16-4E53-8A48-B4CDEBF4D610}">
      <dgm:prSet/>
      <dgm:spPr/>
      <dgm:t>
        <a:bodyPr/>
        <a:lstStyle/>
        <a:p>
          <a:endParaRPr lang="en-US"/>
        </a:p>
      </dgm:t>
    </dgm:pt>
    <dgm:pt modelId="{FF8527EC-527E-4932-B1B0-412FC1BEC4FC}" type="sibTrans" cxnId="{C8C5E24E-8D16-4E53-8A48-B4CDEBF4D610}">
      <dgm:prSet/>
      <dgm:spPr/>
      <dgm:t>
        <a:bodyPr/>
        <a:lstStyle/>
        <a:p>
          <a:endParaRPr lang="en-US"/>
        </a:p>
      </dgm:t>
    </dgm:pt>
    <dgm:pt modelId="{348D0CB8-9A80-4F6A-B69F-896E69547D37}" type="pres">
      <dgm:prSet presAssocID="{62D1BB0C-3C7B-4FB5-86CF-79E8D88F279A}" presName="CompostProcess" presStyleCnt="0">
        <dgm:presLayoutVars>
          <dgm:dir/>
          <dgm:resizeHandles val="exact"/>
        </dgm:presLayoutVars>
      </dgm:prSet>
      <dgm:spPr/>
    </dgm:pt>
    <dgm:pt modelId="{21EDB4AF-4504-4FF0-B243-E746EC0231CA}" type="pres">
      <dgm:prSet presAssocID="{62D1BB0C-3C7B-4FB5-86CF-79E8D88F279A}" presName="arrow" presStyleLbl="bgShp" presStyleIdx="0" presStyleCnt="1" custScaleX="117647"/>
      <dgm:spPr>
        <a:solidFill>
          <a:srgbClr val="00B050"/>
        </a:solidFill>
      </dgm:spPr>
    </dgm:pt>
    <dgm:pt modelId="{DC87AD5C-8702-4AD4-A44D-2C0CAE61AFA5}" type="pres">
      <dgm:prSet presAssocID="{62D1BB0C-3C7B-4FB5-86CF-79E8D88F279A}" presName="linearProcess" presStyleCnt="0"/>
      <dgm:spPr/>
    </dgm:pt>
    <dgm:pt modelId="{6F083CF7-0C6A-44E4-BC77-64A2CC7E0977}" type="pres">
      <dgm:prSet presAssocID="{49330D50-4539-4F04-A085-555854DA6D67}" presName="textNode" presStyleLbl="node1" presStyleIdx="0" presStyleCnt="3" custScaleX="127665" custScaleY="145833">
        <dgm:presLayoutVars>
          <dgm:bulletEnabled val="1"/>
        </dgm:presLayoutVars>
      </dgm:prSet>
      <dgm:spPr/>
    </dgm:pt>
    <dgm:pt modelId="{3BCE2FBC-7C56-4353-A5A8-86508D76C4EB}" type="pres">
      <dgm:prSet presAssocID="{DA2DD561-39AA-4B44-BB1D-B0AB989F56F4}" presName="sibTrans" presStyleCnt="0"/>
      <dgm:spPr/>
    </dgm:pt>
    <dgm:pt modelId="{7A074304-7FA4-433B-819D-86937C610332}" type="pres">
      <dgm:prSet presAssocID="{F1BF7A92-8C2F-4771-A1DC-C67A709AAC14}" presName="textNode" presStyleLbl="node1" presStyleIdx="1" presStyleCnt="3" custScaleX="133315" custScaleY="145833">
        <dgm:presLayoutVars>
          <dgm:bulletEnabled val="1"/>
        </dgm:presLayoutVars>
      </dgm:prSet>
      <dgm:spPr/>
    </dgm:pt>
    <dgm:pt modelId="{2A313C8D-B61F-4676-A5BB-8BD592291025}" type="pres">
      <dgm:prSet presAssocID="{13DFE870-C4A9-4182-B7A9-C8B351BFEEA4}" presName="sibTrans" presStyleCnt="0"/>
      <dgm:spPr/>
    </dgm:pt>
    <dgm:pt modelId="{CC85E24F-69E1-4D91-BC45-17EFF05F3D62}" type="pres">
      <dgm:prSet presAssocID="{024A39DA-17DF-4721-B017-0A5B3E696BFB}" presName="textNode" presStyleLbl="node1" presStyleIdx="2" presStyleCnt="3" custScaleX="101745" custScaleY="135417">
        <dgm:presLayoutVars>
          <dgm:bulletEnabled val="1"/>
        </dgm:presLayoutVars>
      </dgm:prSet>
      <dgm:spPr/>
    </dgm:pt>
  </dgm:ptLst>
  <dgm:cxnLst>
    <dgm:cxn modelId="{60E6CC1C-8263-401D-998E-0E4D26889E00}" type="presOf" srcId="{024A39DA-17DF-4721-B017-0A5B3E696BFB}" destId="{CC85E24F-69E1-4D91-BC45-17EFF05F3D62}" srcOrd="0" destOrd="0" presId="urn:microsoft.com/office/officeart/2005/8/layout/hProcess9"/>
    <dgm:cxn modelId="{1E3EB942-8CF1-4AEA-95F9-1B024650DCDC}" type="presOf" srcId="{49330D50-4539-4F04-A085-555854DA6D67}" destId="{6F083CF7-0C6A-44E4-BC77-64A2CC7E0977}" srcOrd="0" destOrd="0" presId="urn:microsoft.com/office/officeart/2005/8/layout/hProcess9"/>
    <dgm:cxn modelId="{C8C5E24E-8D16-4E53-8A48-B4CDEBF4D610}" srcId="{62D1BB0C-3C7B-4FB5-86CF-79E8D88F279A}" destId="{024A39DA-17DF-4721-B017-0A5B3E696BFB}" srcOrd="2" destOrd="0" parTransId="{E994E11D-CDC6-4CCD-ADC5-B4531F05BC4C}" sibTransId="{FF8527EC-527E-4932-B1B0-412FC1BEC4FC}"/>
    <dgm:cxn modelId="{07F5E494-A0F8-4922-850D-4A68881C31A6}" srcId="{62D1BB0C-3C7B-4FB5-86CF-79E8D88F279A}" destId="{F1BF7A92-8C2F-4771-A1DC-C67A709AAC14}" srcOrd="1" destOrd="0" parTransId="{ABE5C08B-89CC-406A-87BF-B51ADE22E4EC}" sibTransId="{13DFE870-C4A9-4182-B7A9-C8B351BFEEA4}"/>
    <dgm:cxn modelId="{00CC3BD8-DF17-43ED-A143-CCF3CA64D436}" type="presOf" srcId="{F1BF7A92-8C2F-4771-A1DC-C67A709AAC14}" destId="{7A074304-7FA4-433B-819D-86937C610332}" srcOrd="0" destOrd="0" presId="urn:microsoft.com/office/officeart/2005/8/layout/hProcess9"/>
    <dgm:cxn modelId="{FD1A33F1-272F-45DC-87D3-ACFD59D58E8B}" type="presOf" srcId="{62D1BB0C-3C7B-4FB5-86CF-79E8D88F279A}" destId="{348D0CB8-9A80-4F6A-B69F-896E69547D37}" srcOrd="0" destOrd="0" presId="urn:microsoft.com/office/officeart/2005/8/layout/hProcess9"/>
    <dgm:cxn modelId="{C9E58BF2-43EE-4211-AE18-0C9EB5A897C3}" srcId="{62D1BB0C-3C7B-4FB5-86CF-79E8D88F279A}" destId="{49330D50-4539-4F04-A085-555854DA6D67}" srcOrd="0" destOrd="0" parTransId="{0EB5A581-7FB6-4C97-A361-34E0523544ED}" sibTransId="{DA2DD561-39AA-4B44-BB1D-B0AB989F56F4}"/>
    <dgm:cxn modelId="{464A7701-4A19-49BF-A2CE-09F339FF3906}" type="presParOf" srcId="{348D0CB8-9A80-4F6A-B69F-896E69547D37}" destId="{21EDB4AF-4504-4FF0-B243-E746EC0231CA}" srcOrd="0" destOrd="0" presId="urn:microsoft.com/office/officeart/2005/8/layout/hProcess9"/>
    <dgm:cxn modelId="{3C41AA24-4119-4634-96FB-7D0494F2A35B}" type="presParOf" srcId="{348D0CB8-9A80-4F6A-B69F-896E69547D37}" destId="{DC87AD5C-8702-4AD4-A44D-2C0CAE61AFA5}" srcOrd="1" destOrd="0" presId="urn:microsoft.com/office/officeart/2005/8/layout/hProcess9"/>
    <dgm:cxn modelId="{5AAC92C3-933F-496A-84DF-E1081B176930}" type="presParOf" srcId="{DC87AD5C-8702-4AD4-A44D-2C0CAE61AFA5}" destId="{6F083CF7-0C6A-44E4-BC77-64A2CC7E0977}" srcOrd="0" destOrd="0" presId="urn:microsoft.com/office/officeart/2005/8/layout/hProcess9"/>
    <dgm:cxn modelId="{6E8CB968-6FDF-42CF-A959-0C0C326F8D5B}" type="presParOf" srcId="{DC87AD5C-8702-4AD4-A44D-2C0CAE61AFA5}" destId="{3BCE2FBC-7C56-4353-A5A8-86508D76C4EB}" srcOrd="1" destOrd="0" presId="urn:microsoft.com/office/officeart/2005/8/layout/hProcess9"/>
    <dgm:cxn modelId="{8DC3A6D7-5B92-43C4-9614-8CB9A7D3EEAB}" type="presParOf" srcId="{DC87AD5C-8702-4AD4-A44D-2C0CAE61AFA5}" destId="{7A074304-7FA4-433B-819D-86937C610332}" srcOrd="2" destOrd="0" presId="urn:microsoft.com/office/officeart/2005/8/layout/hProcess9"/>
    <dgm:cxn modelId="{B20B2D70-0C87-43D2-949B-7FA513DFE7FE}" type="presParOf" srcId="{DC87AD5C-8702-4AD4-A44D-2C0CAE61AFA5}" destId="{2A313C8D-B61F-4676-A5BB-8BD592291025}" srcOrd="3" destOrd="0" presId="urn:microsoft.com/office/officeart/2005/8/layout/hProcess9"/>
    <dgm:cxn modelId="{657221B9-540C-4F42-A7B1-16F4B7E0D3ED}" type="presParOf" srcId="{DC87AD5C-8702-4AD4-A44D-2C0CAE61AFA5}" destId="{CC85E24F-69E1-4D91-BC45-17EFF05F3D62}" srcOrd="4" destOrd="0" presId="urn:microsoft.com/office/officeart/2005/8/layout/hProcess9"/>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A4E35C19-06C4-4FD8-A515-FF7BEEFA8B6B}" type="doc">
      <dgm:prSet loTypeId="urn:microsoft.com/office/officeart/2005/8/layout/vList2" loCatId="list" qsTypeId="urn:microsoft.com/office/officeart/2005/8/quickstyle/simple1" qsCatId="simple" csTypeId="urn:microsoft.com/office/officeart/2005/8/colors/accent0_2" csCatId="mainScheme"/>
      <dgm:spPr/>
      <dgm:t>
        <a:bodyPr/>
        <a:lstStyle/>
        <a:p>
          <a:endParaRPr lang="en-US"/>
        </a:p>
      </dgm:t>
    </dgm:pt>
    <dgm:pt modelId="{A1DD087D-0856-4E7A-AA15-7128950881AB}">
      <dgm:prSet/>
      <dgm:spPr/>
      <dgm:t>
        <a:bodyPr/>
        <a:lstStyle/>
        <a:p>
          <a:r>
            <a:rPr lang="en-US" dirty="0"/>
            <a:t>The National Institutes of Health </a:t>
          </a:r>
          <a:r>
            <a:rPr lang="en-US" i="1" dirty="0"/>
            <a:t>Guidelines for Research Involving Recombinant or Synthetic Nucleic Acid Molecules</a:t>
          </a:r>
          <a:r>
            <a:rPr lang="en-US" dirty="0"/>
            <a:t>, are normally referred to has the </a:t>
          </a:r>
          <a:r>
            <a:rPr lang="en-US" i="1" dirty="0"/>
            <a:t>NIH Guidelines</a:t>
          </a:r>
          <a:r>
            <a:rPr lang="en-US" dirty="0"/>
            <a:t>.  While the word “guidelines” is usually thought of as good practices to follow, these guidelines are considered mandatory in research grants and noncompliance jeopardizes research funding.</a:t>
          </a:r>
          <a:r>
            <a:rPr lang="en-US" i="1" dirty="0"/>
            <a:t> </a:t>
          </a:r>
          <a:endParaRPr lang="en-US" dirty="0"/>
        </a:p>
      </dgm:t>
    </dgm:pt>
    <dgm:pt modelId="{970E2DE0-D461-4929-A623-45C4FD612969}" type="parTrans" cxnId="{8BBB6D11-DC29-46E1-8964-5C616BEC8373}">
      <dgm:prSet/>
      <dgm:spPr/>
      <dgm:t>
        <a:bodyPr/>
        <a:lstStyle/>
        <a:p>
          <a:endParaRPr lang="en-US"/>
        </a:p>
      </dgm:t>
    </dgm:pt>
    <dgm:pt modelId="{C54B6748-4248-42C2-A59A-4959D8888DE1}" type="sibTrans" cxnId="{8BBB6D11-DC29-46E1-8964-5C616BEC8373}">
      <dgm:prSet/>
      <dgm:spPr/>
      <dgm:t>
        <a:bodyPr/>
        <a:lstStyle/>
        <a:p>
          <a:endParaRPr lang="en-US"/>
        </a:p>
      </dgm:t>
    </dgm:pt>
    <dgm:pt modelId="{9471B65D-D801-4057-8B48-2639C33A760C}" type="pres">
      <dgm:prSet presAssocID="{A4E35C19-06C4-4FD8-A515-FF7BEEFA8B6B}" presName="linear" presStyleCnt="0">
        <dgm:presLayoutVars>
          <dgm:animLvl val="lvl"/>
          <dgm:resizeHandles val="exact"/>
        </dgm:presLayoutVars>
      </dgm:prSet>
      <dgm:spPr/>
    </dgm:pt>
    <dgm:pt modelId="{3FD10650-BFFF-45BF-8B44-1A056077F54D}" type="pres">
      <dgm:prSet presAssocID="{A1DD087D-0856-4E7A-AA15-7128950881AB}" presName="parentText" presStyleLbl="node1" presStyleIdx="0" presStyleCnt="1" custLinFactNeighborY="-11400">
        <dgm:presLayoutVars>
          <dgm:chMax val="0"/>
          <dgm:bulletEnabled val="1"/>
        </dgm:presLayoutVars>
      </dgm:prSet>
      <dgm:spPr/>
    </dgm:pt>
  </dgm:ptLst>
  <dgm:cxnLst>
    <dgm:cxn modelId="{8BBB6D11-DC29-46E1-8964-5C616BEC8373}" srcId="{A4E35C19-06C4-4FD8-A515-FF7BEEFA8B6B}" destId="{A1DD087D-0856-4E7A-AA15-7128950881AB}" srcOrd="0" destOrd="0" parTransId="{970E2DE0-D461-4929-A623-45C4FD612969}" sibTransId="{C54B6748-4248-42C2-A59A-4959D8888DE1}"/>
    <dgm:cxn modelId="{3A679589-3D04-4263-819F-2179B18AD6AD}" type="presOf" srcId="{A1DD087D-0856-4E7A-AA15-7128950881AB}" destId="{3FD10650-BFFF-45BF-8B44-1A056077F54D}" srcOrd="0" destOrd="0" presId="urn:microsoft.com/office/officeart/2005/8/layout/vList2"/>
    <dgm:cxn modelId="{356BD0EC-D625-4508-B1AB-E5C1647A2326}" type="presOf" srcId="{A4E35C19-06C4-4FD8-A515-FF7BEEFA8B6B}" destId="{9471B65D-D801-4057-8B48-2639C33A760C}" srcOrd="0" destOrd="0" presId="urn:microsoft.com/office/officeart/2005/8/layout/vList2"/>
    <dgm:cxn modelId="{0E2BEA56-B34A-4EB4-B98B-065FCCA0C90F}" type="presParOf" srcId="{9471B65D-D801-4057-8B48-2639C33A760C}" destId="{3FD10650-BFFF-45BF-8B44-1A056077F54D}" srcOrd="0"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15635B90-D7DA-4ECF-BCA5-35D8C8E7507F}" type="doc">
      <dgm:prSet loTypeId="urn:microsoft.com/office/officeart/2005/8/layout/hList7" loCatId="list" qsTypeId="urn:microsoft.com/office/officeart/2005/8/quickstyle/simple1" qsCatId="simple" csTypeId="urn:microsoft.com/office/officeart/2005/8/colors/accent1_2" csCatId="accent1" phldr="1"/>
      <dgm:spPr/>
      <dgm:t>
        <a:bodyPr/>
        <a:lstStyle/>
        <a:p>
          <a:endParaRPr lang="en-US"/>
        </a:p>
      </dgm:t>
    </dgm:pt>
    <dgm:pt modelId="{165245FC-C132-46A0-B859-ED89C1446E17}">
      <dgm:prSet/>
      <dgm:spPr>
        <a:solidFill>
          <a:srgbClr val="002060"/>
        </a:solidFill>
      </dgm:spPr>
      <dgm:t>
        <a:bodyPr/>
        <a:lstStyle/>
        <a:p>
          <a:r>
            <a:rPr lang="en-US" baseline="0"/>
            <a:t>Biosafety describes the basic and special practices necessary to safely handle and contain infectious microorganisms or hazardous biological materials</a:t>
          </a:r>
          <a:endParaRPr lang="en-US"/>
        </a:p>
      </dgm:t>
    </dgm:pt>
    <dgm:pt modelId="{7C2EA56F-2383-45B4-B8BE-F3890FDAE79A}" type="parTrans" cxnId="{F1EA96C0-60BF-4EB5-81D1-78CF15BB9AA6}">
      <dgm:prSet/>
      <dgm:spPr/>
      <dgm:t>
        <a:bodyPr/>
        <a:lstStyle/>
        <a:p>
          <a:endParaRPr lang="en-US"/>
        </a:p>
      </dgm:t>
    </dgm:pt>
    <dgm:pt modelId="{247D59C2-C919-4021-8E10-7E794081920F}" type="sibTrans" cxnId="{F1EA96C0-60BF-4EB5-81D1-78CF15BB9AA6}">
      <dgm:prSet/>
      <dgm:spPr/>
      <dgm:t>
        <a:bodyPr/>
        <a:lstStyle/>
        <a:p>
          <a:endParaRPr lang="en-US"/>
        </a:p>
      </dgm:t>
    </dgm:pt>
    <dgm:pt modelId="{6B01EB7D-623E-4E95-826B-02F4390B432D}">
      <dgm:prSet/>
      <dgm:spPr>
        <a:solidFill>
          <a:srgbClr val="002060"/>
        </a:solidFill>
      </dgm:spPr>
      <dgm:t>
        <a:bodyPr/>
        <a:lstStyle/>
        <a:p>
          <a:r>
            <a:rPr lang="en-US" baseline="0"/>
            <a:t>Biosafety also describes the safety equipment and facilities needed to protect personnel and the environment from exposure to biologically hazardous materials</a:t>
          </a:r>
          <a:endParaRPr lang="en-US"/>
        </a:p>
      </dgm:t>
    </dgm:pt>
    <dgm:pt modelId="{DCA1C514-BD73-4CF8-ABED-DCCDD5732E5D}" type="parTrans" cxnId="{D15DBF30-01EE-4225-86D6-24ADCFFA86E0}">
      <dgm:prSet/>
      <dgm:spPr/>
      <dgm:t>
        <a:bodyPr/>
        <a:lstStyle/>
        <a:p>
          <a:endParaRPr lang="en-US"/>
        </a:p>
      </dgm:t>
    </dgm:pt>
    <dgm:pt modelId="{6EAFFF5A-A104-4096-B070-A1C02B3544E9}" type="sibTrans" cxnId="{D15DBF30-01EE-4225-86D6-24ADCFFA86E0}">
      <dgm:prSet/>
      <dgm:spPr/>
      <dgm:t>
        <a:bodyPr/>
        <a:lstStyle/>
        <a:p>
          <a:endParaRPr lang="en-US"/>
        </a:p>
      </dgm:t>
    </dgm:pt>
    <dgm:pt modelId="{082474B3-4AFF-4130-AD88-301FEEBE7357}">
      <dgm:prSet/>
      <dgm:spPr>
        <a:solidFill>
          <a:srgbClr val="002060"/>
        </a:solidFill>
      </dgm:spPr>
      <dgm:t>
        <a:bodyPr/>
        <a:lstStyle/>
        <a:p>
          <a:r>
            <a:rPr lang="en-US" baseline="0"/>
            <a:t>In short, biosafety keeps you safe in the lab</a:t>
          </a:r>
          <a:endParaRPr lang="en-US"/>
        </a:p>
      </dgm:t>
    </dgm:pt>
    <dgm:pt modelId="{262EB043-07EB-4BA9-9D35-F8C2ABC7893C}" type="parTrans" cxnId="{ECFED31C-E743-477D-8EC3-41AF302F91D7}">
      <dgm:prSet/>
      <dgm:spPr/>
      <dgm:t>
        <a:bodyPr/>
        <a:lstStyle/>
        <a:p>
          <a:endParaRPr lang="en-US"/>
        </a:p>
      </dgm:t>
    </dgm:pt>
    <dgm:pt modelId="{218BA39B-E70F-4651-86F4-D5447073E5B8}" type="sibTrans" cxnId="{ECFED31C-E743-477D-8EC3-41AF302F91D7}">
      <dgm:prSet/>
      <dgm:spPr/>
      <dgm:t>
        <a:bodyPr/>
        <a:lstStyle/>
        <a:p>
          <a:endParaRPr lang="en-US"/>
        </a:p>
      </dgm:t>
    </dgm:pt>
    <dgm:pt modelId="{5290206F-F175-4254-A0E9-6803DC15F0F3}" type="pres">
      <dgm:prSet presAssocID="{15635B90-D7DA-4ECF-BCA5-35D8C8E7507F}" presName="Name0" presStyleCnt="0">
        <dgm:presLayoutVars>
          <dgm:dir/>
          <dgm:resizeHandles val="exact"/>
        </dgm:presLayoutVars>
      </dgm:prSet>
      <dgm:spPr/>
    </dgm:pt>
    <dgm:pt modelId="{6D8303F8-E5C8-44EC-99C6-CA935A270CF2}" type="pres">
      <dgm:prSet presAssocID="{15635B90-D7DA-4ECF-BCA5-35D8C8E7507F}" presName="fgShape" presStyleLbl="fgShp" presStyleIdx="0" presStyleCnt="1"/>
      <dgm:spPr>
        <a:solidFill>
          <a:srgbClr val="00B050"/>
        </a:solidFill>
      </dgm:spPr>
    </dgm:pt>
    <dgm:pt modelId="{70267607-87D7-4CB9-A929-D1DDC88CE8C2}" type="pres">
      <dgm:prSet presAssocID="{15635B90-D7DA-4ECF-BCA5-35D8C8E7507F}" presName="linComp" presStyleCnt="0"/>
      <dgm:spPr/>
    </dgm:pt>
    <dgm:pt modelId="{0FD1A170-ED60-4450-88B4-885A047236C3}" type="pres">
      <dgm:prSet presAssocID="{165245FC-C132-46A0-B859-ED89C1446E17}" presName="compNode" presStyleCnt="0"/>
      <dgm:spPr/>
    </dgm:pt>
    <dgm:pt modelId="{A0339F81-94AA-426C-B93E-3425FE662D21}" type="pres">
      <dgm:prSet presAssocID="{165245FC-C132-46A0-B859-ED89C1446E17}" presName="bkgdShape" presStyleLbl="node1" presStyleIdx="0" presStyleCnt="3"/>
      <dgm:spPr/>
    </dgm:pt>
    <dgm:pt modelId="{C3E6BD0C-94B6-4BC4-B9D5-176CDA74EF7A}" type="pres">
      <dgm:prSet presAssocID="{165245FC-C132-46A0-B859-ED89C1446E17}" presName="nodeTx" presStyleLbl="node1" presStyleIdx="0" presStyleCnt="3">
        <dgm:presLayoutVars>
          <dgm:bulletEnabled val="1"/>
        </dgm:presLayoutVars>
      </dgm:prSet>
      <dgm:spPr/>
    </dgm:pt>
    <dgm:pt modelId="{AAF240CA-94A4-4207-B0B6-E241B2327433}" type="pres">
      <dgm:prSet presAssocID="{165245FC-C132-46A0-B859-ED89C1446E17}" presName="invisiNode" presStyleLbl="node1" presStyleIdx="0" presStyleCnt="3"/>
      <dgm:spPr/>
    </dgm:pt>
    <dgm:pt modelId="{7C93F4C8-AC1F-405A-9367-C7031C4F2C47}" type="pres">
      <dgm:prSet presAssocID="{165245FC-C132-46A0-B859-ED89C1446E17}" presName="imagNode" presStyleLbl="fgImgPlace1" presStyleIdx="0" presStyleCnt="3"/>
      <dgm:spPr>
        <a:blipFill>
          <a:blip xmlns:r="http://schemas.openxmlformats.org/officeDocument/2006/relationships" r:embed="rId1" cstate="print">
            <a:extLst>
              <a:ext uri="{28A0092B-C50C-407E-A947-70E740481C1C}">
                <a14:useLocalDpi xmlns:a14="http://schemas.microsoft.com/office/drawing/2010/main" val="0"/>
              </a:ext>
              <a:ext uri="{837473B0-CC2E-450A-ABE3-18F120FF3D39}">
                <a1611:picAttrSrcUrl xmlns:a1611="http://schemas.microsoft.com/office/drawing/2016/11/main" r:id="rId2"/>
              </a:ext>
            </a:extLst>
          </a:blip>
          <a:srcRect/>
          <a:stretch>
            <a:fillRect l="-30000" r="-30000"/>
          </a:stretch>
        </a:blipFill>
      </dgm:spPr>
    </dgm:pt>
    <dgm:pt modelId="{A4C5F7FE-AAC4-4DC1-93D1-99B58126D457}" type="pres">
      <dgm:prSet presAssocID="{247D59C2-C919-4021-8E10-7E794081920F}" presName="sibTrans" presStyleLbl="sibTrans2D1" presStyleIdx="0" presStyleCnt="0"/>
      <dgm:spPr/>
    </dgm:pt>
    <dgm:pt modelId="{35958041-2A1B-45B1-8556-215522DB81F9}" type="pres">
      <dgm:prSet presAssocID="{6B01EB7D-623E-4E95-826B-02F4390B432D}" presName="compNode" presStyleCnt="0"/>
      <dgm:spPr/>
    </dgm:pt>
    <dgm:pt modelId="{E60E84A3-E084-4D90-A738-6339694FE92C}" type="pres">
      <dgm:prSet presAssocID="{6B01EB7D-623E-4E95-826B-02F4390B432D}" presName="bkgdShape" presStyleLbl="node1" presStyleIdx="1" presStyleCnt="3"/>
      <dgm:spPr/>
    </dgm:pt>
    <dgm:pt modelId="{2B95128A-1456-4FF7-A205-7A3E1F075F72}" type="pres">
      <dgm:prSet presAssocID="{6B01EB7D-623E-4E95-826B-02F4390B432D}" presName="nodeTx" presStyleLbl="node1" presStyleIdx="1" presStyleCnt="3">
        <dgm:presLayoutVars>
          <dgm:bulletEnabled val="1"/>
        </dgm:presLayoutVars>
      </dgm:prSet>
      <dgm:spPr/>
    </dgm:pt>
    <dgm:pt modelId="{889B0103-A4B0-4F23-8134-2C1E4AC1A4BF}" type="pres">
      <dgm:prSet presAssocID="{6B01EB7D-623E-4E95-826B-02F4390B432D}" presName="invisiNode" presStyleLbl="node1" presStyleIdx="1" presStyleCnt="3"/>
      <dgm:spPr/>
    </dgm:pt>
    <dgm:pt modelId="{FFAF4E9F-6B6D-49D9-93B8-7095BF2F6F11}" type="pres">
      <dgm:prSet presAssocID="{6B01EB7D-623E-4E95-826B-02F4390B432D}" presName="imagNode" presStyleLbl="fgImgPlace1" presStyleIdx="1" presStyleCnt="3"/>
      <dgm:spPr>
        <a:blipFill>
          <a:blip xmlns:r="http://schemas.openxmlformats.org/officeDocument/2006/relationships"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a:stretch>
            <a:fillRect l="-39000" r="-39000"/>
          </a:stretch>
        </a:blipFill>
      </dgm:spPr>
    </dgm:pt>
    <dgm:pt modelId="{469791DD-BC66-4F3D-95C9-943C0DA81379}" type="pres">
      <dgm:prSet presAssocID="{6EAFFF5A-A104-4096-B070-A1C02B3544E9}" presName="sibTrans" presStyleLbl="sibTrans2D1" presStyleIdx="0" presStyleCnt="0"/>
      <dgm:spPr/>
    </dgm:pt>
    <dgm:pt modelId="{49451287-A752-4607-8F60-61D8F2D88065}" type="pres">
      <dgm:prSet presAssocID="{082474B3-4AFF-4130-AD88-301FEEBE7357}" presName="compNode" presStyleCnt="0"/>
      <dgm:spPr/>
    </dgm:pt>
    <dgm:pt modelId="{AF8B13DE-8B1E-434E-AD2D-88149E6701E3}" type="pres">
      <dgm:prSet presAssocID="{082474B3-4AFF-4130-AD88-301FEEBE7357}" presName="bkgdShape" presStyleLbl="node1" presStyleIdx="2" presStyleCnt="3"/>
      <dgm:spPr/>
    </dgm:pt>
    <dgm:pt modelId="{473CB1D4-4077-4625-957A-29ED7B02AC70}" type="pres">
      <dgm:prSet presAssocID="{082474B3-4AFF-4130-AD88-301FEEBE7357}" presName="nodeTx" presStyleLbl="node1" presStyleIdx="2" presStyleCnt="3">
        <dgm:presLayoutVars>
          <dgm:bulletEnabled val="1"/>
        </dgm:presLayoutVars>
      </dgm:prSet>
      <dgm:spPr/>
    </dgm:pt>
    <dgm:pt modelId="{848A4ABF-23A5-408B-9A64-E244FE96CFE0}" type="pres">
      <dgm:prSet presAssocID="{082474B3-4AFF-4130-AD88-301FEEBE7357}" presName="invisiNode" presStyleLbl="node1" presStyleIdx="2" presStyleCnt="3"/>
      <dgm:spPr/>
    </dgm:pt>
    <dgm:pt modelId="{16E734ED-7C95-42CA-9CDF-A7B2FABEB783}" type="pres">
      <dgm:prSet presAssocID="{082474B3-4AFF-4130-AD88-301FEEBE7357}" presName="imagNode" presStyleLbl="fgImgPlace1" presStyleIdx="2" presStyleCnt="3"/>
      <dgm:spPr>
        <a:blipFill>
          <a:blip xmlns:r="http://schemas.openxmlformats.org/officeDocument/2006/relationships" r:embed="rId5" cstate="print">
            <a:extLst>
              <a:ext uri="{28A0092B-C50C-407E-A947-70E740481C1C}">
                <a14:useLocalDpi xmlns:a14="http://schemas.microsoft.com/office/drawing/2010/main" val="0"/>
              </a:ext>
              <a:ext uri="{837473B0-CC2E-450A-ABE3-18F120FF3D39}">
                <a1611:picAttrSrcUrl xmlns:a1611="http://schemas.microsoft.com/office/drawing/2016/11/main" r:id="rId6"/>
              </a:ext>
            </a:extLst>
          </a:blip>
          <a:srcRect/>
          <a:stretch>
            <a:fillRect/>
          </a:stretch>
        </a:blipFill>
      </dgm:spPr>
    </dgm:pt>
  </dgm:ptLst>
  <dgm:cxnLst>
    <dgm:cxn modelId="{48C11A03-185B-4696-A2FE-6C758B46717D}" type="presOf" srcId="{6B01EB7D-623E-4E95-826B-02F4390B432D}" destId="{E60E84A3-E084-4D90-A738-6339694FE92C}" srcOrd="0" destOrd="0" presId="urn:microsoft.com/office/officeart/2005/8/layout/hList7"/>
    <dgm:cxn modelId="{B226E405-AB6F-4D03-BCFB-714DE6CE1C83}" type="presOf" srcId="{15635B90-D7DA-4ECF-BCA5-35D8C8E7507F}" destId="{5290206F-F175-4254-A0E9-6803DC15F0F3}" srcOrd="0" destOrd="0" presId="urn:microsoft.com/office/officeart/2005/8/layout/hList7"/>
    <dgm:cxn modelId="{7B11F813-F806-405D-A895-3452E4AFE1C8}" type="presOf" srcId="{082474B3-4AFF-4130-AD88-301FEEBE7357}" destId="{473CB1D4-4077-4625-957A-29ED7B02AC70}" srcOrd="1" destOrd="0" presId="urn:microsoft.com/office/officeart/2005/8/layout/hList7"/>
    <dgm:cxn modelId="{ECFED31C-E743-477D-8EC3-41AF302F91D7}" srcId="{15635B90-D7DA-4ECF-BCA5-35D8C8E7507F}" destId="{082474B3-4AFF-4130-AD88-301FEEBE7357}" srcOrd="2" destOrd="0" parTransId="{262EB043-07EB-4BA9-9D35-F8C2ABC7893C}" sibTransId="{218BA39B-E70F-4651-86F4-D5447073E5B8}"/>
    <dgm:cxn modelId="{06FE462C-A5A4-4DBA-BA2A-7BE0940EB98A}" type="presOf" srcId="{6B01EB7D-623E-4E95-826B-02F4390B432D}" destId="{2B95128A-1456-4FF7-A205-7A3E1F075F72}" srcOrd="1" destOrd="0" presId="urn:microsoft.com/office/officeart/2005/8/layout/hList7"/>
    <dgm:cxn modelId="{D15DBF30-01EE-4225-86D6-24ADCFFA86E0}" srcId="{15635B90-D7DA-4ECF-BCA5-35D8C8E7507F}" destId="{6B01EB7D-623E-4E95-826B-02F4390B432D}" srcOrd="1" destOrd="0" parTransId="{DCA1C514-BD73-4CF8-ABED-DCCDD5732E5D}" sibTransId="{6EAFFF5A-A104-4096-B070-A1C02B3544E9}"/>
    <dgm:cxn modelId="{0C81695F-D07C-452A-815B-5A48769C919E}" type="presOf" srcId="{6EAFFF5A-A104-4096-B070-A1C02B3544E9}" destId="{469791DD-BC66-4F3D-95C9-943C0DA81379}" srcOrd="0" destOrd="0" presId="urn:microsoft.com/office/officeart/2005/8/layout/hList7"/>
    <dgm:cxn modelId="{EADC9776-FED3-4752-8107-C75A6C39CA7D}" type="presOf" srcId="{082474B3-4AFF-4130-AD88-301FEEBE7357}" destId="{AF8B13DE-8B1E-434E-AD2D-88149E6701E3}" srcOrd="0" destOrd="0" presId="urn:microsoft.com/office/officeart/2005/8/layout/hList7"/>
    <dgm:cxn modelId="{DC3CA257-B3DF-4533-9FE0-F0D928678F27}" type="presOf" srcId="{165245FC-C132-46A0-B859-ED89C1446E17}" destId="{A0339F81-94AA-426C-B93E-3425FE662D21}" srcOrd="0" destOrd="0" presId="urn:microsoft.com/office/officeart/2005/8/layout/hList7"/>
    <dgm:cxn modelId="{B2A1A993-6FCE-4075-9E41-BC2730269EEE}" type="presOf" srcId="{247D59C2-C919-4021-8E10-7E794081920F}" destId="{A4C5F7FE-AAC4-4DC1-93D1-99B58126D457}" srcOrd="0" destOrd="0" presId="urn:microsoft.com/office/officeart/2005/8/layout/hList7"/>
    <dgm:cxn modelId="{F1EA96C0-60BF-4EB5-81D1-78CF15BB9AA6}" srcId="{15635B90-D7DA-4ECF-BCA5-35D8C8E7507F}" destId="{165245FC-C132-46A0-B859-ED89C1446E17}" srcOrd="0" destOrd="0" parTransId="{7C2EA56F-2383-45B4-B8BE-F3890FDAE79A}" sibTransId="{247D59C2-C919-4021-8E10-7E794081920F}"/>
    <dgm:cxn modelId="{0D8A77CF-500D-4716-8D32-072520D8B28D}" type="presOf" srcId="{165245FC-C132-46A0-B859-ED89C1446E17}" destId="{C3E6BD0C-94B6-4BC4-B9D5-176CDA74EF7A}" srcOrd="1" destOrd="0" presId="urn:microsoft.com/office/officeart/2005/8/layout/hList7"/>
    <dgm:cxn modelId="{F55B484B-3EAA-4FAB-A981-0777620BF4E8}" type="presParOf" srcId="{5290206F-F175-4254-A0E9-6803DC15F0F3}" destId="{6D8303F8-E5C8-44EC-99C6-CA935A270CF2}" srcOrd="0" destOrd="0" presId="urn:microsoft.com/office/officeart/2005/8/layout/hList7"/>
    <dgm:cxn modelId="{B15A2560-B8FE-49CD-9EBA-5E71BA039D12}" type="presParOf" srcId="{5290206F-F175-4254-A0E9-6803DC15F0F3}" destId="{70267607-87D7-4CB9-A929-D1DDC88CE8C2}" srcOrd="1" destOrd="0" presId="urn:microsoft.com/office/officeart/2005/8/layout/hList7"/>
    <dgm:cxn modelId="{3AF2768A-F3FB-42AE-A5DE-513678B373EF}" type="presParOf" srcId="{70267607-87D7-4CB9-A929-D1DDC88CE8C2}" destId="{0FD1A170-ED60-4450-88B4-885A047236C3}" srcOrd="0" destOrd="0" presId="urn:microsoft.com/office/officeart/2005/8/layout/hList7"/>
    <dgm:cxn modelId="{383BBDB6-FB26-4281-8079-D855CA9B0875}" type="presParOf" srcId="{0FD1A170-ED60-4450-88B4-885A047236C3}" destId="{A0339F81-94AA-426C-B93E-3425FE662D21}" srcOrd="0" destOrd="0" presId="urn:microsoft.com/office/officeart/2005/8/layout/hList7"/>
    <dgm:cxn modelId="{324FF645-DAC2-482B-9584-EE740760BC23}" type="presParOf" srcId="{0FD1A170-ED60-4450-88B4-885A047236C3}" destId="{C3E6BD0C-94B6-4BC4-B9D5-176CDA74EF7A}" srcOrd="1" destOrd="0" presId="urn:microsoft.com/office/officeart/2005/8/layout/hList7"/>
    <dgm:cxn modelId="{2702882E-9EE9-40DB-AFAA-A8FCA086C7FA}" type="presParOf" srcId="{0FD1A170-ED60-4450-88B4-885A047236C3}" destId="{AAF240CA-94A4-4207-B0B6-E241B2327433}" srcOrd="2" destOrd="0" presId="urn:microsoft.com/office/officeart/2005/8/layout/hList7"/>
    <dgm:cxn modelId="{96D1625E-E9C3-4A83-BA86-C1796184C904}" type="presParOf" srcId="{0FD1A170-ED60-4450-88B4-885A047236C3}" destId="{7C93F4C8-AC1F-405A-9367-C7031C4F2C47}" srcOrd="3" destOrd="0" presId="urn:microsoft.com/office/officeart/2005/8/layout/hList7"/>
    <dgm:cxn modelId="{8A21D472-38B2-4AEE-ACD3-6591CA1D5979}" type="presParOf" srcId="{70267607-87D7-4CB9-A929-D1DDC88CE8C2}" destId="{A4C5F7FE-AAC4-4DC1-93D1-99B58126D457}" srcOrd="1" destOrd="0" presId="urn:microsoft.com/office/officeart/2005/8/layout/hList7"/>
    <dgm:cxn modelId="{2EC2E73E-9CBA-4225-ADFD-2A8FD1E85EED}" type="presParOf" srcId="{70267607-87D7-4CB9-A929-D1DDC88CE8C2}" destId="{35958041-2A1B-45B1-8556-215522DB81F9}" srcOrd="2" destOrd="0" presId="urn:microsoft.com/office/officeart/2005/8/layout/hList7"/>
    <dgm:cxn modelId="{3F2BE2AF-1EEC-4DFD-A7D9-38796DF293E4}" type="presParOf" srcId="{35958041-2A1B-45B1-8556-215522DB81F9}" destId="{E60E84A3-E084-4D90-A738-6339694FE92C}" srcOrd="0" destOrd="0" presId="urn:microsoft.com/office/officeart/2005/8/layout/hList7"/>
    <dgm:cxn modelId="{A7C297B5-B4D2-4224-8D0A-6F6C6AF99FEF}" type="presParOf" srcId="{35958041-2A1B-45B1-8556-215522DB81F9}" destId="{2B95128A-1456-4FF7-A205-7A3E1F075F72}" srcOrd="1" destOrd="0" presId="urn:microsoft.com/office/officeart/2005/8/layout/hList7"/>
    <dgm:cxn modelId="{DC67C618-5802-43C0-9A2D-933A4273276F}" type="presParOf" srcId="{35958041-2A1B-45B1-8556-215522DB81F9}" destId="{889B0103-A4B0-4F23-8134-2C1E4AC1A4BF}" srcOrd="2" destOrd="0" presId="urn:microsoft.com/office/officeart/2005/8/layout/hList7"/>
    <dgm:cxn modelId="{C0D6E01B-8CDF-4E76-8BB1-39A5FDB29D8B}" type="presParOf" srcId="{35958041-2A1B-45B1-8556-215522DB81F9}" destId="{FFAF4E9F-6B6D-49D9-93B8-7095BF2F6F11}" srcOrd="3" destOrd="0" presId="urn:microsoft.com/office/officeart/2005/8/layout/hList7"/>
    <dgm:cxn modelId="{9336B345-7543-4C33-B549-EBA9384B31F4}" type="presParOf" srcId="{70267607-87D7-4CB9-A929-D1DDC88CE8C2}" destId="{469791DD-BC66-4F3D-95C9-943C0DA81379}" srcOrd="3" destOrd="0" presId="urn:microsoft.com/office/officeart/2005/8/layout/hList7"/>
    <dgm:cxn modelId="{E8555F26-AA37-4BDB-BE88-98E48306381D}" type="presParOf" srcId="{70267607-87D7-4CB9-A929-D1DDC88CE8C2}" destId="{49451287-A752-4607-8F60-61D8F2D88065}" srcOrd="4" destOrd="0" presId="urn:microsoft.com/office/officeart/2005/8/layout/hList7"/>
    <dgm:cxn modelId="{F7DA8F91-121D-4084-873D-92E10F51E716}" type="presParOf" srcId="{49451287-A752-4607-8F60-61D8F2D88065}" destId="{AF8B13DE-8B1E-434E-AD2D-88149E6701E3}" srcOrd="0" destOrd="0" presId="urn:microsoft.com/office/officeart/2005/8/layout/hList7"/>
    <dgm:cxn modelId="{B5C75841-52BA-47D4-87CF-752B080F1D97}" type="presParOf" srcId="{49451287-A752-4607-8F60-61D8F2D88065}" destId="{473CB1D4-4077-4625-957A-29ED7B02AC70}" srcOrd="1" destOrd="0" presId="urn:microsoft.com/office/officeart/2005/8/layout/hList7"/>
    <dgm:cxn modelId="{51D81E1B-1E62-4D18-8BEA-953F61800D4A}" type="presParOf" srcId="{49451287-A752-4607-8F60-61D8F2D88065}" destId="{848A4ABF-23A5-408B-9A64-E244FE96CFE0}" srcOrd="2" destOrd="0" presId="urn:microsoft.com/office/officeart/2005/8/layout/hList7"/>
    <dgm:cxn modelId="{1A432A08-F3AB-49B8-8D63-F973BA4D4818}" type="presParOf" srcId="{49451287-A752-4607-8F60-61D8F2D88065}" destId="{16E734ED-7C95-42CA-9CDF-A7B2FABEB783}" srcOrd="3" destOrd="0" presId="urn:microsoft.com/office/officeart/2005/8/layout/hList7"/>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4A2A5011-8701-429E-9EDD-FB7CDF92AD19}" type="doc">
      <dgm:prSet loTypeId="urn:microsoft.com/office/officeart/2005/8/layout/vList2" loCatId="list" qsTypeId="urn:microsoft.com/office/officeart/2005/8/quickstyle/simple1" qsCatId="simple" csTypeId="urn:microsoft.com/office/officeart/2005/8/colors/accent2_4" csCatId="accent2" phldr="1"/>
      <dgm:spPr/>
      <dgm:t>
        <a:bodyPr/>
        <a:lstStyle/>
        <a:p>
          <a:endParaRPr lang="en-US"/>
        </a:p>
      </dgm:t>
    </dgm:pt>
    <dgm:pt modelId="{064698E9-0E4F-4018-8C45-F3DCAEF584C2}">
      <dgm:prSet/>
      <dgm:spPr>
        <a:solidFill>
          <a:srgbClr val="002060"/>
        </a:solidFill>
      </dgm:spPr>
      <dgm:t>
        <a:bodyPr/>
        <a:lstStyle/>
        <a:p>
          <a:r>
            <a:rPr lang="en-US" i="1" dirty="0">
              <a:solidFill>
                <a:schemeClr val="bg1"/>
              </a:solidFill>
            </a:rPr>
            <a:t>This course focuses specifically upon biosafety.  Review the </a:t>
          </a:r>
          <a:r>
            <a:rPr lang="en-US" i="1" dirty="0">
              <a:solidFill>
                <a:schemeClr val="bg1"/>
              </a:solidFill>
              <a:hlinkClick xmlns:r="http://schemas.openxmlformats.org/officeDocument/2006/relationships" r:id="rId1">
                <a:extLst>
                  <a:ext uri="{A12FA001-AC4F-418D-AE19-62706E023703}">
                    <ahyp:hlinkClr xmlns:ahyp="http://schemas.microsoft.com/office/drawing/2018/hyperlinkcolor" val="tx"/>
                  </a:ext>
                </a:extLst>
              </a:hlinkClick>
            </a:rPr>
            <a:t>Laboratory Safety Course</a:t>
          </a:r>
          <a:r>
            <a:rPr lang="en-US" i="1" dirty="0">
              <a:solidFill>
                <a:schemeClr val="bg1"/>
              </a:solidFill>
            </a:rPr>
            <a:t>* for additional laboratory safety guidance and requirements</a:t>
          </a:r>
          <a:endParaRPr lang="en-US" dirty="0">
            <a:solidFill>
              <a:schemeClr val="bg1"/>
            </a:solidFill>
          </a:endParaRPr>
        </a:p>
      </dgm:t>
    </dgm:pt>
    <dgm:pt modelId="{7DB54153-DC8C-4B0D-811A-B351C3CC3752}" type="parTrans" cxnId="{0040EEF8-B5A2-4366-8E42-4BC1E8E2817D}">
      <dgm:prSet/>
      <dgm:spPr/>
      <dgm:t>
        <a:bodyPr/>
        <a:lstStyle/>
        <a:p>
          <a:endParaRPr lang="en-US"/>
        </a:p>
      </dgm:t>
    </dgm:pt>
    <dgm:pt modelId="{CC94F16A-B78A-40EF-BE04-9AB4728F65BE}" type="sibTrans" cxnId="{0040EEF8-B5A2-4366-8E42-4BC1E8E2817D}">
      <dgm:prSet/>
      <dgm:spPr/>
      <dgm:t>
        <a:bodyPr/>
        <a:lstStyle/>
        <a:p>
          <a:endParaRPr lang="en-US"/>
        </a:p>
      </dgm:t>
    </dgm:pt>
    <dgm:pt modelId="{C77A27DC-A7B8-415C-85B8-2F8199A9ACF3}" type="pres">
      <dgm:prSet presAssocID="{4A2A5011-8701-429E-9EDD-FB7CDF92AD19}" presName="linear" presStyleCnt="0">
        <dgm:presLayoutVars>
          <dgm:animLvl val="lvl"/>
          <dgm:resizeHandles val="exact"/>
        </dgm:presLayoutVars>
      </dgm:prSet>
      <dgm:spPr/>
    </dgm:pt>
    <dgm:pt modelId="{04841CFB-59D7-4D9E-9FB6-CDA288A1D107}" type="pres">
      <dgm:prSet presAssocID="{064698E9-0E4F-4018-8C45-F3DCAEF584C2}" presName="parentText" presStyleLbl="node1" presStyleIdx="0" presStyleCnt="1">
        <dgm:presLayoutVars>
          <dgm:chMax val="0"/>
          <dgm:bulletEnabled val="1"/>
        </dgm:presLayoutVars>
      </dgm:prSet>
      <dgm:spPr/>
    </dgm:pt>
  </dgm:ptLst>
  <dgm:cxnLst>
    <dgm:cxn modelId="{101C6C03-3A3B-4555-818A-DE01E8247109}" type="presOf" srcId="{4A2A5011-8701-429E-9EDD-FB7CDF92AD19}" destId="{C77A27DC-A7B8-415C-85B8-2F8199A9ACF3}" srcOrd="0" destOrd="0" presId="urn:microsoft.com/office/officeart/2005/8/layout/vList2"/>
    <dgm:cxn modelId="{FD871174-9D3C-4EB8-93A5-678D011B1B66}" type="presOf" srcId="{064698E9-0E4F-4018-8C45-F3DCAEF584C2}" destId="{04841CFB-59D7-4D9E-9FB6-CDA288A1D107}" srcOrd="0" destOrd="0" presId="urn:microsoft.com/office/officeart/2005/8/layout/vList2"/>
    <dgm:cxn modelId="{0040EEF8-B5A2-4366-8E42-4BC1E8E2817D}" srcId="{4A2A5011-8701-429E-9EDD-FB7CDF92AD19}" destId="{064698E9-0E4F-4018-8C45-F3DCAEF584C2}" srcOrd="0" destOrd="0" parTransId="{7DB54153-DC8C-4B0D-811A-B351C3CC3752}" sibTransId="{CC94F16A-B78A-40EF-BE04-9AB4728F65BE}"/>
    <dgm:cxn modelId="{5A77D91E-FA35-4DAA-A509-10BEB141E135}" type="presParOf" srcId="{C77A27DC-A7B8-415C-85B8-2F8199A9ACF3}" destId="{04841CFB-59D7-4D9E-9FB6-CDA288A1D107}" srcOrd="0"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D24A5EB5-70EA-4E32-BB85-A22B1EADE2F3}" type="doc">
      <dgm:prSet loTypeId="urn:microsoft.com/office/officeart/2005/8/layout/vList2" loCatId="list" qsTypeId="urn:microsoft.com/office/officeart/2005/8/quickstyle/simple1" qsCatId="simple" csTypeId="urn:microsoft.com/office/officeart/2005/8/colors/accent0_2" csCatId="mainScheme" phldr="1"/>
      <dgm:spPr/>
      <dgm:t>
        <a:bodyPr/>
        <a:lstStyle/>
        <a:p>
          <a:endParaRPr lang="en-US"/>
        </a:p>
      </dgm:t>
    </dgm:pt>
    <dgm:pt modelId="{1F06D716-5D87-4F73-A8C1-DAB7EDF4D88A}">
      <dgm:prSet/>
      <dgm:spPr/>
      <dgm:t>
        <a:bodyPr/>
        <a:lstStyle/>
        <a:p>
          <a:r>
            <a:rPr lang="en-US" dirty="0"/>
            <a:t>*This link is for quick reference.  You must take the course and successfully complete the exam on </a:t>
          </a:r>
          <a:r>
            <a:rPr lang="en-US" dirty="0" err="1"/>
            <a:t>BlackBoard</a:t>
          </a:r>
          <a:r>
            <a:rPr lang="en-US" dirty="0"/>
            <a:t> for credit.</a:t>
          </a:r>
        </a:p>
      </dgm:t>
    </dgm:pt>
    <dgm:pt modelId="{30539A5A-485F-446D-9CC5-AA6CBE00A9FE}" type="parTrans" cxnId="{F66FB936-843C-4932-AF3F-ACA54213A051}">
      <dgm:prSet/>
      <dgm:spPr/>
      <dgm:t>
        <a:bodyPr/>
        <a:lstStyle/>
        <a:p>
          <a:endParaRPr lang="en-US"/>
        </a:p>
      </dgm:t>
    </dgm:pt>
    <dgm:pt modelId="{096B72D2-8257-42DB-9B43-167E55E3B3C2}" type="sibTrans" cxnId="{F66FB936-843C-4932-AF3F-ACA54213A051}">
      <dgm:prSet/>
      <dgm:spPr/>
      <dgm:t>
        <a:bodyPr/>
        <a:lstStyle/>
        <a:p>
          <a:endParaRPr lang="en-US"/>
        </a:p>
      </dgm:t>
    </dgm:pt>
    <dgm:pt modelId="{6AC98F19-82C9-4DC5-AC1B-BAD785512EDD}" type="pres">
      <dgm:prSet presAssocID="{D24A5EB5-70EA-4E32-BB85-A22B1EADE2F3}" presName="linear" presStyleCnt="0">
        <dgm:presLayoutVars>
          <dgm:animLvl val="lvl"/>
          <dgm:resizeHandles val="exact"/>
        </dgm:presLayoutVars>
      </dgm:prSet>
      <dgm:spPr/>
    </dgm:pt>
    <dgm:pt modelId="{C9BC96F2-3712-4D9D-89EF-40CD978FF55B}" type="pres">
      <dgm:prSet presAssocID="{1F06D716-5D87-4F73-A8C1-DAB7EDF4D88A}" presName="parentText" presStyleLbl="node1" presStyleIdx="0" presStyleCnt="1">
        <dgm:presLayoutVars>
          <dgm:chMax val="0"/>
          <dgm:bulletEnabled val="1"/>
        </dgm:presLayoutVars>
      </dgm:prSet>
      <dgm:spPr/>
    </dgm:pt>
  </dgm:ptLst>
  <dgm:cxnLst>
    <dgm:cxn modelId="{5920F234-BEBD-47E1-BC91-29BC3250C1B0}" type="presOf" srcId="{1F06D716-5D87-4F73-A8C1-DAB7EDF4D88A}" destId="{C9BC96F2-3712-4D9D-89EF-40CD978FF55B}" srcOrd="0" destOrd="0" presId="urn:microsoft.com/office/officeart/2005/8/layout/vList2"/>
    <dgm:cxn modelId="{F66FB936-843C-4932-AF3F-ACA54213A051}" srcId="{D24A5EB5-70EA-4E32-BB85-A22B1EADE2F3}" destId="{1F06D716-5D87-4F73-A8C1-DAB7EDF4D88A}" srcOrd="0" destOrd="0" parTransId="{30539A5A-485F-446D-9CC5-AA6CBE00A9FE}" sibTransId="{096B72D2-8257-42DB-9B43-167E55E3B3C2}"/>
    <dgm:cxn modelId="{EDB3273D-9D31-44E1-A33D-13BC9FB9F150}" type="presOf" srcId="{D24A5EB5-70EA-4E32-BB85-A22B1EADE2F3}" destId="{6AC98F19-82C9-4DC5-AC1B-BAD785512EDD}" srcOrd="0" destOrd="0" presId="urn:microsoft.com/office/officeart/2005/8/layout/vList2"/>
    <dgm:cxn modelId="{1E6F3EF6-1695-4CED-B323-FC1FDE8580BE}" type="presParOf" srcId="{6AC98F19-82C9-4DC5-AC1B-BAD785512EDD}" destId="{C9BC96F2-3712-4D9D-89EF-40CD978FF55B}" srcOrd="0" destOrd="0" presId="urn:microsoft.com/office/officeart/2005/8/layout/vList2"/>
  </dgm:cxnLst>
  <dgm:bg/>
  <dgm:whole/>
  <dgm:extLst>
    <a:ext uri="http://schemas.microsoft.com/office/drawing/2008/diagram">
      <dsp:dataModelExt xmlns:dsp="http://schemas.microsoft.com/office/drawing/2008/diagram" relId="rId16"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4D9486C3-04AF-4F7A-9540-BB75BF740384}" type="doc">
      <dgm:prSet loTypeId="urn:microsoft.com/office/officeart/2005/8/layout/hList1" loCatId="list" qsTypeId="urn:microsoft.com/office/officeart/2005/8/quickstyle/simple1" qsCatId="simple" csTypeId="urn:microsoft.com/office/officeart/2005/8/colors/accent1_2" csCatId="accent1" phldr="1"/>
      <dgm:spPr/>
      <dgm:t>
        <a:bodyPr/>
        <a:lstStyle/>
        <a:p>
          <a:endParaRPr lang="en-US"/>
        </a:p>
      </dgm:t>
    </dgm:pt>
    <dgm:pt modelId="{068D9DE0-F1FD-4033-9348-6276C55F29DB}">
      <dgm:prSet/>
      <dgm:spPr>
        <a:solidFill>
          <a:srgbClr val="00B0F0"/>
        </a:solidFill>
      </dgm:spPr>
      <dgm:t>
        <a:bodyPr/>
        <a:lstStyle/>
        <a:p>
          <a:r>
            <a:rPr lang="en-US" b="1" u="sng" baseline="0" dirty="0"/>
            <a:t>Biosafety Level 1</a:t>
          </a:r>
          <a:endParaRPr lang="en-US" dirty="0"/>
        </a:p>
      </dgm:t>
    </dgm:pt>
    <dgm:pt modelId="{70164980-0069-4EC8-BDA3-80A1816C9B08}" type="parTrans" cxnId="{5CBC4728-A8E5-4052-B672-0CA3D6CA5BD1}">
      <dgm:prSet/>
      <dgm:spPr/>
      <dgm:t>
        <a:bodyPr/>
        <a:lstStyle/>
        <a:p>
          <a:endParaRPr lang="en-US"/>
        </a:p>
      </dgm:t>
    </dgm:pt>
    <dgm:pt modelId="{39162C41-8BE6-494E-AC13-697AC5C917B7}" type="sibTrans" cxnId="{5CBC4728-A8E5-4052-B672-0CA3D6CA5BD1}">
      <dgm:prSet/>
      <dgm:spPr/>
      <dgm:t>
        <a:bodyPr/>
        <a:lstStyle/>
        <a:p>
          <a:endParaRPr lang="en-US"/>
        </a:p>
      </dgm:t>
    </dgm:pt>
    <dgm:pt modelId="{AE9BF0A2-B452-47A2-A3EF-DEF6EA132D6A}">
      <dgm:prSet/>
      <dgm:spPr>
        <a:solidFill>
          <a:srgbClr val="002060">
            <a:alpha val="90000"/>
          </a:srgbClr>
        </a:solidFill>
      </dgm:spPr>
      <dgm:t>
        <a:bodyPr/>
        <a:lstStyle/>
        <a:p>
          <a:r>
            <a:rPr lang="en-US" baseline="0" dirty="0">
              <a:solidFill>
                <a:schemeClr val="bg1"/>
              </a:solidFill>
            </a:rPr>
            <a:t>BSL-1 is the basic level of protection. BSL-1 labs work with well characterized agents not known to cause disease in healthy, immune competent adults. Work with biological agents in BSL-1 labs can be performed on the open bench top. </a:t>
          </a:r>
          <a:endParaRPr lang="en-US" dirty="0">
            <a:solidFill>
              <a:schemeClr val="bg1"/>
            </a:solidFill>
          </a:endParaRPr>
        </a:p>
      </dgm:t>
    </dgm:pt>
    <dgm:pt modelId="{7C33054C-B506-4ECA-AB16-982A87A34FE6}" type="parTrans" cxnId="{D5772D9A-50F0-407E-B224-F49C49FFF62B}">
      <dgm:prSet/>
      <dgm:spPr/>
      <dgm:t>
        <a:bodyPr/>
        <a:lstStyle/>
        <a:p>
          <a:endParaRPr lang="en-US"/>
        </a:p>
      </dgm:t>
    </dgm:pt>
    <dgm:pt modelId="{DFDCE123-082F-4E32-BEAE-30F7BB31A88C}" type="sibTrans" cxnId="{D5772D9A-50F0-407E-B224-F49C49FFF62B}">
      <dgm:prSet/>
      <dgm:spPr/>
      <dgm:t>
        <a:bodyPr/>
        <a:lstStyle/>
        <a:p>
          <a:endParaRPr lang="en-US"/>
        </a:p>
      </dgm:t>
    </dgm:pt>
    <dgm:pt modelId="{7BDFA129-63F5-4330-A1A7-2996E23914D1}">
      <dgm:prSet/>
      <dgm:spPr>
        <a:solidFill>
          <a:srgbClr val="00B0F0"/>
        </a:solidFill>
      </dgm:spPr>
      <dgm:t>
        <a:bodyPr/>
        <a:lstStyle/>
        <a:p>
          <a:r>
            <a:rPr lang="en-US" b="1" u="sng" baseline="0"/>
            <a:t>Biosafety Level 2</a:t>
          </a:r>
          <a:endParaRPr lang="en-US"/>
        </a:p>
      </dgm:t>
    </dgm:pt>
    <dgm:pt modelId="{79512575-37B6-4457-908A-DB7AE7ACB8DB}" type="parTrans" cxnId="{33FB8C24-1B61-44E4-AD2D-40E10DD61D4E}">
      <dgm:prSet/>
      <dgm:spPr/>
      <dgm:t>
        <a:bodyPr/>
        <a:lstStyle/>
        <a:p>
          <a:endParaRPr lang="en-US"/>
        </a:p>
      </dgm:t>
    </dgm:pt>
    <dgm:pt modelId="{7C22CB0A-232C-417D-95E8-DE720643F9BE}" type="sibTrans" cxnId="{33FB8C24-1B61-44E4-AD2D-40E10DD61D4E}">
      <dgm:prSet/>
      <dgm:spPr/>
      <dgm:t>
        <a:bodyPr/>
        <a:lstStyle/>
        <a:p>
          <a:endParaRPr lang="en-US"/>
        </a:p>
      </dgm:t>
    </dgm:pt>
    <dgm:pt modelId="{ACCA1CA7-5ACE-4D14-80E5-2DA5A5338B34}">
      <dgm:prSet/>
      <dgm:spPr>
        <a:solidFill>
          <a:srgbClr val="002060">
            <a:alpha val="90000"/>
          </a:srgbClr>
        </a:solidFill>
      </dgm:spPr>
      <dgm:t>
        <a:bodyPr/>
        <a:lstStyle/>
        <a:p>
          <a:r>
            <a:rPr lang="en-US" baseline="0" dirty="0">
              <a:solidFill>
                <a:schemeClr val="bg1"/>
              </a:solidFill>
            </a:rPr>
            <a:t>BSL-2 labs work with agents that pose a moderate hazard to personnel and the environment, either by accidental ingestion or percutaneous or mucous membrane exposure. </a:t>
          </a:r>
          <a:endParaRPr lang="en-US" dirty="0">
            <a:solidFill>
              <a:schemeClr val="bg1"/>
            </a:solidFill>
          </a:endParaRPr>
        </a:p>
      </dgm:t>
    </dgm:pt>
    <dgm:pt modelId="{785984AB-BB03-4657-9CD3-A31BC28344A6}" type="parTrans" cxnId="{57FF33D6-DD7E-4A26-B08C-34B622F43C30}">
      <dgm:prSet/>
      <dgm:spPr/>
      <dgm:t>
        <a:bodyPr/>
        <a:lstStyle/>
        <a:p>
          <a:endParaRPr lang="en-US"/>
        </a:p>
      </dgm:t>
    </dgm:pt>
    <dgm:pt modelId="{11A09B5F-A9D6-457E-AC42-6F9B90AE513C}" type="sibTrans" cxnId="{57FF33D6-DD7E-4A26-B08C-34B622F43C30}">
      <dgm:prSet/>
      <dgm:spPr/>
      <dgm:t>
        <a:bodyPr/>
        <a:lstStyle/>
        <a:p>
          <a:endParaRPr lang="en-US"/>
        </a:p>
      </dgm:t>
    </dgm:pt>
    <dgm:pt modelId="{4D2A875D-588A-456B-9B86-5DFA663A07DD}">
      <dgm:prSet/>
      <dgm:spPr>
        <a:solidFill>
          <a:srgbClr val="002060">
            <a:alpha val="90000"/>
          </a:srgbClr>
        </a:solidFill>
      </dgm:spPr>
      <dgm:t>
        <a:bodyPr/>
        <a:lstStyle/>
        <a:p>
          <a:r>
            <a:rPr lang="en-US" baseline="0" dirty="0">
              <a:solidFill>
                <a:schemeClr val="bg1"/>
              </a:solidFill>
            </a:rPr>
            <a:t>Specialized training is required to work in these labs, access to the lab is restricted, and procedures which may result in aerosol generation should be performed in a biosafety cabinet (BSC) or other physical containment equipment.</a:t>
          </a:r>
          <a:endParaRPr lang="en-US" dirty="0">
            <a:solidFill>
              <a:schemeClr val="bg1"/>
            </a:solidFill>
          </a:endParaRPr>
        </a:p>
      </dgm:t>
    </dgm:pt>
    <dgm:pt modelId="{4C1C1DBD-DC2F-4BA6-BA57-3D94E66005FE}" type="parTrans" cxnId="{C1088048-7312-4FDB-85E4-3EB4FAAB0678}">
      <dgm:prSet/>
      <dgm:spPr/>
      <dgm:t>
        <a:bodyPr/>
        <a:lstStyle/>
        <a:p>
          <a:endParaRPr lang="en-US"/>
        </a:p>
      </dgm:t>
    </dgm:pt>
    <dgm:pt modelId="{E3A73389-0C81-47A9-8A42-0A956EE3E8DA}" type="sibTrans" cxnId="{C1088048-7312-4FDB-85E4-3EB4FAAB0678}">
      <dgm:prSet/>
      <dgm:spPr/>
      <dgm:t>
        <a:bodyPr/>
        <a:lstStyle/>
        <a:p>
          <a:endParaRPr lang="en-US"/>
        </a:p>
      </dgm:t>
    </dgm:pt>
    <dgm:pt modelId="{C6513787-46AF-4584-91A6-76C42F769E8B}">
      <dgm:prSet/>
      <dgm:spPr>
        <a:solidFill>
          <a:srgbClr val="002060">
            <a:alpha val="90000"/>
          </a:srgbClr>
        </a:solidFill>
      </dgm:spPr>
      <dgm:t>
        <a:bodyPr/>
        <a:lstStyle/>
        <a:p>
          <a:endParaRPr lang="en-US" dirty="0">
            <a:solidFill>
              <a:schemeClr val="bg1"/>
            </a:solidFill>
          </a:endParaRPr>
        </a:p>
      </dgm:t>
    </dgm:pt>
    <dgm:pt modelId="{A4EFB8D4-D0DC-49DB-8FF2-1306C83D1C08}" type="parTrans" cxnId="{470838A2-0729-407B-AF1A-5C95FC70979B}">
      <dgm:prSet/>
      <dgm:spPr/>
      <dgm:t>
        <a:bodyPr/>
        <a:lstStyle/>
        <a:p>
          <a:endParaRPr lang="en-US"/>
        </a:p>
      </dgm:t>
    </dgm:pt>
    <dgm:pt modelId="{10F930B0-A375-41E8-9B29-F76E6044CF5F}" type="sibTrans" cxnId="{470838A2-0729-407B-AF1A-5C95FC70979B}">
      <dgm:prSet/>
      <dgm:spPr/>
      <dgm:t>
        <a:bodyPr/>
        <a:lstStyle/>
        <a:p>
          <a:endParaRPr lang="en-US"/>
        </a:p>
      </dgm:t>
    </dgm:pt>
    <dgm:pt modelId="{DFFB117F-7CDC-434E-A450-33144834BE8A}" type="pres">
      <dgm:prSet presAssocID="{4D9486C3-04AF-4F7A-9540-BB75BF740384}" presName="Name0" presStyleCnt="0">
        <dgm:presLayoutVars>
          <dgm:dir/>
          <dgm:animLvl val="lvl"/>
          <dgm:resizeHandles val="exact"/>
        </dgm:presLayoutVars>
      </dgm:prSet>
      <dgm:spPr/>
    </dgm:pt>
    <dgm:pt modelId="{E3E570DD-B1A4-410A-A6A0-47800E691946}" type="pres">
      <dgm:prSet presAssocID="{068D9DE0-F1FD-4033-9348-6276C55F29DB}" presName="composite" presStyleCnt="0"/>
      <dgm:spPr/>
    </dgm:pt>
    <dgm:pt modelId="{33CCBC79-C65F-4AAA-99B2-115A7125B967}" type="pres">
      <dgm:prSet presAssocID="{068D9DE0-F1FD-4033-9348-6276C55F29DB}" presName="parTx" presStyleLbl="alignNode1" presStyleIdx="0" presStyleCnt="2" custScaleX="96168" custScaleY="145015">
        <dgm:presLayoutVars>
          <dgm:chMax val="0"/>
          <dgm:chPref val="0"/>
          <dgm:bulletEnabled val="1"/>
        </dgm:presLayoutVars>
      </dgm:prSet>
      <dgm:spPr/>
    </dgm:pt>
    <dgm:pt modelId="{D7F7D025-AA73-47A9-8B04-C11FCF70BA0E}" type="pres">
      <dgm:prSet presAssocID="{068D9DE0-F1FD-4033-9348-6276C55F29DB}" presName="desTx" presStyleLbl="alignAccFollowNode1" presStyleIdx="0" presStyleCnt="2" custScaleX="96168">
        <dgm:presLayoutVars>
          <dgm:bulletEnabled val="1"/>
        </dgm:presLayoutVars>
      </dgm:prSet>
      <dgm:spPr/>
    </dgm:pt>
    <dgm:pt modelId="{750D512E-293C-45BE-A119-49239CD36A4B}" type="pres">
      <dgm:prSet presAssocID="{39162C41-8BE6-494E-AC13-697AC5C917B7}" presName="space" presStyleCnt="0"/>
      <dgm:spPr/>
    </dgm:pt>
    <dgm:pt modelId="{DFB73CF3-E450-4CC8-8665-3595A84BB65F}" type="pres">
      <dgm:prSet presAssocID="{7BDFA129-63F5-4330-A1A7-2996E23914D1}" presName="composite" presStyleCnt="0"/>
      <dgm:spPr/>
    </dgm:pt>
    <dgm:pt modelId="{F7035396-FA42-4B56-8123-BB69464E4BE4}" type="pres">
      <dgm:prSet presAssocID="{7BDFA129-63F5-4330-A1A7-2996E23914D1}" presName="parTx" presStyleLbl="alignNode1" presStyleIdx="1" presStyleCnt="2" custScaleX="100252" custScaleY="143915" custLinFactNeighborX="-76" custLinFactNeighborY="-6719">
        <dgm:presLayoutVars>
          <dgm:chMax val="0"/>
          <dgm:chPref val="0"/>
          <dgm:bulletEnabled val="1"/>
        </dgm:presLayoutVars>
      </dgm:prSet>
      <dgm:spPr/>
    </dgm:pt>
    <dgm:pt modelId="{DE4A776C-69DD-484D-B9C5-2A9F03354D2A}" type="pres">
      <dgm:prSet presAssocID="{7BDFA129-63F5-4330-A1A7-2996E23914D1}" presName="desTx" presStyleLbl="alignAccFollowNode1" presStyleIdx="1" presStyleCnt="2" custLinFactNeighborX="-722" custLinFactNeighborY="3362">
        <dgm:presLayoutVars>
          <dgm:bulletEnabled val="1"/>
        </dgm:presLayoutVars>
      </dgm:prSet>
      <dgm:spPr/>
    </dgm:pt>
  </dgm:ptLst>
  <dgm:cxnLst>
    <dgm:cxn modelId="{33FB8C24-1B61-44E4-AD2D-40E10DD61D4E}" srcId="{4D9486C3-04AF-4F7A-9540-BB75BF740384}" destId="{7BDFA129-63F5-4330-A1A7-2996E23914D1}" srcOrd="1" destOrd="0" parTransId="{79512575-37B6-4457-908A-DB7AE7ACB8DB}" sibTransId="{7C22CB0A-232C-417D-95E8-DE720643F9BE}"/>
    <dgm:cxn modelId="{5CBC4728-A8E5-4052-B672-0CA3D6CA5BD1}" srcId="{4D9486C3-04AF-4F7A-9540-BB75BF740384}" destId="{068D9DE0-F1FD-4033-9348-6276C55F29DB}" srcOrd="0" destOrd="0" parTransId="{70164980-0069-4EC8-BDA3-80A1816C9B08}" sibTransId="{39162C41-8BE6-494E-AC13-697AC5C917B7}"/>
    <dgm:cxn modelId="{2CE2CE33-EC20-455A-B755-39F4E9815C85}" type="presOf" srcId="{ACCA1CA7-5ACE-4D14-80E5-2DA5A5338B34}" destId="{DE4A776C-69DD-484D-B9C5-2A9F03354D2A}" srcOrd="0" destOrd="0" presId="urn:microsoft.com/office/officeart/2005/8/layout/hList1"/>
    <dgm:cxn modelId="{77D99A3D-544C-4DEE-8628-87EAC1138E09}" type="presOf" srcId="{AE9BF0A2-B452-47A2-A3EF-DEF6EA132D6A}" destId="{D7F7D025-AA73-47A9-8B04-C11FCF70BA0E}" srcOrd="0" destOrd="0" presId="urn:microsoft.com/office/officeart/2005/8/layout/hList1"/>
    <dgm:cxn modelId="{C1088048-7312-4FDB-85E4-3EB4FAAB0678}" srcId="{7BDFA129-63F5-4330-A1A7-2996E23914D1}" destId="{4D2A875D-588A-456B-9B86-5DFA663A07DD}" srcOrd="2" destOrd="0" parTransId="{4C1C1DBD-DC2F-4BA6-BA57-3D94E66005FE}" sibTransId="{E3A73389-0C81-47A9-8A42-0A956EE3E8DA}"/>
    <dgm:cxn modelId="{CD7E2E4E-B9E5-4178-B5A4-46BAA961D110}" type="presOf" srcId="{4D2A875D-588A-456B-9B86-5DFA663A07DD}" destId="{DE4A776C-69DD-484D-B9C5-2A9F03354D2A}" srcOrd="0" destOrd="2" presId="urn:microsoft.com/office/officeart/2005/8/layout/hList1"/>
    <dgm:cxn modelId="{D5772D9A-50F0-407E-B224-F49C49FFF62B}" srcId="{068D9DE0-F1FD-4033-9348-6276C55F29DB}" destId="{AE9BF0A2-B452-47A2-A3EF-DEF6EA132D6A}" srcOrd="0" destOrd="0" parTransId="{7C33054C-B506-4ECA-AB16-982A87A34FE6}" sibTransId="{DFDCE123-082F-4E32-BEAE-30F7BB31A88C}"/>
    <dgm:cxn modelId="{470838A2-0729-407B-AF1A-5C95FC70979B}" srcId="{7BDFA129-63F5-4330-A1A7-2996E23914D1}" destId="{C6513787-46AF-4584-91A6-76C42F769E8B}" srcOrd="1" destOrd="0" parTransId="{A4EFB8D4-D0DC-49DB-8FF2-1306C83D1C08}" sibTransId="{10F930B0-A375-41E8-9B29-F76E6044CF5F}"/>
    <dgm:cxn modelId="{0AC11EA3-F0A2-47D4-A0DC-36F44179B0CF}" type="presOf" srcId="{068D9DE0-F1FD-4033-9348-6276C55F29DB}" destId="{33CCBC79-C65F-4AAA-99B2-115A7125B967}" srcOrd="0" destOrd="0" presId="urn:microsoft.com/office/officeart/2005/8/layout/hList1"/>
    <dgm:cxn modelId="{6E97A7C5-08D2-4FF9-B6AA-486F365A2C7D}" type="presOf" srcId="{4D9486C3-04AF-4F7A-9540-BB75BF740384}" destId="{DFFB117F-7CDC-434E-A450-33144834BE8A}" srcOrd="0" destOrd="0" presId="urn:microsoft.com/office/officeart/2005/8/layout/hList1"/>
    <dgm:cxn modelId="{57FF33D6-DD7E-4A26-B08C-34B622F43C30}" srcId="{7BDFA129-63F5-4330-A1A7-2996E23914D1}" destId="{ACCA1CA7-5ACE-4D14-80E5-2DA5A5338B34}" srcOrd="0" destOrd="0" parTransId="{785984AB-BB03-4657-9CD3-A31BC28344A6}" sibTransId="{11A09B5F-A9D6-457E-AC42-6F9B90AE513C}"/>
    <dgm:cxn modelId="{7E57D2EF-E778-4235-AC62-422661C74A59}" type="presOf" srcId="{7BDFA129-63F5-4330-A1A7-2996E23914D1}" destId="{F7035396-FA42-4B56-8123-BB69464E4BE4}" srcOrd="0" destOrd="0" presId="urn:microsoft.com/office/officeart/2005/8/layout/hList1"/>
    <dgm:cxn modelId="{26B115FD-D682-4D8E-B06E-0DC8E2D30605}" type="presOf" srcId="{C6513787-46AF-4584-91A6-76C42F769E8B}" destId="{DE4A776C-69DD-484D-B9C5-2A9F03354D2A}" srcOrd="0" destOrd="1" presId="urn:microsoft.com/office/officeart/2005/8/layout/hList1"/>
    <dgm:cxn modelId="{029C0C41-5A5B-42D8-9FB8-85D3B972CE42}" type="presParOf" srcId="{DFFB117F-7CDC-434E-A450-33144834BE8A}" destId="{E3E570DD-B1A4-410A-A6A0-47800E691946}" srcOrd="0" destOrd="0" presId="urn:microsoft.com/office/officeart/2005/8/layout/hList1"/>
    <dgm:cxn modelId="{9031DD52-2318-419B-81E6-76CD7CAD00EB}" type="presParOf" srcId="{E3E570DD-B1A4-410A-A6A0-47800E691946}" destId="{33CCBC79-C65F-4AAA-99B2-115A7125B967}" srcOrd="0" destOrd="0" presId="urn:microsoft.com/office/officeart/2005/8/layout/hList1"/>
    <dgm:cxn modelId="{BA1596A9-CDD6-4792-8163-493D4E42B1B0}" type="presParOf" srcId="{E3E570DD-B1A4-410A-A6A0-47800E691946}" destId="{D7F7D025-AA73-47A9-8B04-C11FCF70BA0E}" srcOrd="1" destOrd="0" presId="urn:microsoft.com/office/officeart/2005/8/layout/hList1"/>
    <dgm:cxn modelId="{F97ED523-7371-4F90-A95F-E4818064C80E}" type="presParOf" srcId="{DFFB117F-7CDC-434E-A450-33144834BE8A}" destId="{750D512E-293C-45BE-A119-49239CD36A4B}" srcOrd="1" destOrd="0" presId="urn:microsoft.com/office/officeart/2005/8/layout/hList1"/>
    <dgm:cxn modelId="{69825D4D-999A-4306-B205-3BB2621856BF}" type="presParOf" srcId="{DFFB117F-7CDC-434E-A450-33144834BE8A}" destId="{DFB73CF3-E450-4CC8-8665-3595A84BB65F}" srcOrd="2" destOrd="0" presId="urn:microsoft.com/office/officeart/2005/8/layout/hList1"/>
    <dgm:cxn modelId="{0AE31CD4-A8F9-4917-81A4-773E086F50AA}" type="presParOf" srcId="{DFB73CF3-E450-4CC8-8665-3595A84BB65F}" destId="{F7035396-FA42-4B56-8123-BB69464E4BE4}" srcOrd="0" destOrd="0" presId="urn:microsoft.com/office/officeart/2005/8/layout/hList1"/>
    <dgm:cxn modelId="{6F555D91-6D13-4249-BC1A-8A8E5ADCDB71}" type="presParOf" srcId="{DFB73CF3-E450-4CC8-8665-3595A84BB65F}" destId="{DE4A776C-69DD-484D-B9C5-2A9F03354D2A}" srcOrd="1" destOrd="0" presId="urn:microsoft.com/office/officeart/2005/8/layout/h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BA90CAFE-C1EC-40B5-B6D5-1B204133CF6E}" type="doc">
      <dgm:prSet loTypeId="urn:microsoft.com/office/officeart/2005/8/layout/hList1" loCatId="list" qsTypeId="urn:microsoft.com/office/officeart/2005/8/quickstyle/simple1" qsCatId="simple" csTypeId="urn:microsoft.com/office/officeart/2005/8/colors/accent1_2" csCatId="accent1" phldr="1"/>
      <dgm:spPr/>
      <dgm:t>
        <a:bodyPr/>
        <a:lstStyle/>
        <a:p>
          <a:endParaRPr lang="en-US"/>
        </a:p>
      </dgm:t>
    </dgm:pt>
    <dgm:pt modelId="{47E92228-474B-490F-8B3A-027CF35C43FA}">
      <dgm:prSet/>
      <dgm:spPr>
        <a:solidFill>
          <a:srgbClr val="00B0F0"/>
        </a:solidFill>
      </dgm:spPr>
      <dgm:t>
        <a:bodyPr/>
        <a:lstStyle/>
        <a:p>
          <a:r>
            <a:rPr lang="en-US" b="1" u="sng" baseline="0" dirty="0"/>
            <a:t>Biosafety Level 3</a:t>
          </a:r>
          <a:endParaRPr lang="en-US" dirty="0"/>
        </a:p>
      </dgm:t>
    </dgm:pt>
    <dgm:pt modelId="{1C3F2C17-176E-4861-AA28-2C28C088E5DC}" type="parTrans" cxnId="{269DA5B2-7FCB-4B30-8DC6-4E8242EE09CE}">
      <dgm:prSet/>
      <dgm:spPr/>
      <dgm:t>
        <a:bodyPr/>
        <a:lstStyle/>
        <a:p>
          <a:endParaRPr lang="en-US"/>
        </a:p>
      </dgm:t>
    </dgm:pt>
    <dgm:pt modelId="{EA2AC857-EC56-459E-8BFF-A3ECED1992E1}" type="sibTrans" cxnId="{269DA5B2-7FCB-4B30-8DC6-4E8242EE09CE}">
      <dgm:prSet/>
      <dgm:spPr/>
      <dgm:t>
        <a:bodyPr/>
        <a:lstStyle/>
        <a:p>
          <a:endParaRPr lang="en-US"/>
        </a:p>
      </dgm:t>
    </dgm:pt>
    <dgm:pt modelId="{72423F53-2815-4A83-9650-1EC9E2648A62}">
      <dgm:prSet/>
      <dgm:spPr>
        <a:solidFill>
          <a:srgbClr val="002060">
            <a:alpha val="90000"/>
          </a:srgbClr>
        </a:solidFill>
      </dgm:spPr>
      <dgm:t>
        <a:bodyPr/>
        <a:lstStyle/>
        <a:p>
          <a:r>
            <a:rPr lang="en-US" baseline="0" dirty="0">
              <a:solidFill>
                <a:schemeClr val="bg1"/>
              </a:solidFill>
            </a:rPr>
            <a:t>This level of containment is appropriate for agents known to cause disease through the inhalation (aerosol) route of exposure, for agents associated with serious and potentially lethal infections, or indigenous or exotic agents. </a:t>
          </a:r>
          <a:endParaRPr lang="en-US" dirty="0">
            <a:solidFill>
              <a:schemeClr val="bg1"/>
            </a:solidFill>
          </a:endParaRPr>
        </a:p>
      </dgm:t>
    </dgm:pt>
    <dgm:pt modelId="{BE551C24-DDD0-40A7-9FE8-350F4A9D1BCD}" type="parTrans" cxnId="{C50C2927-CBEF-4B64-82C2-75342F231FE3}">
      <dgm:prSet/>
      <dgm:spPr/>
      <dgm:t>
        <a:bodyPr/>
        <a:lstStyle/>
        <a:p>
          <a:endParaRPr lang="en-US"/>
        </a:p>
      </dgm:t>
    </dgm:pt>
    <dgm:pt modelId="{9D6F4F31-2851-4DC4-AB5C-1CCEAD8FEDFA}" type="sibTrans" cxnId="{C50C2927-CBEF-4B64-82C2-75342F231FE3}">
      <dgm:prSet/>
      <dgm:spPr/>
      <dgm:t>
        <a:bodyPr/>
        <a:lstStyle/>
        <a:p>
          <a:endParaRPr lang="en-US"/>
        </a:p>
      </dgm:t>
    </dgm:pt>
    <dgm:pt modelId="{AF577C17-D6EC-4564-8FD7-237D81718E54}">
      <dgm:prSet/>
      <dgm:spPr>
        <a:solidFill>
          <a:srgbClr val="002060">
            <a:alpha val="90000"/>
          </a:srgbClr>
        </a:solidFill>
      </dgm:spPr>
      <dgm:t>
        <a:bodyPr/>
        <a:lstStyle/>
        <a:p>
          <a:r>
            <a:rPr lang="en-US" baseline="0" dirty="0">
              <a:solidFill>
                <a:schemeClr val="bg1"/>
              </a:solidFill>
            </a:rPr>
            <a:t>Laboratory personnel must be supervised by competent scientists and require additional training. All procedures with infectious materials must be conducted within a BSC or other containment device when working at BSL-3.  </a:t>
          </a:r>
          <a:r>
            <a:rPr lang="en-US" i="1" baseline="0" dirty="0">
              <a:solidFill>
                <a:schemeClr val="bg1"/>
              </a:solidFill>
            </a:rPr>
            <a:t>There are no BSL-3 labs at Angelo State University</a:t>
          </a:r>
          <a:r>
            <a:rPr lang="en-US" baseline="0" dirty="0">
              <a:solidFill>
                <a:schemeClr val="bg1"/>
              </a:solidFill>
            </a:rPr>
            <a:t>.</a:t>
          </a:r>
          <a:endParaRPr lang="en-US" dirty="0">
            <a:solidFill>
              <a:schemeClr val="bg1"/>
            </a:solidFill>
          </a:endParaRPr>
        </a:p>
      </dgm:t>
    </dgm:pt>
    <dgm:pt modelId="{ED35CBBB-FD16-4BD9-8ED5-A9C354DFE479}" type="parTrans" cxnId="{2E6AFF1D-24AA-4B0C-BC21-642B8741F540}">
      <dgm:prSet/>
      <dgm:spPr/>
      <dgm:t>
        <a:bodyPr/>
        <a:lstStyle/>
        <a:p>
          <a:endParaRPr lang="en-US"/>
        </a:p>
      </dgm:t>
    </dgm:pt>
    <dgm:pt modelId="{5D1CF460-E49D-442E-80DD-A16D12513567}" type="sibTrans" cxnId="{2E6AFF1D-24AA-4B0C-BC21-642B8741F540}">
      <dgm:prSet/>
      <dgm:spPr/>
      <dgm:t>
        <a:bodyPr/>
        <a:lstStyle/>
        <a:p>
          <a:endParaRPr lang="en-US"/>
        </a:p>
      </dgm:t>
    </dgm:pt>
    <dgm:pt modelId="{A62E046E-F2A4-47E8-BBED-C46C137C1A85}">
      <dgm:prSet/>
      <dgm:spPr>
        <a:solidFill>
          <a:srgbClr val="00B0F0"/>
        </a:solidFill>
      </dgm:spPr>
      <dgm:t>
        <a:bodyPr/>
        <a:lstStyle/>
        <a:p>
          <a:r>
            <a:rPr lang="en-US" b="1" u="sng" baseline="0"/>
            <a:t>Biosafety Level 4</a:t>
          </a:r>
          <a:endParaRPr lang="en-US"/>
        </a:p>
      </dgm:t>
    </dgm:pt>
    <dgm:pt modelId="{2277F667-2010-4412-953C-032BF09633A9}" type="parTrans" cxnId="{1C476706-0ABC-4173-9B32-13F39E036CA4}">
      <dgm:prSet/>
      <dgm:spPr/>
      <dgm:t>
        <a:bodyPr/>
        <a:lstStyle/>
        <a:p>
          <a:endParaRPr lang="en-US"/>
        </a:p>
      </dgm:t>
    </dgm:pt>
    <dgm:pt modelId="{83D98EE1-0749-41B2-B395-DA019F12DE43}" type="sibTrans" cxnId="{1C476706-0ABC-4173-9B32-13F39E036CA4}">
      <dgm:prSet/>
      <dgm:spPr/>
      <dgm:t>
        <a:bodyPr/>
        <a:lstStyle/>
        <a:p>
          <a:endParaRPr lang="en-US"/>
        </a:p>
      </dgm:t>
    </dgm:pt>
    <dgm:pt modelId="{038EA862-3BF1-4E9B-89A5-2AFBFF749D6A}">
      <dgm:prSet/>
      <dgm:spPr>
        <a:solidFill>
          <a:srgbClr val="002060">
            <a:alpha val="90000"/>
          </a:srgbClr>
        </a:solidFill>
      </dgm:spPr>
      <dgm:t>
        <a:bodyPr/>
        <a:lstStyle/>
        <a:p>
          <a:r>
            <a:rPr lang="en-US" baseline="0" dirty="0">
              <a:solidFill>
                <a:schemeClr val="bg1"/>
              </a:solidFill>
            </a:rPr>
            <a:t>BSL-4 labs work with dangerous and exotic agents that pose a high risk of aerosol-transmitted infection and life-threatening disease, for which there are no vaccines or treatments. </a:t>
          </a:r>
          <a:r>
            <a:rPr lang="en-US" i="1" baseline="0" dirty="0">
              <a:solidFill>
                <a:schemeClr val="bg1"/>
              </a:solidFill>
            </a:rPr>
            <a:t>There are no BSL-4 labs at Angelo State University</a:t>
          </a:r>
          <a:r>
            <a:rPr lang="en-US" baseline="0" dirty="0">
              <a:solidFill>
                <a:schemeClr val="bg1"/>
              </a:solidFill>
            </a:rPr>
            <a:t>.</a:t>
          </a:r>
          <a:endParaRPr lang="en-US" dirty="0">
            <a:solidFill>
              <a:schemeClr val="bg1"/>
            </a:solidFill>
          </a:endParaRPr>
        </a:p>
      </dgm:t>
    </dgm:pt>
    <dgm:pt modelId="{A82923F4-B24E-4A40-85A9-A7E754192524}" type="parTrans" cxnId="{C7D12BD9-17B8-462F-937E-5F0F1408838A}">
      <dgm:prSet/>
      <dgm:spPr/>
      <dgm:t>
        <a:bodyPr/>
        <a:lstStyle/>
        <a:p>
          <a:endParaRPr lang="en-US"/>
        </a:p>
      </dgm:t>
    </dgm:pt>
    <dgm:pt modelId="{BA273A7E-5E7A-45B1-BE82-F93BAD1170AD}" type="sibTrans" cxnId="{C7D12BD9-17B8-462F-937E-5F0F1408838A}">
      <dgm:prSet/>
      <dgm:spPr/>
      <dgm:t>
        <a:bodyPr/>
        <a:lstStyle/>
        <a:p>
          <a:endParaRPr lang="en-US"/>
        </a:p>
      </dgm:t>
    </dgm:pt>
    <dgm:pt modelId="{E038A61A-1414-40BC-8FDD-F3B2582FA333}">
      <dgm:prSet/>
      <dgm:spPr>
        <a:solidFill>
          <a:srgbClr val="002060">
            <a:alpha val="90000"/>
          </a:srgbClr>
        </a:solidFill>
      </dgm:spPr>
      <dgm:t>
        <a:bodyPr/>
        <a:lstStyle/>
        <a:p>
          <a:endParaRPr lang="en-US" dirty="0">
            <a:solidFill>
              <a:schemeClr val="bg1"/>
            </a:solidFill>
          </a:endParaRPr>
        </a:p>
      </dgm:t>
    </dgm:pt>
    <dgm:pt modelId="{588252E2-724E-4372-AC89-01E1751A4588}" type="parTrans" cxnId="{D10C3C41-79D2-4A01-B032-5CA7221CBC0A}">
      <dgm:prSet/>
      <dgm:spPr/>
      <dgm:t>
        <a:bodyPr/>
        <a:lstStyle/>
        <a:p>
          <a:endParaRPr lang="en-US"/>
        </a:p>
      </dgm:t>
    </dgm:pt>
    <dgm:pt modelId="{C5C8306F-7B94-4125-8DF5-4D02863FD7C7}" type="sibTrans" cxnId="{D10C3C41-79D2-4A01-B032-5CA7221CBC0A}">
      <dgm:prSet/>
      <dgm:spPr/>
      <dgm:t>
        <a:bodyPr/>
        <a:lstStyle/>
        <a:p>
          <a:endParaRPr lang="en-US"/>
        </a:p>
      </dgm:t>
    </dgm:pt>
    <dgm:pt modelId="{EEFA221A-3BDE-44C4-8314-4D431D30CC70}" type="pres">
      <dgm:prSet presAssocID="{BA90CAFE-C1EC-40B5-B6D5-1B204133CF6E}" presName="Name0" presStyleCnt="0">
        <dgm:presLayoutVars>
          <dgm:dir/>
          <dgm:animLvl val="lvl"/>
          <dgm:resizeHandles val="exact"/>
        </dgm:presLayoutVars>
      </dgm:prSet>
      <dgm:spPr/>
    </dgm:pt>
    <dgm:pt modelId="{819A882F-65EA-426B-99DF-2290D4164F45}" type="pres">
      <dgm:prSet presAssocID="{47E92228-474B-490F-8B3A-027CF35C43FA}" presName="composite" presStyleCnt="0"/>
      <dgm:spPr/>
    </dgm:pt>
    <dgm:pt modelId="{50EDFF26-46C3-4A2B-BD6A-576F0C715803}" type="pres">
      <dgm:prSet presAssocID="{47E92228-474B-490F-8B3A-027CF35C43FA}" presName="parTx" presStyleLbl="alignNode1" presStyleIdx="0" presStyleCnt="2" custScaleX="100743" custScaleY="150651">
        <dgm:presLayoutVars>
          <dgm:chMax val="0"/>
          <dgm:chPref val="0"/>
          <dgm:bulletEnabled val="1"/>
        </dgm:presLayoutVars>
      </dgm:prSet>
      <dgm:spPr/>
    </dgm:pt>
    <dgm:pt modelId="{3D4DCE3B-67B3-49B1-98B7-1A54E6F1AE41}" type="pres">
      <dgm:prSet presAssocID="{47E92228-474B-490F-8B3A-027CF35C43FA}" presName="desTx" presStyleLbl="alignAccFollowNode1" presStyleIdx="0" presStyleCnt="2" custLinFactNeighborX="-372" custLinFactNeighborY="1661">
        <dgm:presLayoutVars>
          <dgm:bulletEnabled val="1"/>
        </dgm:presLayoutVars>
      </dgm:prSet>
      <dgm:spPr/>
    </dgm:pt>
    <dgm:pt modelId="{E224DFAE-3895-489E-AB3F-3E9CF42EA054}" type="pres">
      <dgm:prSet presAssocID="{EA2AC857-EC56-459E-8BFF-A3ECED1992E1}" presName="space" presStyleCnt="0"/>
      <dgm:spPr/>
    </dgm:pt>
    <dgm:pt modelId="{BFB695E5-D354-43BD-A766-F3ABDDE42F39}" type="pres">
      <dgm:prSet presAssocID="{A62E046E-F2A4-47E8-BBED-C46C137C1A85}" presName="composite" presStyleCnt="0"/>
      <dgm:spPr/>
    </dgm:pt>
    <dgm:pt modelId="{941EECEE-7DDE-497E-B6F3-9107C8926FCC}" type="pres">
      <dgm:prSet presAssocID="{A62E046E-F2A4-47E8-BBED-C46C137C1A85}" presName="parTx" presStyleLbl="alignNode1" presStyleIdx="1" presStyleCnt="2" custScaleX="100157" custScaleY="150651">
        <dgm:presLayoutVars>
          <dgm:chMax val="0"/>
          <dgm:chPref val="0"/>
          <dgm:bulletEnabled val="1"/>
        </dgm:presLayoutVars>
      </dgm:prSet>
      <dgm:spPr/>
    </dgm:pt>
    <dgm:pt modelId="{9DE9683F-8E7B-4D4D-8424-4A7087781801}" type="pres">
      <dgm:prSet presAssocID="{A62E046E-F2A4-47E8-BBED-C46C137C1A85}" presName="desTx" presStyleLbl="alignAccFollowNode1" presStyleIdx="1" presStyleCnt="2" custLinFactNeighborX="1186" custLinFactNeighborY="1661">
        <dgm:presLayoutVars>
          <dgm:bulletEnabled val="1"/>
        </dgm:presLayoutVars>
      </dgm:prSet>
      <dgm:spPr/>
    </dgm:pt>
  </dgm:ptLst>
  <dgm:cxnLst>
    <dgm:cxn modelId="{1C476706-0ABC-4173-9B32-13F39E036CA4}" srcId="{BA90CAFE-C1EC-40B5-B6D5-1B204133CF6E}" destId="{A62E046E-F2A4-47E8-BBED-C46C137C1A85}" srcOrd="1" destOrd="0" parTransId="{2277F667-2010-4412-953C-032BF09633A9}" sibTransId="{83D98EE1-0749-41B2-B395-DA019F12DE43}"/>
    <dgm:cxn modelId="{2E6AFF1D-24AA-4B0C-BC21-642B8741F540}" srcId="{47E92228-474B-490F-8B3A-027CF35C43FA}" destId="{AF577C17-D6EC-4564-8FD7-237D81718E54}" srcOrd="2" destOrd="0" parTransId="{ED35CBBB-FD16-4BD9-8ED5-A9C354DFE479}" sibTransId="{5D1CF460-E49D-442E-80DD-A16D12513567}"/>
    <dgm:cxn modelId="{C50C2927-CBEF-4B64-82C2-75342F231FE3}" srcId="{47E92228-474B-490F-8B3A-027CF35C43FA}" destId="{72423F53-2815-4A83-9650-1EC9E2648A62}" srcOrd="0" destOrd="0" parTransId="{BE551C24-DDD0-40A7-9FE8-350F4A9D1BCD}" sibTransId="{9D6F4F31-2851-4DC4-AB5C-1CCEAD8FEDFA}"/>
    <dgm:cxn modelId="{D10C3C41-79D2-4A01-B032-5CA7221CBC0A}" srcId="{47E92228-474B-490F-8B3A-027CF35C43FA}" destId="{E038A61A-1414-40BC-8FDD-F3B2582FA333}" srcOrd="1" destOrd="0" parTransId="{588252E2-724E-4372-AC89-01E1751A4588}" sibTransId="{C5C8306F-7B94-4125-8DF5-4D02863FD7C7}"/>
    <dgm:cxn modelId="{A5BDAA62-45A5-4819-9A8D-027757D8BB5E}" type="presOf" srcId="{BA90CAFE-C1EC-40B5-B6D5-1B204133CF6E}" destId="{EEFA221A-3BDE-44C4-8314-4D431D30CC70}" srcOrd="0" destOrd="0" presId="urn:microsoft.com/office/officeart/2005/8/layout/hList1"/>
    <dgm:cxn modelId="{41114583-C581-4426-B4DE-C5508F720D4F}" type="presOf" srcId="{A62E046E-F2A4-47E8-BBED-C46C137C1A85}" destId="{941EECEE-7DDE-497E-B6F3-9107C8926FCC}" srcOrd="0" destOrd="0" presId="urn:microsoft.com/office/officeart/2005/8/layout/hList1"/>
    <dgm:cxn modelId="{45929B90-3B0A-49F4-9227-7698EA5A99F0}" type="presOf" srcId="{72423F53-2815-4A83-9650-1EC9E2648A62}" destId="{3D4DCE3B-67B3-49B1-98B7-1A54E6F1AE41}" srcOrd="0" destOrd="0" presId="urn:microsoft.com/office/officeart/2005/8/layout/hList1"/>
    <dgm:cxn modelId="{2ED2B9B1-4B70-4FCF-B4F8-E61CF9D6E9B6}" type="presOf" srcId="{AF577C17-D6EC-4564-8FD7-237D81718E54}" destId="{3D4DCE3B-67B3-49B1-98B7-1A54E6F1AE41}" srcOrd="0" destOrd="2" presId="urn:microsoft.com/office/officeart/2005/8/layout/hList1"/>
    <dgm:cxn modelId="{36A363B2-6BDE-4F48-948B-79B20E97C75F}" type="presOf" srcId="{E038A61A-1414-40BC-8FDD-F3B2582FA333}" destId="{3D4DCE3B-67B3-49B1-98B7-1A54E6F1AE41}" srcOrd="0" destOrd="1" presId="urn:microsoft.com/office/officeart/2005/8/layout/hList1"/>
    <dgm:cxn modelId="{269DA5B2-7FCB-4B30-8DC6-4E8242EE09CE}" srcId="{BA90CAFE-C1EC-40B5-B6D5-1B204133CF6E}" destId="{47E92228-474B-490F-8B3A-027CF35C43FA}" srcOrd="0" destOrd="0" parTransId="{1C3F2C17-176E-4861-AA28-2C28C088E5DC}" sibTransId="{EA2AC857-EC56-459E-8BFF-A3ECED1992E1}"/>
    <dgm:cxn modelId="{C7D12BD9-17B8-462F-937E-5F0F1408838A}" srcId="{A62E046E-F2A4-47E8-BBED-C46C137C1A85}" destId="{038EA862-3BF1-4E9B-89A5-2AFBFF749D6A}" srcOrd="0" destOrd="0" parTransId="{A82923F4-B24E-4A40-85A9-A7E754192524}" sibTransId="{BA273A7E-5E7A-45B1-BE82-F93BAD1170AD}"/>
    <dgm:cxn modelId="{65EE01FC-FA43-4B03-9E73-E5E6AC568D09}" type="presOf" srcId="{038EA862-3BF1-4E9B-89A5-2AFBFF749D6A}" destId="{9DE9683F-8E7B-4D4D-8424-4A7087781801}" srcOrd="0" destOrd="0" presId="urn:microsoft.com/office/officeart/2005/8/layout/hList1"/>
    <dgm:cxn modelId="{BF71E3FF-8C1C-4A95-BE48-029E8E285897}" type="presOf" srcId="{47E92228-474B-490F-8B3A-027CF35C43FA}" destId="{50EDFF26-46C3-4A2B-BD6A-576F0C715803}" srcOrd="0" destOrd="0" presId="urn:microsoft.com/office/officeart/2005/8/layout/hList1"/>
    <dgm:cxn modelId="{58613272-D1DB-4ACD-8C8D-589B9FC90091}" type="presParOf" srcId="{EEFA221A-3BDE-44C4-8314-4D431D30CC70}" destId="{819A882F-65EA-426B-99DF-2290D4164F45}" srcOrd="0" destOrd="0" presId="urn:microsoft.com/office/officeart/2005/8/layout/hList1"/>
    <dgm:cxn modelId="{1EC3D1EE-BE34-463D-B5C4-774F83762199}" type="presParOf" srcId="{819A882F-65EA-426B-99DF-2290D4164F45}" destId="{50EDFF26-46C3-4A2B-BD6A-576F0C715803}" srcOrd="0" destOrd="0" presId="urn:microsoft.com/office/officeart/2005/8/layout/hList1"/>
    <dgm:cxn modelId="{FA535D7C-AEB8-4B11-94EC-4E1AAA4B2C1F}" type="presParOf" srcId="{819A882F-65EA-426B-99DF-2290D4164F45}" destId="{3D4DCE3B-67B3-49B1-98B7-1A54E6F1AE41}" srcOrd="1" destOrd="0" presId="urn:microsoft.com/office/officeart/2005/8/layout/hList1"/>
    <dgm:cxn modelId="{72988A3D-45F3-497B-8917-AC6A23486FAB}" type="presParOf" srcId="{EEFA221A-3BDE-44C4-8314-4D431D30CC70}" destId="{E224DFAE-3895-489E-AB3F-3E9CF42EA054}" srcOrd="1" destOrd="0" presId="urn:microsoft.com/office/officeart/2005/8/layout/hList1"/>
    <dgm:cxn modelId="{5641344E-649F-4634-906F-C39B73EF5E6F}" type="presParOf" srcId="{EEFA221A-3BDE-44C4-8314-4D431D30CC70}" destId="{BFB695E5-D354-43BD-A766-F3ABDDE42F39}" srcOrd="2" destOrd="0" presId="urn:microsoft.com/office/officeart/2005/8/layout/hList1"/>
    <dgm:cxn modelId="{398D154B-6591-4999-ADFE-36536483D988}" type="presParOf" srcId="{BFB695E5-D354-43BD-A766-F3ABDDE42F39}" destId="{941EECEE-7DDE-497E-B6F3-9107C8926FCC}" srcOrd="0" destOrd="0" presId="urn:microsoft.com/office/officeart/2005/8/layout/hList1"/>
    <dgm:cxn modelId="{5FA9F4D0-678D-447D-A41C-6DF6A28E5500}" type="presParOf" srcId="{BFB695E5-D354-43BD-A766-F3ABDDE42F39}" destId="{9DE9683F-8E7B-4D4D-8424-4A7087781801}" srcOrd="1" destOrd="0" presId="urn:microsoft.com/office/officeart/2005/8/layout/h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C4155B55-5AC5-4F54-A831-91B6C68E4389}"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D7974D19-76D7-4D55-9B52-D84C2E1D0DD8}">
      <dgm:prSet/>
      <dgm:spPr>
        <a:solidFill>
          <a:srgbClr val="002060"/>
        </a:solidFill>
      </dgm:spPr>
      <dgm:t>
        <a:bodyPr/>
        <a:lstStyle/>
        <a:p>
          <a:r>
            <a:rPr lang="en-US" baseline="0" dirty="0"/>
            <a:t>A laboratory acquired infection (or LAI) is an infection, disease, or illness that a laboratorian (aka: you) could get from a pathogen that you work with, or which is handled by others working in your lab. </a:t>
          </a:r>
          <a:endParaRPr lang="en-US" dirty="0"/>
        </a:p>
      </dgm:t>
    </dgm:pt>
    <dgm:pt modelId="{8CB4EB78-5CF6-418D-89B4-AD324C982EB7}" type="parTrans" cxnId="{7DC73342-EE88-42D2-ABEE-5EA3CEC7702F}">
      <dgm:prSet/>
      <dgm:spPr/>
      <dgm:t>
        <a:bodyPr/>
        <a:lstStyle/>
        <a:p>
          <a:endParaRPr lang="en-US"/>
        </a:p>
      </dgm:t>
    </dgm:pt>
    <dgm:pt modelId="{EF4F08F2-858D-448F-87AE-0DE9EFD54602}" type="sibTrans" cxnId="{7DC73342-EE88-42D2-ABEE-5EA3CEC7702F}">
      <dgm:prSet/>
      <dgm:spPr/>
      <dgm:t>
        <a:bodyPr/>
        <a:lstStyle/>
        <a:p>
          <a:endParaRPr lang="en-US"/>
        </a:p>
      </dgm:t>
    </dgm:pt>
    <dgm:pt modelId="{F837EC8D-24F6-4AD7-856D-299554F28230}" type="pres">
      <dgm:prSet presAssocID="{C4155B55-5AC5-4F54-A831-91B6C68E4389}" presName="linear" presStyleCnt="0">
        <dgm:presLayoutVars>
          <dgm:animLvl val="lvl"/>
          <dgm:resizeHandles val="exact"/>
        </dgm:presLayoutVars>
      </dgm:prSet>
      <dgm:spPr/>
    </dgm:pt>
    <dgm:pt modelId="{9B50F9F9-72FD-4585-B254-9DDFBA941619}" type="pres">
      <dgm:prSet presAssocID="{D7974D19-76D7-4D55-9B52-D84C2E1D0DD8}" presName="parentText" presStyleLbl="node1" presStyleIdx="0" presStyleCnt="1">
        <dgm:presLayoutVars>
          <dgm:chMax val="0"/>
          <dgm:bulletEnabled val="1"/>
        </dgm:presLayoutVars>
      </dgm:prSet>
      <dgm:spPr/>
    </dgm:pt>
  </dgm:ptLst>
  <dgm:cxnLst>
    <dgm:cxn modelId="{7DC73342-EE88-42D2-ABEE-5EA3CEC7702F}" srcId="{C4155B55-5AC5-4F54-A831-91B6C68E4389}" destId="{D7974D19-76D7-4D55-9B52-D84C2E1D0DD8}" srcOrd="0" destOrd="0" parTransId="{8CB4EB78-5CF6-418D-89B4-AD324C982EB7}" sibTransId="{EF4F08F2-858D-448F-87AE-0DE9EFD54602}"/>
    <dgm:cxn modelId="{0392D642-A76A-47DA-B57C-E91994F041D9}" type="presOf" srcId="{D7974D19-76D7-4D55-9B52-D84C2E1D0DD8}" destId="{9B50F9F9-72FD-4585-B254-9DDFBA941619}" srcOrd="0" destOrd="0" presId="urn:microsoft.com/office/officeart/2005/8/layout/vList2"/>
    <dgm:cxn modelId="{63B886A2-2399-4A07-8403-73294B6B232B}" type="presOf" srcId="{C4155B55-5AC5-4F54-A831-91B6C68E4389}" destId="{F837EC8D-24F6-4AD7-856D-299554F28230}" srcOrd="0" destOrd="0" presId="urn:microsoft.com/office/officeart/2005/8/layout/vList2"/>
    <dgm:cxn modelId="{BB00DE5D-23D4-4195-8596-C838C521326E}" type="presParOf" srcId="{F837EC8D-24F6-4AD7-856D-299554F28230}" destId="{9B50F9F9-72FD-4585-B254-9DDFBA941619}"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237B03F4-1237-4272-8CE9-C7398B8678A7}" type="doc">
      <dgm:prSet loTypeId="urn:microsoft.com/office/officeart/2005/8/layout/cycle2" loCatId="cycle" qsTypeId="urn:microsoft.com/office/officeart/2005/8/quickstyle/simple1" qsCatId="simple" csTypeId="urn:microsoft.com/office/officeart/2005/8/colors/accent1_2" csCatId="accent1" phldr="1"/>
      <dgm:spPr/>
      <dgm:t>
        <a:bodyPr/>
        <a:lstStyle/>
        <a:p>
          <a:endParaRPr lang="en-US"/>
        </a:p>
      </dgm:t>
    </dgm:pt>
    <dgm:pt modelId="{82FC3B63-C527-4B84-88A5-47446A895C83}">
      <dgm:prSet/>
      <dgm:spPr>
        <a:solidFill>
          <a:srgbClr val="002060"/>
        </a:solidFill>
      </dgm:spPr>
      <dgm:t>
        <a:bodyPr/>
        <a:lstStyle/>
        <a:p>
          <a:r>
            <a:rPr lang="en-US" b="1" baseline="0" dirty="0"/>
            <a:t>Pathogen</a:t>
          </a:r>
          <a:endParaRPr lang="en-US" b="1" dirty="0"/>
        </a:p>
      </dgm:t>
    </dgm:pt>
    <dgm:pt modelId="{B6AE68E3-9C0C-4A2D-9992-2DAA381D8F66}" type="parTrans" cxnId="{075EEE79-A97F-48A4-BF03-1F7AB5506438}">
      <dgm:prSet/>
      <dgm:spPr/>
      <dgm:t>
        <a:bodyPr/>
        <a:lstStyle/>
        <a:p>
          <a:endParaRPr lang="en-US"/>
        </a:p>
      </dgm:t>
    </dgm:pt>
    <dgm:pt modelId="{BD877EA7-5D0D-4C28-8678-CDD21ED1D747}" type="sibTrans" cxnId="{075EEE79-A97F-48A4-BF03-1F7AB5506438}">
      <dgm:prSet/>
      <dgm:spPr>
        <a:solidFill>
          <a:srgbClr val="002060"/>
        </a:solidFill>
      </dgm:spPr>
      <dgm:t>
        <a:bodyPr/>
        <a:lstStyle/>
        <a:p>
          <a:endParaRPr lang="en-US"/>
        </a:p>
      </dgm:t>
    </dgm:pt>
    <dgm:pt modelId="{891869E0-1B35-4D73-AAD6-40E59213311A}">
      <dgm:prSet/>
      <dgm:spPr>
        <a:solidFill>
          <a:srgbClr val="002060"/>
        </a:solidFill>
      </dgm:spPr>
      <dgm:t>
        <a:bodyPr/>
        <a:lstStyle/>
        <a:p>
          <a:r>
            <a:rPr lang="en-US" b="1" baseline="0"/>
            <a:t>Reservoir</a:t>
          </a:r>
          <a:endParaRPr lang="en-US" b="1"/>
        </a:p>
      </dgm:t>
    </dgm:pt>
    <dgm:pt modelId="{C9586169-3DDB-41D2-AD05-98861942ED9C}" type="parTrans" cxnId="{0FA33095-9067-459F-8732-389127F06CED}">
      <dgm:prSet/>
      <dgm:spPr/>
      <dgm:t>
        <a:bodyPr/>
        <a:lstStyle/>
        <a:p>
          <a:endParaRPr lang="en-US"/>
        </a:p>
      </dgm:t>
    </dgm:pt>
    <dgm:pt modelId="{47D97193-510B-4601-9507-A778F2A4FD2D}" type="sibTrans" cxnId="{0FA33095-9067-459F-8732-389127F06CED}">
      <dgm:prSet/>
      <dgm:spPr>
        <a:solidFill>
          <a:srgbClr val="002060"/>
        </a:solidFill>
      </dgm:spPr>
      <dgm:t>
        <a:bodyPr/>
        <a:lstStyle/>
        <a:p>
          <a:endParaRPr lang="en-US"/>
        </a:p>
      </dgm:t>
    </dgm:pt>
    <dgm:pt modelId="{ACB5B4FA-1878-482A-8E66-9C9454345093}">
      <dgm:prSet/>
      <dgm:spPr>
        <a:solidFill>
          <a:srgbClr val="002060"/>
        </a:solidFill>
      </dgm:spPr>
      <dgm:t>
        <a:bodyPr/>
        <a:lstStyle/>
        <a:p>
          <a:r>
            <a:rPr lang="en-US" b="1" baseline="0" dirty="0"/>
            <a:t>Portal of Exit</a:t>
          </a:r>
          <a:endParaRPr lang="en-US" b="1" dirty="0"/>
        </a:p>
      </dgm:t>
    </dgm:pt>
    <dgm:pt modelId="{29455352-83B7-436A-AFF4-59B132C584EA}" type="parTrans" cxnId="{E0B5D2AB-83F5-440D-97D0-E61F25A77158}">
      <dgm:prSet/>
      <dgm:spPr/>
      <dgm:t>
        <a:bodyPr/>
        <a:lstStyle/>
        <a:p>
          <a:endParaRPr lang="en-US"/>
        </a:p>
      </dgm:t>
    </dgm:pt>
    <dgm:pt modelId="{DCC34DE5-1C23-4C5F-BAD6-D9EFAECE5E49}" type="sibTrans" cxnId="{E0B5D2AB-83F5-440D-97D0-E61F25A77158}">
      <dgm:prSet/>
      <dgm:spPr>
        <a:solidFill>
          <a:srgbClr val="002060"/>
        </a:solidFill>
      </dgm:spPr>
      <dgm:t>
        <a:bodyPr/>
        <a:lstStyle/>
        <a:p>
          <a:endParaRPr lang="en-US"/>
        </a:p>
      </dgm:t>
    </dgm:pt>
    <dgm:pt modelId="{D45FFB39-E549-41B5-BE01-AAE2090F29CA}">
      <dgm:prSet/>
      <dgm:spPr>
        <a:solidFill>
          <a:srgbClr val="002060"/>
        </a:solidFill>
      </dgm:spPr>
      <dgm:t>
        <a:bodyPr/>
        <a:lstStyle/>
        <a:p>
          <a:r>
            <a:rPr lang="en-US" b="1" baseline="0" dirty="0"/>
            <a:t>Transmission</a:t>
          </a:r>
          <a:endParaRPr lang="en-US" b="1" dirty="0"/>
        </a:p>
      </dgm:t>
    </dgm:pt>
    <dgm:pt modelId="{C73F7F26-47CF-4728-9A0B-7BE2C5E65357}" type="parTrans" cxnId="{14E5FA72-7F21-487C-BC96-C5C24696DC85}">
      <dgm:prSet/>
      <dgm:spPr/>
      <dgm:t>
        <a:bodyPr/>
        <a:lstStyle/>
        <a:p>
          <a:endParaRPr lang="en-US"/>
        </a:p>
      </dgm:t>
    </dgm:pt>
    <dgm:pt modelId="{6DC0E9DA-A23C-4FD6-BB2B-C50E4DDFB1B7}" type="sibTrans" cxnId="{14E5FA72-7F21-487C-BC96-C5C24696DC85}">
      <dgm:prSet/>
      <dgm:spPr>
        <a:solidFill>
          <a:srgbClr val="002060"/>
        </a:solidFill>
      </dgm:spPr>
      <dgm:t>
        <a:bodyPr/>
        <a:lstStyle/>
        <a:p>
          <a:endParaRPr lang="en-US"/>
        </a:p>
      </dgm:t>
    </dgm:pt>
    <dgm:pt modelId="{4AB61051-D132-4F20-ABFA-00CBB53CD01B}">
      <dgm:prSet/>
      <dgm:spPr>
        <a:solidFill>
          <a:srgbClr val="002060"/>
        </a:solidFill>
      </dgm:spPr>
      <dgm:t>
        <a:bodyPr/>
        <a:lstStyle/>
        <a:p>
          <a:r>
            <a:rPr lang="en-US" b="1" baseline="0" dirty="0"/>
            <a:t>Portal of Entry</a:t>
          </a:r>
          <a:endParaRPr lang="en-US" b="1" dirty="0"/>
        </a:p>
      </dgm:t>
    </dgm:pt>
    <dgm:pt modelId="{682637D3-215C-4AD7-AC40-5DAA9DCADEC9}" type="parTrans" cxnId="{DFE67FE5-03AF-4B8E-8B83-65574E4A69EE}">
      <dgm:prSet/>
      <dgm:spPr/>
      <dgm:t>
        <a:bodyPr/>
        <a:lstStyle/>
        <a:p>
          <a:endParaRPr lang="en-US"/>
        </a:p>
      </dgm:t>
    </dgm:pt>
    <dgm:pt modelId="{6AC6291D-2BC2-4620-B64D-1BD58C318527}" type="sibTrans" cxnId="{DFE67FE5-03AF-4B8E-8B83-65574E4A69EE}">
      <dgm:prSet/>
      <dgm:spPr>
        <a:solidFill>
          <a:srgbClr val="002060"/>
        </a:solidFill>
      </dgm:spPr>
      <dgm:t>
        <a:bodyPr/>
        <a:lstStyle/>
        <a:p>
          <a:endParaRPr lang="en-US"/>
        </a:p>
      </dgm:t>
    </dgm:pt>
    <dgm:pt modelId="{9A5392DF-1714-46C8-850F-B1BB648BBB25}">
      <dgm:prSet/>
      <dgm:spPr>
        <a:solidFill>
          <a:srgbClr val="002060"/>
        </a:solidFill>
      </dgm:spPr>
      <dgm:t>
        <a:bodyPr/>
        <a:lstStyle/>
        <a:p>
          <a:r>
            <a:rPr lang="en-US" b="1" baseline="0" dirty="0"/>
            <a:t>Susceptible Host</a:t>
          </a:r>
          <a:endParaRPr lang="en-US" b="1" dirty="0"/>
        </a:p>
      </dgm:t>
    </dgm:pt>
    <dgm:pt modelId="{78570483-97AF-4057-A9FF-32CFA397BD2D}" type="parTrans" cxnId="{54CEB25F-C374-416A-A485-E1D4168B051D}">
      <dgm:prSet/>
      <dgm:spPr/>
      <dgm:t>
        <a:bodyPr/>
        <a:lstStyle/>
        <a:p>
          <a:endParaRPr lang="en-US"/>
        </a:p>
      </dgm:t>
    </dgm:pt>
    <dgm:pt modelId="{BA8BBCCC-707D-4109-8402-F1E2D769CD64}" type="sibTrans" cxnId="{54CEB25F-C374-416A-A485-E1D4168B051D}">
      <dgm:prSet/>
      <dgm:spPr>
        <a:solidFill>
          <a:srgbClr val="002060"/>
        </a:solidFill>
      </dgm:spPr>
      <dgm:t>
        <a:bodyPr/>
        <a:lstStyle/>
        <a:p>
          <a:endParaRPr lang="en-US"/>
        </a:p>
      </dgm:t>
    </dgm:pt>
    <dgm:pt modelId="{3906D355-8140-4792-A440-D4EB5A46260A}" type="pres">
      <dgm:prSet presAssocID="{237B03F4-1237-4272-8CE9-C7398B8678A7}" presName="cycle" presStyleCnt="0">
        <dgm:presLayoutVars>
          <dgm:dir/>
          <dgm:resizeHandles val="exact"/>
        </dgm:presLayoutVars>
      </dgm:prSet>
      <dgm:spPr/>
    </dgm:pt>
    <dgm:pt modelId="{47C92F31-010C-4A04-8EF7-4B8FD1DCC3A3}" type="pres">
      <dgm:prSet presAssocID="{82FC3B63-C527-4B84-88A5-47446A895C83}" presName="node" presStyleLbl="node1" presStyleIdx="0" presStyleCnt="6" custScaleX="148119" custScaleY="155947">
        <dgm:presLayoutVars>
          <dgm:bulletEnabled val="1"/>
        </dgm:presLayoutVars>
      </dgm:prSet>
      <dgm:spPr/>
    </dgm:pt>
    <dgm:pt modelId="{3E80F6F8-E680-45DF-8B8B-6760AE93702E}" type="pres">
      <dgm:prSet presAssocID="{BD877EA7-5D0D-4C28-8678-CDD21ED1D747}" presName="sibTrans" presStyleLbl="sibTrans2D1" presStyleIdx="0" presStyleCnt="6" custScaleX="148119" custScaleY="155946"/>
      <dgm:spPr/>
    </dgm:pt>
    <dgm:pt modelId="{323DFA64-F421-486A-A50C-FB0B2C7A484A}" type="pres">
      <dgm:prSet presAssocID="{BD877EA7-5D0D-4C28-8678-CDD21ED1D747}" presName="connectorText" presStyleLbl="sibTrans2D1" presStyleIdx="0" presStyleCnt="6"/>
      <dgm:spPr/>
    </dgm:pt>
    <dgm:pt modelId="{FED321AF-9F9A-4DDA-9259-FA2EC98DBACA}" type="pres">
      <dgm:prSet presAssocID="{891869E0-1B35-4D73-AAD6-40E59213311A}" presName="node" presStyleLbl="node1" presStyleIdx="1" presStyleCnt="6" custScaleX="148119" custScaleY="155947">
        <dgm:presLayoutVars>
          <dgm:bulletEnabled val="1"/>
        </dgm:presLayoutVars>
      </dgm:prSet>
      <dgm:spPr/>
    </dgm:pt>
    <dgm:pt modelId="{DE910218-815F-47F0-B661-616DE772A129}" type="pres">
      <dgm:prSet presAssocID="{47D97193-510B-4601-9507-A778F2A4FD2D}" presName="sibTrans" presStyleLbl="sibTrans2D1" presStyleIdx="1" presStyleCnt="6" custScaleX="148119" custScaleY="155946"/>
      <dgm:spPr/>
    </dgm:pt>
    <dgm:pt modelId="{524EADA9-58D8-4C30-9CD2-EEB96991EFC6}" type="pres">
      <dgm:prSet presAssocID="{47D97193-510B-4601-9507-A778F2A4FD2D}" presName="connectorText" presStyleLbl="sibTrans2D1" presStyleIdx="1" presStyleCnt="6"/>
      <dgm:spPr/>
    </dgm:pt>
    <dgm:pt modelId="{92781870-DE38-4311-B5D1-C50708778D99}" type="pres">
      <dgm:prSet presAssocID="{ACB5B4FA-1878-482A-8E66-9C9454345093}" presName="node" presStyleLbl="node1" presStyleIdx="2" presStyleCnt="6" custScaleX="148119" custScaleY="155947">
        <dgm:presLayoutVars>
          <dgm:bulletEnabled val="1"/>
        </dgm:presLayoutVars>
      </dgm:prSet>
      <dgm:spPr/>
    </dgm:pt>
    <dgm:pt modelId="{76AB5203-CEDA-4A45-910D-854F2C2E684A}" type="pres">
      <dgm:prSet presAssocID="{DCC34DE5-1C23-4C5F-BAD6-D9EFAECE5E49}" presName="sibTrans" presStyleLbl="sibTrans2D1" presStyleIdx="2" presStyleCnt="6" custScaleX="148119" custScaleY="155946"/>
      <dgm:spPr/>
    </dgm:pt>
    <dgm:pt modelId="{86FAAAE8-D264-40B9-A6FB-EE16927893EC}" type="pres">
      <dgm:prSet presAssocID="{DCC34DE5-1C23-4C5F-BAD6-D9EFAECE5E49}" presName="connectorText" presStyleLbl="sibTrans2D1" presStyleIdx="2" presStyleCnt="6"/>
      <dgm:spPr/>
    </dgm:pt>
    <dgm:pt modelId="{AEDAB856-D1F4-445D-822D-910809FC202A}" type="pres">
      <dgm:prSet presAssocID="{D45FFB39-E549-41B5-BE01-AAE2090F29CA}" presName="node" presStyleLbl="node1" presStyleIdx="3" presStyleCnt="6" custScaleX="148119" custScaleY="155947">
        <dgm:presLayoutVars>
          <dgm:bulletEnabled val="1"/>
        </dgm:presLayoutVars>
      </dgm:prSet>
      <dgm:spPr/>
    </dgm:pt>
    <dgm:pt modelId="{FCD0C2EC-A485-4D7E-8208-0A9CD990049A}" type="pres">
      <dgm:prSet presAssocID="{6DC0E9DA-A23C-4FD6-BB2B-C50E4DDFB1B7}" presName="sibTrans" presStyleLbl="sibTrans2D1" presStyleIdx="3" presStyleCnt="6" custScaleX="148119" custScaleY="155946"/>
      <dgm:spPr/>
    </dgm:pt>
    <dgm:pt modelId="{BC8B486E-6713-46BF-9DD2-3E83FEDAA024}" type="pres">
      <dgm:prSet presAssocID="{6DC0E9DA-A23C-4FD6-BB2B-C50E4DDFB1B7}" presName="connectorText" presStyleLbl="sibTrans2D1" presStyleIdx="3" presStyleCnt="6"/>
      <dgm:spPr/>
    </dgm:pt>
    <dgm:pt modelId="{E6075D2A-C3BF-4298-926D-483E2EB1E2BA}" type="pres">
      <dgm:prSet presAssocID="{4AB61051-D132-4F20-ABFA-00CBB53CD01B}" presName="node" presStyleLbl="node1" presStyleIdx="4" presStyleCnt="6" custScaleX="148119" custScaleY="155947">
        <dgm:presLayoutVars>
          <dgm:bulletEnabled val="1"/>
        </dgm:presLayoutVars>
      </dgm:prSet>
      <dgm:spPr/>
    </dgm:pt>
    <dgm:pt modelId="{74E121D8-95E3-4CCB-8361-042373B9EE05}" type="pres">
      <dgm:prSet presAssocID="{6AC6291D-2BC2-4620-B64D-1BD58C318527}" presName="sibTrans" presStyleLbl="sibTrans2D1" presStyleIdx="4" presStyleCnt="6" custScaleX="148119" custScaleY="155946"/>
      <dgm:spPr/>
    </dgm:pt>
    <dgm:pt modelId="{B8616E3F-A9A2-4F29-9131-C9ACB97B717C}" type="pres">
      <dgm:prSet presAssocID="{6AC6291D-2BC2-4620-B64D-1BD58C318527}" presName="connectorText" presStyleLbl="sibTrans2D1" presStyleIdx="4" presStyleCnt="6"/>
      <dgm:spPr/>
    </dgm:pt>
    <dgm:pt modelId="{9E71ED12-82E7-47DA-B089-8B6A997C1DF4}" type="pres">
      <dgm:prSet presAssocID="{9A5392DF-1714-46C8-850F-B1BB648BBB25}" presName="node" presStyleLbl="node1" presStyleIdx="5" presStyleCnt="6" custScaleX="148119" custScaleY="155947">
        <dgm:presLayoutVars>
          <dgm:bulletEnabled val="1"/>
        </dgm:presLayoutVars>
      </dgm:prSet>
      <dgm:spPr/>
    </dgm:pt>
    <dgm:pt modelId="{A5EE8908-8D70-4996-906C-78EB89DC502D}" type="pres">
      <dgm:prSet presAssocID="{BA8BBCCC-707D-4109-8402-F1E2D769CD64}" presName="sibTrans" presStyleLbl="sibTrans2D1" presStyleIdx="5" presStyleCnt="6" custScaleX="148119" custScaleY="155946"/>
      <dgm:spPr/>
    </dgm:pt>
    <dgm:pt modelId="{2CDDC03A-09A0-4FA9-A4E0-C226DAC18C91}" type="pres">
      <dgm:prSet presAssocID="{BA8BBCCC-707D-4109-8402-F1E2D769CD64}" presName="connectorText" presStyleLbl="sibTrans2D1" presStyleIdx="5" presStyleCnt="6"/>
      <dgm:spPr/>
    </dgm:pt>
  </dgm:ptLst>
  <dgm:cxnLst>
    <dgm:cxn modelId="{34A8A00B-268D-4C8C-A0A8-07545A4F61F6}" type="presOf" srcId="{BA8BBCCC-707D-4109-8402-F1E2D769CD64}" destId="{2CDDC03A-09A0-4FA9-A4E0-C226DAC18C91}" srcOrd="1" destOrd="0" presId="urn:microsoft.com/office/officeart/2005/8/layout/cycle2"/>
    <dgm:cxn modelId="{0DEA6023-C859-4B7A-8A93-6174D1E15011}" type="presOf" srcId="{4AB61051-D132-4F20-ABFA-00CBB53CD01B}" destId="{E6075D2A-C3BF-4298-926D-483E2EB1E2BA}" srcOrd="0" destOrd="0" presId="urn:microsoft.com/office/officeart/2005/8/layout/cycle2"/>
    <dgm:cxn modelId="{70A42E32-80F3-49D1-9F47-FFFBEF9C5AA5}" type="presOf" srcId="{BD877EA7-5D0D-4C28-8678-CDD21ED1D747}" destId="{3E80F6F8-E680-45DF-8B8B-6760AE93702E}" srcOrd="0" destOrd="0" presId="urn:microsoft.com/office/officeart/2005/8/layout/cycle2"/>
    <dgm:cxn modelId="{3BA77632-4D84-4594-BB96-F083EBA32479}" type="presOf" srcId="{BD877EA7-5D0D-4C28-8678-CDD21ED1D747}" destId="{323DFA64-F421-486A-A50C-FB0B2C7A484A}" srcOrd="1" destOrd="0" presId="urn:microsoft.com/office/officeart/2005/8/layout/cycle2"/>
    <dgm:cxn modelId="{6E3A3F5B-8F7A-4695-B80D-F455D0A31CE3}" type="presOf" srcId="{47D97193-510B-4601-9507-A778F2A4FD2D}" destId="{DE910218-815F-47F0-B661-616DE772A129}" srcOrd="0" destOrd="0" presId="urn:microsoft.com/office/officeart/2005/8/layout/cycle2"/>
    <dgm:cxn modelId="{54CEB25F-C374-416A-A485-E1D4168B051D}" srcId="{237B03F4-1237-4272-8CE9-C7398B8678A7}" destId="{9A5392DF-1714-46C8-850F-B1BB648BBB25}" srcOrd="5" destOrd="0" parTransId="{78570483-97AF-4057-A9FF-32CFA397BD2D}" sibTransId="{BA8BBCCC-707D-4109-8402-F1E2D769CD64}"/>
    <dgm:cxn modelId="{14E5FA72-7F21-487C-BC96-C5C24696DC85}" srcId="{237B03F4-1237-4272-8CE9-C7398B8678A7}" destId="{D45FFB39-E549-41B5-BE01-AAE2090F29CA}" srcOrd="3" destOrd="0" parTransId="{C73F7F26-47CF-4728-9A0B-7BE2C5E65357}" sibTransId="{6DC0E9DA-A23C-4FD6-BB2B-C50E4DDFB1B7}"/>
    <dgm:cxn modelId="{75A7AD74-DA7E-486C-9CBA-65B17FC4124A}" type="presOf" srcId="{6AC6291D-2BC2-4620-B64D-1BD58C318527}" destId="{74E121D8-95E3-4CCB-8361-042373B9EE05}" srcOrd="0" destOrd="0" presId="urn:microsoft.com/office/officeart/2005/8/layout/cycle2"/>
    <dgm:cxn modelId="{075EEE79-A97F-48A4-BF03-1F7AB5506438}" srcId="{237B03F4-1237-4272-8CE9-C7398B8678A7}" destId="{82FC3B63-C527-4B84-88A5-47446A895C83}" srcOrd="0" destOrd="0" parTransId="{B6AE68E3-9C0C-4A2D-9992-2DAA381D8F66}" sibTransId="{BD877EA7-5D0D-4C28-8678-CDD21ED1D747}"/>
    <dgm:cxn modelId="{1301B182-8DBA-4ABB-BDA1-C3BA063F6E05}" type="presOf" srcId="{891869E0-1B35-4D73-AAD6-40E59213311A}" destId="{FED321AF-9F9A-4DDA-9259-FA2EC98DBACA}" srcOrd="0" destOrd="0" presId="urn:microsoft.com/office/officeart/2005/8/layout/cycle2"/>
    <dgm:cxn modelId="{B8B56D87-AFEF-4D76-B4EE-B38C09481794}" type="presOf" srcId="{6DC0E9DA-A23C-4FD6-BB2B-C50E4DDFB1B7}" destId="{FCD0C2EC-A485-4D7E-8208-0A9CD990049A}" srcOrd="0" destOrd="0" presId="urn:microsoft.com/office/officeart/2005/8/layout/cycle2"/>
    <dgm:cxn modelId="{D96E528F-396E-4193-88FB-BA7280AFD07D}" type="presOf" srcId="{82FC3B63-C527-4B84-88A5-47446A895C83}" destId="{47C92F31-010C-4A04-8EF7-4B8FD1DCC3A3}" srcOrd="0" destOrd="0" presId="urn:microsoft.com/office/officeart/2005/8/layout/cycle2"/>
    <dgm:cxn modelId="{F5711D93-06C9-4362-8E95-480BEFB87C11}" type="presOf" srcId="{D45FFB39-E549-41B5-BE01-AAE2090F29CA}" destId="{AEDAB856-D1F4-445D-822D-910809FC202A}" srcOrd="0" destOrd="0" presId="urn:microsoft.com/office/officeart/2005/8/layout/cycle2"/>
    <dgm:cxn modelId="{0FA33095-9067-459F-8732-389127F06CED}" srcId="{237B03F4-1237-4272-8CE9-C7398B8678A7}" destId="{891869E0-1B35-4D73-AAD6-40E59213311A}" srcOrd="1" destOrd="0" parTransId="{C9586169-3DDB-41D2-AD05-98861942ED9C}" sibTransId="{47D97193-510B-4601-9507-A778F2A4FD2D}"/>
    <dgm:cxn modelId="{26668B95-49C5-468E-A071-238608EC725F}" type="presOf" srcId="{ACB5B4FA-1878-482A-8E66-9C9454345093}" destId="{92781870-DE38-4311-B5D1-C50708778D99}" srcOrd="0" destOrd="0" presId="urn:microsoft.com/office/officeart/2005/8/layout/cycle2"/>
    <dgm:cxn modelId="{5D2DBB9F-2A96-4159-A325-0D2CA6D165DE}" type="presOf" srcId="{DCC34DE5-1C23-4C5F-BAD6-D9EFAECE5E49}" destId="{86FAAAE8-D264-40B9-A6FB-EE16927893EC}" srcOrd="1" destOrd="0" presId="urn:microsoft.com/office/officeart/2005/8/layout/cycle2"/>
    <dgm:cxn modelId="{E0B5D2AB-83F5-440D-97D0-E61F25A77158}" srcId="{237B03F4-1237-4272-8CE9-C7398B8678A7}" destId="{ACB5B4FA-1878-482A-8E66-9C9454345093}" srcOrd="2" destOrd="0" parTransId="{29455352-83B7-436A-AFF4-59B132C584EA}" sibTransId="{DCC34DE5-1C23-4C5F-BAD6-D9EFAECE5E49}"/>
    <dgm:cxn modelId="{8A4488B9-E0EA-4BD8-92F9-52E4AD0574E4}" type="presOf" srcId="{237B03F4-1237-4272-8CE9-C7398B8678A7}" destId="{3906D355-8140-4792-A440-D4EB5A46260A}" srcOrd="0" destOrd="0" presId="urn:microsoft.com/office/officeart/2005/8/layout/cycle2"/>
    <dgm:cxn modelId="{C4E034BB-1653-4C37-AE7F-5DD8A9D6CBDE}" type="presOf" srcId="{DCC34DE5-1C23-4C5F-BAD6-D9EFAECE5E49}" destId="{76AB5203-CEDA-4A45-910D-854F2C2E684A}" srcOrd="0" destOrd="0" presId="urn:microsoft.com/office/officeart/2005/8/layout/cycle2"/>
    <dgm:cxn modelId="{CAC333BE-F56E-473B-9B06-8EA9D6C47846}" type="presOf" srcId="{6AC6291D-2BC2-4620-B64D-1BD58C318527}" destId="{B8616E3F-A9A2-4F29-9131-C9ACB97B717C}" srcOrd="1" destOrd="0" presId="urn:microsoft.com/office/officeart/2005/8/layout/cycle2"/>
    <dgm:cxn modelId="{10913FC7-FA66-4691-9A25-EC558FE5A7AD}" type="presOf" srcId="{47D97193-510B-4601-9507-A778F2A4FD2D}" destId="{524EADA9-58D8-4C30-9CD2-EEB96991EFC6}" srcOrd="1" destOrd="0" presId="urn:microsoft.com/office/officeart/2005/8/layout/cycle2"/>
    <dgm:cxn modelId="{B58C59D6-D13B-4E0D-AEE4-459DF02C448B}" type="presOf" srcId="{BA8BBCCC-707D-4109-8402-F1E2D769CD64}" destId="{A5EE8908-8D70-4996-906C-78EB89DC502D}" srcOrd="0" destOrd="0" presId="urn:microsoft.com/office/officeart/2005/8/layout/cycle2"/>
    <dgm:cxn modelId="{2BBD84D7-546F-442A-8D3B-AC53FE864B17}" type="presOf" srcId="{6DC0E9DA-A23C-4FD6-BB2B-C50E4DDFB1B7}" destId="{BC8B486E-6713-46BF-9DD2-3E83FEDAA024}" srcOrd="1" destOrd="0" presId="urn:microsoft.com/office/officeart/2005/8/layout/cycle2"/>
    <dgm:cxn modelId="{03B338DB-BE3D-4152-95C4-82317E2CAADA}" type="presOf" srcId="{9A5392DF-1714-46C8-850F-B1BB648BBB25}" destId="{9E71ED12-82E7-47DA-B089-8B6A997C1DF4}" srcOrd="0" destOrd="0" presId="urn:microsoft.com/office/officeart/2005/8/layout/cycle2"/>
    <dgm:cxn modelId="{DFE67FE5-03AF-4B8E-8B83-65574E4A69EE}" srcId="{237B03F4-1237-4272-8CE9-C7398B8678A7}" destId="{4AB61051-D132-4F20-ABFA-00CBB53CD01B}" srcOrd="4" destOrd="0" parTransId="{682637D3-215C-4AD7-AC40-5DAA9DCADEC9}" sibTransId="{6AC6291D-2BC2-4620-B64D-1BD58C318527}"/>
    <dgm:cxn modelId="{2A3472D9-410E-43DF-B621-49EA0F0E9BD8}" type="presParOf" srcId="{3906D355-8140-4792-A440-D4EB5A46260A}" destId="{47C92F31-010C-4A04-8EF7-4B8FD1DCC3A3}" srcOrd="0" destOrd="0" presId="urn:microsoft.com/office/officeart/2005/8/layout/cycle2"/>
    <dgm:cxn modelId="{5E2EAEC1-4711-48E1-B0E5-74E2F677248C}" type="presParOf" srcId="{3906D355-8140-4792-A440-D4EB5A46260A}" destId="{3E80F6F8-E680-45DF-8B8B-6760AE93702E}" srcOrd="1" destOrd="0" presId="urn:microsoft.com/office/officeart/2005/8/layout/cycle2"/>
    <dgm:cxn modelId="{29380427-34ED-4D3D-84BD-63DE467EA0F2}" type="presParOf" srcId="{3E80F6F8-E680-45DF-8B8B-6760AE93702E}" destId="{323DFA64-F421-486A-A50C-FB0B2C7A484A}" srcOrd="0" destOrd="0" presId="urn:microsoft.com/office/officeart/2005/8/layout/cycle2"/>
    <dgm:cxn modelId="{EBE4B014-51F3-465D-BC66-CC64EDBE3BAA}" type="presParOf" srcId="{3906D355-8140-4792-A440-D4EB5A46260A}" destId="{FED321AF-9F9A-4DDA-9259-FA2EC98DBACA}" srcOrd="2" destOrd="0" presId="urn:microsoft.com/office/officeart/2005/8/layout/cycle2"/>
    <dgm:cxn modelId="{EA9AB88C-F68A-43EF-BE97-BEFFAB26D791}" type="presParOf" srcId="{3906D355-8140-4792-A440-D4EB5A46260A}" destId="{DE910218-815F-47F0-B661-616DE772A129}" srcOrd="3" destOrd="0" presId="urn:microsoft.com/office/officeart/2005/8/layout/cycle2"/>
    <dgm:cxn modelId="{4BE5FDBE-5CA2-416C-ABB3-77C11CCA6BC4}" type="presParOf" srcId="{DE910218-815F-47F0-B661-616DE772A129}" destId="{524EADA9-58D8-4C30-9CD2-EEB96991EFC6}" srcOrd="0" destOrd="0" presId="urn:microsoft.com/office/officeart/2005/8/layout/cycle2"/>
    <dgm:cxn modelId="{5164E4F4-04A8-4242-94B6-EE3F5D5A726F}" type="presParOf" srcId="{3906D355-8140-4792-A440-D4EB5A46260A}" destId="{92781870-DE38-4311-B5D1-C50708778D99}" srcOrd="4" destOrd="0" presId="urn:microsoft.com/office/officeart/2005/8/layout/cycle2"/>
    <dgm:cxn modelId="{F889C1E5-DC21-4558-AA7C-029AD08BB533}" type="presParOf" srcId="{3906D355-8140-4792-A440-D4EB5A46260A}" destId="{76AB5203-CEDA-4A45-910D-854F2C2E684A}" srcOrd="5" destOrd="0" presId="urn:microsoft.com/office/officeart/2005/8/layout/cycle2"/>
    <dgm:cxn modelId="{C155B2E3-1947-4C51-BF8F-1DC222DACD7B}" type="presParOf" srcId="{76AB5203-CEDA-4A45-910D-854F2C2E684A}" destId="{86FAAAE8-D264-40B9-A6FB-EE16927893EC}" srcOrd="0" destOrd="0" presId="urn:microsoft.com/office/officeart/2005/8/layout/cycle2"/>
    <dgm:cxn modelId="{D6C82CF3-D8A3-4652-8ACF-27B6295073E7}" type="presParOf" srcId="{3906D355-8140-4792-A440-D4EB5A46260A}" destId="{AEDAB856-D1F4-445D-822D-910809FC202A}" srcOrd="6" destOrd="0" presId="urn:microsoft.com/office/officeart/2005/8/layout/cycle2"/>
    <dgm:cxn modelId="{04737AFC-0232-4635-9EA5-BB1E8C68A384}" type="presParOf" srcId="{3906D355-8140-4792-A440-D4EB5A46260A}" destId="{FCD0C2EC-A485-4D7E-8208-0A9CD990049A}" srcOrd="7" destOrd="0" presId="urn:microsoft.com/office/officeart/2005/8/layout/cycle2"/>
    <dgm:cxn modelId="{E7E2F35B-0027-4183-A9C1-F2342D356AC8}" type="presParOf" srcId="{FCD0C2EC-A485-4D7E-8208-0A9CD990049A}" destId="{BC8B486E-6713-46BF-9DD2-3E83FEDAA024}" srcOrd="0" destOrd="0" presId="urn:microsoft.com/office/officeart/2005/8/layout/cycle2"/>
    <dgm:cxn modelId="{ABE5FC46-DBCC-41E7-B4FD-2EF58A50ACD5}" type="presParOf" srcId="{3906D355-8140-4792-A440-D4EB5A46260A}" destId="{E6075D2A-C3BF-4298-926D-483E2EB1E2BA}" srcOrd="8" destOrd="0" presId="urn:microsoft.com/office/officeart/2005/8/layout/cycle2"/>
    <dgm:cxn modelId="{CDE25161-933F-49C6-8823-17937E436D7E}" type="presParOf" srcId="{3906D355-8140-4792-A440-D4EB5A46260A}" destId="{74E121D8-95E3-4CCB-8361-042373B9EE05}" srcOrd="9" destOrd="0" presId="urn:microsoft.com/office/officeart/2005/8/layout/cycle2"/>
    <dgm:cxn modelId="{5E3F64C6-B10E-4033-9C2F-901C36434EBD}" type="presParOf" srcId="{74E121D8-95E3-4CCB-8361-042373B9EE05}" destId="{B8616E3F-A9A2-4F29-9131-C9ACB97B717C}" srcOrd="0" destOrd="0" presId="urn:microsoft.com/office/officeart/2005/8/layout/cycle2"/>
    <dgm:cxn modelId="{DA96F14E-193C-4572-B35C-AFF039C83FCF}" type="presParOf" srcId="{3906D355-8140-4792-A440-D4EB5A46260A}" destId="{9E71ED12-82E7-47DA-B089-8B6A997C1DF4}" srcOrd="10" destOrd="0" presId="urn:microsoft.com/office/officeart/2005/8/layout/cycle2"/>
    <dgm:cxn modelId="{D3F4CD0C-5945-4E70-847C-96144274C38E}" type="presParOf" srcId="{3906D355-8140-4792-A440-D4EB5A46260A}" destId="{A5EE8908-8D70-4996-906C-78EB89DC502D}" srcOrd="11" destOrd="0" presId="urn:microsoft.com/office/officeart/2005/8/layout/cycle2"/>
    <dgm:cxn modelId="{BAA580A6-B46B-4123-B43B-420C0E4A9E52}" type="presParOf" srcId="{A5EE8908-8D70-4996-906C-78EB89DC502D}" destId="{2CDDC03A-09A0-4FA9-A4E0-C226DAC18C91}" srcOrd="0" destOrd="0" presId="urn:microsoft.com/office/officeart/2005/8/layout/cycle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9.xml><?xml version="1.0" encoding="utf-8"?>
<dgm:dataModel xmlns:dgm="http://schemas.openxmlformats.org/drawingml/2006/diagram" xmlns:a="http://schemas.openxmlformats.org/drawingml/2006/main">
  <dgm:ptLst>
    <dgm:pt modelId="{EE8FEB56-47B2-4CFD-A1A0-F8C9FA555CB8}"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38D1646D-EDCB-4D8B-87C9-FEC2889A34C4}">
      <dgm:prSet custT="1"/>
      <dgm:spPr>
        <a:solidFill>
          <a:srgbClr val="002060"/>
        </a:solidFill>
      </dgm:spPr>
      <dgm:t>
        <a:bodyPr/>
        <a:lstStyle/>
        <a:p>
          <a:r>
            <a:rPr lang="en-US" sz="2800" b="1" baseline="0" dirty="0"/>
            <a:t>Parenteral Route: </a:t>
          </a:r>
        </a:p>
        <a:p>
          <a:r>
            <a:rPr lang="en-US" sz="2800" b="1" baseline="0" dirty="0"/>
            <a:t>Protect your skin </a:t>
          </a:r>
          <a:endParaRPr lang="en-US" sz="2800" dirty="0"/>
        </a:p>
      </dgm:t>
    </dgm:pt>
    <dgm:pt modelId="{11965C01-3BFE-4C44-9688-C081DBE6380C}" type="parTrans" cxnId="{9A9D3BE4-A852-4031-A471-6DBFCEC341CE}">
      <dgm:prSet/>
      <dgm:spPr/>
      <dgm:t>
        <a:bodyPr/>
        <a:lstStyle/>
        <a:p>
          <a:endParaRPr lang="en-US"/>
        </a:p>
      </dgm:t>
    </dgm:pt>
    <dgm:pt modelId="{C98007E5-E8F1-41AE-B482-484A61C9D480}" type="sibTrans" cxnId="{9A9D3BE4-A852-4031-A471-6DBFCEC341CE}">
      <dgm:prSet/>
      <dgm:spPr/>
      <dgm:t>
        <a:bodyPr/>
        <a:lstStyle/>
        <a:p>
          <a:endParaRPr lang="en-US"/>
        </a:p>
      </dgm:t>
    </dgm:pt>
    <dgm:pt modelId="{7D3457A1-67F9-4736-B1F3-66390B711045}">
      <dgm:prSet/>
      <dgm:spPr>
        <a:solidFill>
          <a:srgbClr val="002060">
            <a:alpha val="90000"/>
          </a:srgbClr>
        </a:solidFill>
      </dgm:spPr>
      <dgm:t>
        <a:bodyPr/>
        <a:lstStyle/>
        <a:p>
          <a:r>
            <a:rPr lang="en-US" baseline="0" dirty="0">
              <a:solidFill>
                <a:schemeClr val="bg1"/>
              </a:solidFill>
            </a:rPr>
            <a:t>Your skin is your first line of defense. Protect all your skin, and cover all wounds, abrasions, new tattoos or skin damaged by acne, eczema, sunburn, or blisters while you’re in the lab.</a:t>
          </a:r>
          <a:endParaRPr lang="en-US" dirty="0">
            <a:solidFill>
              <a:schemeClr val="bg1"/>
            </a:solidFill>
          </a:endParaRPr>
        </a:p>
      </dgm:t>
    </dgm:pt>
    <dgm:pt modelId="{25EB5B73-2D0C-404A-BD57-4E3B35E2D1C5}" type="parTrans" cxnId="{FE3A50E4-B410-46C4-8000-54CD6F99DAAD}">
      <dgm:prSet/>
      <dgm:spPr/>
      <dgm:t>
        <a:bodyPr/>
        <a:lstStyle/>
        <a:p>
          <a:endParaRPr lang="en-US"/>
        </a:p>
      </dgm:t>
    </dgm:pt>
    <dgm:pt modelId="{03634697-E4F9-4F85-B7AD-A78B5FAA6553}" type="sibTrans" cxnId="{FE3A50E4-B410-46C4-8000-54CD6F99DAAD}">
      <dgm:prSet/>
      <dgm:spPr/>
      <dgm:t>
        <a:bodyPr/>
        <a:lstStyle/>
        <a:p>
          <a:endParaRPr lang="en-US"/>
        </a:p>
      </dgm:t>
    </dgm:pt>
    <dgm:pt modelId="{09030ACC-6DFE-4786-9F82-F9EFA59CD5B6}">
      <dgm:prSet/>
      <dgm:spPr>
        <a:solidFill>
          <a:srgbClr val="002060">
            <a:alpha val="90000"/>
          </a:srgbClr>
        </a:solidFill>
      </dgm:spPr>
      <dgm:t>
        <a:bodyPr/>
        <a:lstStyle/>
        <a:p>
          <a:r>
            <a:rPr lang="en-US" baseline="0" dirty="0">
              <a:solidFill>
                <a:schemeClr val="bg1"/>
              </a:solidFill>
            </a:rPr>
            <a:t>Be extremely careful with sharp objects, including pipettes or broken glass. AVOID recapping needles or re-sheathing scalpels. Dispose of all sharps in an approved sharps container immediately after you finish using them</a:t>
          </a:r>
          <a:r>
            <a:rPr lang="en-US" baseline="0" dirty="0"/>
            <a:t>.</a:t>
          </a:r>
          <a:endParaRPr lang="en-US" dirty="0"/>
        </a:p>
      </dgm:t>
    </dgm:pt>
    <dgm:pt modelId="{51A7B3D3-2418-46C4-9CD0-B04A4DF0FFEF}" type="parTrans" cxnId="{1A8ABB68-87DB-4C2B-9F3F-F2359705B2F0}">
      <dgm:prSet/>
      <dgm:spPr/>
      <dgm:t>
        <a:bodyPr/>
        <a:lstStyle/>
        <a:p>
          <a:endParaRPr lang="en-US"/>
        </a:p>
      </dgm:t>
    </dgm:pt>
    <dgm:pt modelId="{F40CFF48-2B1C-4077-8FE3-0EBB358CDD6E}" type="sibTrans" cxnId="{1A8ABB68-87DB-4C2B-9F3F-F2359705B2F0}">
      <dgm:prSet/>
      <dgm:spPr/>
      <dgm:t>
        <a:bodyPr/>
        <a:lstStyle/>
        <a:p>
          <a:endParaRPr lang="en-US"/>
        </a:p>
      </dgm:t>
    </dgm:pt>
    <dgm:pt modelId="{6BF20F06-A6D7-4F11-ABF1-B73602594FFC}">
      <dgm:prSet/>
      <dgm:spPr>
        <a:solidFill>
          <a:srgbClr val="002060">
            <a:alpha val="90000"/>
          </a:srgbClr>
        </a:solidFill>
      </dgm:spPr>
      <dgm:t>
        <a:bodyPr/>
        <a:lstStyle/>
        <a:p>
          <a:endParaRPr lang="en-US" dirty="0"/>
        </a:p>
      </dgm:t>
    </dgm:pt>
    <dgm:pt modelId="{C48888D2-69D2-42B1-B52F-2984FD28BC72}" type="parTrans" cxnId="{5304DED5-5006-4A2E-8C3F-048C27E1EDBF}">
      <dgm:prSet/>
      <dgm:spPr/>
      <dgm:t>
        <a:bodyPr/>
        <a:lstStyle/>
        <a:p>
          <a:endParaRPr lang="en-US"/>
        </a:p>
      </dgm:t>
    </dgm:pt>
    <dgm:pt modelId="{2E84020C-07FF-4D5C-97E8-93C06F91931C}" type="sibTrans" cxnId="{5304DED5-5006-4A2E-8C3F-048C27E1EDBF}">
      <dgm:prSet/>
      <dgm:spPr/>
      <dgm:t>
        <a:bodyPr/>
        <a:lstStyle/>
        <a:p>
          <a:endParaRPr lang="en-US"/>
        </a:p>
      </dgm:t>
    </dgm:pt>
    <dgm:pt modelId="{43C394DD-9B51-44C8-A42F-15512C5C25F6}" type="pres">
      <dgm:prSet presAssocID="{EE8FEB56-47B2-4CFD-A1A0-F8C9FA555CB8}" presName="Name0" presStyleCnt="0">
        <dgm:presLayoutVars>
          <dgm:dir/>
          <dgm:animLvl val="lvl"/>
          <dgm:resizeHandles val="exact"/>
        </dgm:presLayoutVars>
      </dgm:prSet>
      <dgm:spPr/>
    </dgm:pt>
    <dgm:pt modelId="{51BD7B23-76E4-457A-B9CF-405C73A5D3FD}" type="pres">
      <dgm:prSet presAssocID="{38D1646D-EDCB-4D8B-87C9-FEC2889A34C4}" presName="linNode" presStyleCnt="0"/>
      <dgm:spPr/>
    </dgm:pt>
    <dgm:pt modelId="{E3029FCC-4750-46C9-BDBF-A6FF9E236026}" type="pres">
      <dgm:prSet presAssocID="{38D1646D-EDCB-4D8B-87C9-FEC2889A34C4}" presName="parentText" presStyleLbl="node1" presStyleIdx="0" presStyleCnt="1">
        <dgm:presLayoutVars>
          <dgm:chMax val="1"/>
          <dgm:bulletEnabled val="1"/>
        </dgm:presLayoutVars>
      </dgm:prSet>
      <dgm:spPr/>
    </dgm:pt>
    <dgm:pt modelId="{FE52894C-89D2-4E75-B216-BF9A5F84E7C8}" type="pres">
      <dgm:prSet presAssocID="{38D1646D-EDCB-4D8B-87C9-FEC2889A34C4}" presName="descendantText" presStyleLbl="alignAccFollowNode1" presStyleIdx="0" presStyleCnt="1" custScaleY="118421">
        <dgm:presLayoutVars>
          <dgm:bulletEnabled val="1"/>
        </dgm:presLayoutVars>
      </dgm:prSet>
      <dgm:spPr/>
    </dgm:pt>
  </dgm:ptLst>
  <dgm:cxnLst>
    <dgm:cxn modelId="{892C5315-9DBE-4C1F-A560-8528D4885084}" type="presOf" srcId="{6BF20F06-A6D7-4F11-ABF1-B73602594FFC}" destId="{FE52894C-89D2-4E75-B216-BF9A5F84E7C8}" srcOrd="0" destOrd="1" presId="urn:microsoft.com/office/officeart/2005/8/layout/vList5"/>
    <dgm:cxn modelId="{F69A965F-39F5-4E78-8869-08570DE6DAC1}" type="presOf" srcId="{09030ACC-6DFE-4786-9F82-F9EFA59CD5B6}" destId="{FE52894C-89D2-4E75-B216-BF9A5F84E7C8}" srcOrd="0" destOrd="2" presId="urn:microsoft.com/office/officeart/2005/8/layout/vList5"/>
    <dgm:cxn modelId="{1A8ABB68-87DB-4C2B-9F3F-F2359705B2F0}" srcId="{38D1646D-EDCB-4D8B-87C9-FEC2889A34C4}" destId="{09030ACC-6DFE-4786-9F82-F9EFA59CD5B6}" srcOrd="2" destOrd="0" parTransId="{51A7B3D3-2418-46C4-9CD0-B04A4DF0FFEF}" sibTransId="{F40CFF48-2B1C-4077-8FE3-0EBB358CDD6E}"/>
    <dgm:cxn modelId="{8C86C5CA-BF6A-46FE-880E-1177CCE92194}" type="presOf" srcId="{7D3457A1-67F9-4736-B1F3-66390B711045}" destId="{FE52894C-89D2-4E75-B216-BF9A5F84E7C8}" srcOrd="0" destOrd="0" presId="urn:microsoft.com/office/officeart/2005/8/layout/vList5"/>
    <dgm:cxn modelId="{5304DED5-5006-4A2E-8C3F-048C27E1EDBF}" srcId="{38D1646D-EDCB-4D8B-87C9-FEC2889A34C4}" destId="{6BF20F06-A6D7-4F11-ABF1-B73602594FFC}" srcOrd="1" destOrd="0" parTransId="{C48888D2-69D2-42B1-B52F-2984FD28BC72}" sibTransId="{2E84020C-07FF-4D5C-97E8-93C06F91931C}"/>
    <dgm:cxn modelId="{9A9D3BE4-A852-4031-A471-6DBFCEC341CE}" srcId="{EE8FEB56-47B2-4CFD-A1A0-F8C9FA555CB8}" destId="{38D1646D-EDCB-4D8B-87C9-FEC2889A34C4}" srcOrd="0" destOrd="0" parTransId="{11965C01-3BFE-4C44-9688-C081DBE6380C}" sibTransId="{C98007E5-E8F1-41AE-B482-484A61C9D480}"/>
    <dgm:cxn modelId="{FE3A50E4-B410-46C4-8000-54CD6F99DAAD}" srcId="{38D1646D-EDCB-4D8B-87C9-FEC2889A34C4}" destId="{7D3457A1-67F9-4736-B1F3-66390B711045}" srcOrd="0" destOrd="0" parTransId="{25EB5B73-2D0C-404A-BD57-4E3B35E2D1C5}" sibTransId="{03634697-E4F9-4F85-B7AD-A78B5FAA6553}"/>
    <dgm:cxn modelId="{D1412CEB-A8C1-4908-8F56-9F2A6D9A89FD}" type="presOf" srcId="{38D1646D-EDCB-4D8B-87C9-FEC2889A34C4}" destId="{E3029FCC-4750-46C9-BDBF-A6FF9E236026}" srcOrd="0" destOrd="0" presId="urn:microsoft.com/office/officeart/2005/8/layout/vList5"/>
    <dgm:cxn modelId="{B98717FE-65D3-42FB-8E73-680A96D9044B}" type="presOf" srcId="{EE8FEB56-47B2-4CFD-A1A0-F8C9FA555CB8}" destId="{43C394DD-9B51-44C8-A42F-15512C5C25F6}" srcOrd="0" destOrd="0" presId="urn:microsoft.com/office/officeart/2005/8/layout/vList5"/>
    <dgm:cxn modelId="{C0634581-95EB-43A4-8163-261C6EEDBE8C}" type="presParOf" srcId="{43C394DD-9B51-44C8-A42F-15512C5C25F6}" destId="{51BD7B23-76E4-457A-B9CF-405C73A5D3FD}" srcOrd="0" destOrd="0" presId="urn:microsoft.com/office/officeart/2005/8/layout/vList5"/>
    <dgm:cxn modelId="{5BFEBFF3-77C6-42DA-AEA2-D6E38035BBDC}" type="presParOf" srcId="{51BD7B23-76E4-457A-B9CF-405C73A5D3FD}" destId="{E3029FCC-4750-46C9-BDBF-A6FF9E236026}" srcOrd="0" destOrd="0" presId="urn:microsoft.com/office/officeart/2005/8/layout/vList5"/>
    <dgm:cxn modelId="{19D80934-F240-4234-ABF2-AB2C2874D957}" type="presParOf" srcId="{51BD7B23-76E4-457A-B9CF-405C73A5D3FD}" destId="{FE52894C-89D2-4E75-B216-BF9A5F84E7C8}"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0.xml><?xml version="1.0" encoding="utf-8"?>
<dgm:dataModel xmlns:dgm="http://schemas.openxmlformats.org/drawingml/2006/diagram" xmlns:a="http://schemas.openxmlformats.org/drawingml/2006/main">
  <dgm:ptLst>
    <dgm:pt modelId="{901BF69D-4E39-4128-A899-3D447BCA43CB}"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48DB0935-7C4F-42AD-B29C-B75FCF653DB7}">
      <dgm:prSet/>
      <dgm:spPr>
        <a:solidFill>
          <a:srgbClr val="002060"/>
        </a:solidFill>
      </dgm:spPr>
      <dgm:t>
        <a:bodyPr/>
        <a:lstStyle/>
        <a:p>
          <a:r>
            <a:rPr lang="en-US" baseline="0" dirty="0"/>
            <a:t>Do NOT eat food, drink beverages (even if it is in a lidded cup or bottle), chew gum, eat candy or cough drops, apply lip products, or take medicine in the lab </a:t>
          </a:r>
          <a:endParaRPr lang="en-US" dirty="0"/>
        </a:p>
      </dgm:t>
    </dgm:pt>
    <dgm:pt modelId="{EB187D5D-E869-4B6B-829C-1C091CC79C4A}" type="parTrans" cxnId="{FDF14CAC-4530-4278-907E-25D873AF2CBD}">
      <dgm:prSet/>
      <dgm:spPr/>
      <dgm:t>
        <a:bodyPr/>
        <a:lstStyle/>
        <a:p>
          <a:endParaRPr lang="en-US"/>
        </a:p>
      </dgm:t>
    </dgm:pt>
    <dgm:pt modelId="{06E0BE1D-3EA7-4AF4-945A-992B9893287C}" type="sibTrans" cxnId="{FDF14CAC-4530-4278-907E-25D873AF2CBD}">
      <dgm:prSet/>
      <dgm:spPr/>
      <dgm:t>
        <a:bodyPr/>
        <a:lstStyle/>
        <a:p>
          <a:endParaRPr lang="en-US"/>
        </a:p>
      </dgm:t>
    </dgm:pt>
    <dgm:pt modelId="{B9CB22EB-E15C-4584-8C81-B00F6B492D05}">
      <dgm:prSet/>
      <dgm:spPr>
        <a:solidFill>
          <a:srgbClr val="002060"/>
        </a:solidFill>
      </dgm:spPr>
      <dgm:t>
        <a:bodyPr/>
        <a:lstStyle/>
        <a:p>
          <a:r>
            <a:rPr lang="en-US" baseline="0" dirty="0"/>
            <a:t>Do NOT pipet (siphon) lab materials or reagents by mouth</a:t>
          </a:r>
          <a:endParaRPr lang="en-US" dirty="0"/>
        </a:p>
      </dgm:t>
    </dgm:pt>
    <dgm:pt modelId="{4F6034F6-7602-4A99-B631-55C6E6EDE017}" type="parTrans" cxnId="{BB1C9710-B3BB-4397-B792-FE06BBA11803}">
      <dgm:prSet/>
      <dgm:spPr/>
      <dgm:t>
        <a:bodyPr/>
        <a:lstStyle/>
        <a:p>
          <a:endParaRPr lang="en-US"/>
        </a:p>
      </dgm:t>
    </dgm:pt>
    <dgm:pt modelId="{15EABA08-8502-4803-9170-48741CF0BB09}" type="sibTrans" cxnId="{BB1C9710-B3BB-4397-B792-FE06BBA11803}">
      <dgm:prSet/>
      <dgm:spPr/>
      <dgm:t>
        <a:bodyPr/>
        <a:lstStyle/>
        <a:p>
          <a:endParaRPr lang="en-US"/>
        </a:p>
      </dgm:t>
    </dgm:pt>
    <dgm:pt modelId="{CDD4CDE5-EA53-4445-8D4C-3A6B195769D7}" type="pres">
      <dgm:prSet presAssocID="{901BF69D-4E39-4128-A899-3D447BCA43CB}" presName="linear" presStyleCnt="0">
        <dgm:presLayoutVars>
          <dgm:animLvl val="lvl"/>
          <dgm:resizeHandles val="exact"/>
        </dgm:presLayoutVars>
      </dgm:prSet>
      <dgm:spPr/>
    </dgm:pt>
    <dgm:pt modelId="{CC51873A-5E36-427A-862F-9B40A86086FB}" type="pres">
      <dgm:prSet presAssocID="{48DB0935-7C4F-42AD-B29C-B75FCF653DB7}" presName="parentText" presStyleLbl="node1" presStyleIdx="0" presStyleCnt="2">
        <dgm:presLayoutVars>
          <dgm:chMax val="0"/>
          <dgm:bulletEnabled val="1"/>
        </dgm:presLayoutVars>
      </dgm:prSet>
      <dgm:spPr/>
    </dgm:pt>
    <dgm:pt modelId="{D4A7638B-F22D-4D56-BC30-CF9C6C4992E6}" type="pres">
      <dgm:prSet presAssocID="{06E0BE1D-3EA7-4AF4-945A-992B9893287C}" presName="spacer" presStyleCnt="0"/>
      <dgm:spPr/>
    </dgm:pt>
    <dgm:pt modelId="{E1971F69-8C38-402C-AAE4-C202B822D399}" type="pres">
      <dgm:prSet presAssocID="{B9CB22EB-E15C-4584-8C81-B00F6B492D05}" presName="parentText" presStyleLbl="node1" presStyleIdx="1" presStyleCnt="2">
        <dgm:presLayoutVars>
          <dgm:chMax val="0"/>
          <dgm:bulletEnabled val="1"/>
        </dgm:presLayoutVars>
      </dgm:prSet>
      <dgm:spPr/>
    </dgm:pt>
  </dgm:ptLst>
  <dgm:cxnLst>
    <dgm:cxn modelId="{BB1C9710-B3BB-4397-B792-FE06BBA11803}" srcId="{901BF69D-4E39-4128-A899-3D447BCA43CB}" destId="{B9CB22EB-E15C-4584-8C81-B00F6B492D05}" srcOrd="1" destOrd="0" parTransId="{4F6034F6-7602-4A99-B631-55C6E6EDE017}" sibTransId="{15EABA08-8502-4803-9170-48741CF0BB09}"/>
    <dgm:cxn modelId="{4A762E6C-7A43-4606-A0A6-300653A5BB32}" type="presOf" srcId="{901BF69D-4E39-4128-A899-3D447BCA43CB}" destId="{CDD4CDE5-EA53-4445-8D4C-3A6B195769D7}" srcOrd="0" destOrd="0" presId="urn:microsoft.com/office/officeart/2005/8/layout/vList2"/>
    <dgm:cxn modelId="{20C8C891-9C19-4C6E-B0C8-81F1A49B44DB}" type="presOf" srcId="{48DB0935-7C4F-42AD-B29C-B75FCF653DB7}" destId="{CC51873A-5E36-427A-862F-9B40A86086FB}" srcOrd="0" destOrd="0" presId="urn:microsoft.com/office/officeart/2005/8/layout/vList2"/>
    <dgm:cxn modelId="{942DF3AB-8246-411B-8AEB-FF4A079E1364}" type="presOf" srcId="{B9CB22EB-E15C-4584-8C81-B00F6B492D05}" destId="{E1971F69-8C38-402C-AAE4-C202B822D399}" srcOrd="0" destOrd="0" presId="urn:microsoft.com/office/officeart/2005/8/layout/vList2"/>
    <dgm:cxn modelId="{FDF14CAC-4530-4278-907E-25D873AF2CBD}" srcId="{901BF69D-4E39-4128-A899-3D447BCA43CB}" destId="{48DB0935-7C4F-42AD-B29C-B75FCF653DB7}" srcOrd="0" destOrd="0" parTransId="{EB187D5D-E869-4B6B-829C-1C091CC79C4A}" sibTransId="{06E0BE1D-3EA7-4AF4-945A-992B9893287C}"/>
    <dgm:cxn modelId="{44AF68AA-94D4-4C43-98A1-9EAF17127EA3}" type="presParOf" srcId="{CDD4CDE5-EA53-4445-8D4C-3A6B195769D7}" destId="{CC51873A-5E36-427A-862F-9B40A86086FB}" srcOrd="0" destOrd="0" presId="urn:microsoft.com/office/officeart/2005/8/layout/vList2"/>
    <dgm:cxn modelId="{E6F9B558-486D-428C-B09A-A7B6C4A9EE9F}" type="presParOf" srcId="{CDD4CDE5-EA53-4445-8D4C-3A6B195769D7}" destId="{D4A7638B-F22D-4D56-BC30-CF9C6C4992E6}" srcOrd="1" destOrd="0" presId="urn:microsoft.com/office/officeart/2005/8/layout/vList2"/>
    <dgm:cxn modelId="{6C91F933-88FB-4133-9CAA-CCE47A75E22F}" type="presParOf" srcId="{CDD4CDE5-EA53-4445-8D4C-3A6B195769D7}" destId="{E1971F69-8C38-402C-AAE4-C202B822D399}"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1.xml><?xml version="1.0" encoding="utf-8"?>
<dgm:dataModel xmlns:dgm="http://schemas.openxmlformats.org/drawingml/2006/diagram" xmlns:a="http://schemas.openxmlformats.org/drawingml/2006/main">
  <dgm:ptLst>
    <dgm:pt modelId="{0BA535D2-1914-4C13-A9E6-1C9863BA84EA}" type="doc">
      <dgm:prSet loTypeId="urn:microsoft.com/office/officeart/2005/8/layout/vList2" loCatId="list" qsTypeId="urn:microsoft.com/office/officeart/2005/8/quickstyle/simple1" qsCatId="simple" csTypeId="urn:microsoft.com/office/officeart/2005/8/colors/colorful2" csCatId="colorful" phldr="1"/>
      <dgm:spPr/>
      <dgm:t>
        <a:bodyPr/>
        <a:lstStyle/>
        <a:p>
          <a:endParaRPr lang="en-US"/>
        </a:p>
      </dgm:t>
    </dgm:pt>
    <dgm:pt modelId="{258F6160-52BB-40F2-9E3C-D0D3DB1C7E88}">
      <dgm:prSet/>
      <dgm:spPr>
        <a:solidFill>
          <a:srgbClr val="002060"/>
        </a:solidFill>
      </dgm:spPr>
      <dgm:t>
        <a:bodyPr/>
        <a:lstStyle/>
        <a:p>
          <a:r>
            <a:rPr lang="en-US" dirty="0"/>
            <a:t>If you put </a:t>
          </a:r>
          <a:r>
            <a:rPr lang="en-US" u="sng" dirty="0"/>
            <a:t>anything</a:t>
          </a:r>
          <a:r>
            <a:rPr lang="en-US" dirty="0"/>
            <a:t> in your mouth while in the lab, </a:t>
          </a:r>
          <a:r>
            <a:rPr lang="en-US" u="sng" dirty="0"/>
            <a:t>you’re doing something wrong</a:t>
          </a:r>
          <a:endParaRPr lang="en-US" dirty="0"/>
        </a:p>
      </dgm:t>
    </dgm:pt>
    <dgm:pt modelId="{9974AB42-EB0F-4FFA-903A-276E3ADB471C}" type="parTrans" cxnId="{7A8D39B4-6272-45EC-BCD3-5F702A05607B}">
      <dgm:prSet/>
      <dgm:spPr/>
      <dgm:t>
        <a:bodyPr/>
        <a:lstStyle/>
        <a:p>
          <a:endParaRPr lang="en-US"/>
        </a:p>
      </dgm:t>
    </dgm:pt>
    <dgm:pt modelId="{9CAE4C2E-1E83-42D2-8D65-169295289DF3}" type="sibTrans" cxnId="{7A8D39B4-6272-45EC-BCD3-5F702A05607B}">
      <dgm:prSet/>
      <dgm:spPr/>
      <dgm:t>
        <a:bodyPr/>
        <a:lstStyle/>
        <a:p>
          <a:endParaRPr lang="en-US"/>
        </a:p>
      </dgm:t>
    </dgm:pt>
    <dgm:pt modelId="{3FFE5E42-BFEF-450B-BA49-D7F9758CC622}" type="pres">
      <dgm:prSet presAssocID="{0BA535D2-1914-4C13-A9E6-1C9863BA84EA}" presName="linear" presStyleCnt="0">
        <dgm:presLayoutVars>
          <dgm:animLvl val="lvl"/>
          <dgm:resizeHandles val="exact"/>
        </dgm:presLayoutVars>
      </dgm:prSet>
      <dgm:spPr/>
    </dgm:pt>
    <dgm:pt modelId="{A734FA39-782F-428C-9278-6EA9AD6DAC20}" type="pres">
      <dgm:prSet presAssocID="{258F6160-52BB-40F2-9E3C-D0D3DB1C7E88}" presName="parentText" presStyleLbl="node1" presStyleIdx="0" presStyleCnt="1" custLinFactNeighborY="-33973">
        <dgm:presLayoutVars>
          <dgm:chMax val="0"/>
          <dgm:bulletEnabled val="1"/>
        </dgm:presLayoutVars>
      </dgm:prSet>
      <dgm:spPr/>
    </dgm:pt>
  </dgm:ptLst>
  <dgm:cxnLst>
    <dgm:cxn modelId="{BCEDC35B-7990-496A-85C6-39398FE6720D}" type="presOf" srcId="{0BA535D2-1914-4C13-A9E6-1C9863BA84EA}" destId="{3FFE5E42-BFEF-450B-BA49-D7F9758CC622}" srcOrd="0" destOrd="0" presId="urn:microsoft.com/office/officeart/2005/8/layout/vList2"/>
    <dgm:cxn modelId="{7A8D39B4-6272-45EC-BCD3-5F702A05607B}" srcId="{0BA535D2-1914-4C13-A9E6-1C9863BA84EA}" destId="{258F6160-52BB-40F2-9E3C-D0D3DB1C7E88}" srcOrd="0" destOrd="0" parTransId="{9974AB42-EB0F-4FFA-903A-276E3ADB471C}" sibTransId="{9CAE4C2E-1E83-42D2-8D65-169295289DF3}"/>
    <dgm:cxn modelId="{186D9FD1-D623-40C6-A5C4-19735876831D}" type="presOf" srcId="{258F6160-52BB-40F2-9E3C-D0D3DB1C7E88}" destId="{A734FA39-782F-428C-9278-6EA9AD6DAC20}" srcOrd="0" destOrd="0" presId="urn:microsoft.com/office/officeart/2005/8/layout/vList2"/>
    <dgm:cxn modelId="{83C5415E-4C83-4147-839C-CC09474100FC}" type="presParOf" srcId="{3FFE5E42-BFEF-450B-BA49-D7F9758CC622}" destId="{A734FA39-782F-428C-9278-6EA9AD6DAC20}" srcOrd="0"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22.xml><?xml version="1.0" encoding="utf-8"?>
<dgm:dataModel xmlns:dgm="http://schemas.openxmlformats.org/drawingml/2006/diagram" xmlns:a="http://schemas.openxmlformats.org/drawingml/2006/main">
  <dgm:ptLst>
    <dgm:pt modelId="{49B88004-D32A-4E63-96CA-1137017B621B}" type="doc">
      <dgm:prSet loTypeId="urn:microsoft.com/office/officeart/2005/8/layout/hList7" loCatId="list" qsTypeId="urn:microsoft.com/office/officeart/2005/8/quickstyle/simple1" qsCatId="simple" csTypeId="urn:microsoft.com/office/officeart/2005/8/colors/accent1_2" csCatId="accent1" phldr="1"/>
      <dgm:spPr/>
      <dgm:t>
        <a:bodyPr/>
        <a:lstStyle/>
        <a:p>
          <a:endParaRPr lang="en-US"/>
        </a:p>
      </dgm:t>
    </dgm:pt>
    <dgm:pt modelId="{D2474565-C2D3-4EFC-A1DA-EC0BE742BBFB}">
      <dgm:prSet/>
      <dgm:spPr>
        <a:solidFill>
          <a:srgbClr val="002060"/>
        </a:solidFill>
      </dgm:spPr>
      <dgm:t>
        <a:bodyPr/>
        <a:lstStyle/>
        <a:p>
          <a:r>
            <a:rPr lang="en-US" baseline="0"/>
            <a:t>Have </a:t>
          </a:r>
          <a:r>
            <a:rPr lang="en-US" b="1" baseline="0"/>
            <a:t>designated </a:t>
          </a:r>
          <a:r>
            <a:rPr lang="en-US" baseline="0"/>
            <a:t>lab pens</a:t>
          </a:r>
          <a:endParaRPr lang="en-US"/>
        </a:p>
      </dgm:t>
    </dgm:pt>
    <dgm:pt modelId="{2B0542AA-1EC4-40B7-B29C-831B16A6BF26}" type="parTrans" cxnId="{45FCA548-4861-4D58-8500-0CBBED70AF60}">
      <dgm:prSet/>
      <dgm:spPr/>
      <dgm:t>
        <a:bodyPr/>
        <a:lstStyle/>
        <a:p>
          <a:endParaRPr lang="en-US"/>
        </a:p>
      </dgm:t>
    </dgm:pt>
    <dgm:pt modelId="{0CC4305C-BC60-43A4-BF8D-2DB64591F6EE}" type="sibTrans" cxnId="{45FCA548-4861-4D58-8500-0CBBED70AF60}">
      <dgm:prSet/>
      <dgm:spPr/>
      <dgm:t>
        <a:bodyPr/>
        <a:lstStyle/>
        <a:p>
          <a:endParaRPr lang="en-US"/>
        </a:p>
      </dgm:t>
    </dgm:pt>
    <dgm:pt modelId="{4635FBA6-96BE-43AB-B894-658C38D45036}">
      <dgm:prSet/>
      <dgm:spPr>
        <a:solidFill>
          <a:srgbClr val="002060"/>
        </a:solidFill>
      </dgm:spPr>
      <dgm:t>
        <a:bodyPr/>
        <a:lstStyle/>
        <a:p>
          <a:r>
            <a:rPr lang="en-US" b="1" u="sng" baseline="0"/>
            <a:t>Label them prominently</a:t>
          </a:r>
          <a:endParaRPr lang="en-US"/>
        </a:p>
      </dgm:t>
    </dgm:pt>
    <dgm:pt modelId="{AC32A0ED-B4D5-41D0-9175-9552E12DD286}" type="parTrans" cxnId="{F352F09C-7386-4D6F-8B12-99E76991EFA7}">
      <dgm:prSet/>
      <dgm:spPr/>
      <dgm:t>
        <a:bodyPr/>
        <a:lstStyle/>
        <a:p>
          <a:endParaRPr lang="en-US"/>
        </a:p>
      </dgm:t>
    </dgm:pt>
    <dgm:pt modelId="{987507B9-BBEB-4545-B189-4730E3321F3C}" type="sibTrans" cxnId="{F352F09C-7386-4D6F-8B12-99E76991EFA7}">
      <dgm:prSet/>
      <dgm:spPr/>
      <dgm:t>
        <a:bodyPr/>
        <a:lstStyle/>
        <a:p>
          <a:endParaRPr lang="en-US"/>
        </a:p>
      </dgm:t>
    </dgm:pt>
    <dgm:pt modelId="{945FC2CD-2E8D-4088-AE54-7ECB470BF90E}" type="pres">
      <dgm:prSet presAssocID="{49B88004-D32A-4E63-96CA-1137017B621B}" presName="Name0" presStyleCnt="0">
        <dgm:presLayoutVars>
          <dgm:dir/>
          <dgm:resizeHandles val="exact"/>
        </dgm:presLayoutVars>
      </dgm:prSet>
      <dgm:spPr/>
    </dgm:pt>
    <dgm:pt modelId="{BDBFE892-D3C9-431D-B6A5-224190621502}" type="pres">
      <dgm:prSet presAssocID="{49B88004-D32A-4E63-96CA-1137017B621B}" presName="fgShape" presStyleLbl="fgShp" presStyleIdx="0" presStyleCnt="1"/>
      <dgm:spPr>
        <a:solidFill>
          <a:srgbClr val="00B050"/>
        </a:solidFill>
      </dgm:spPr>
    </dgm:pt>
    <dgm:pt modelId="{F7F884FE-BA03-4255-A436-0845F3429BAD}" type="pres">
      <dgm:prSet presAssocID="{49B88004-D32A-4E63-96CA-1137017B621B}" presName="linComp" presStyleCnt="0"/>
      <dgm:spPr/>
    </dgm:pt>
    <dgm:pt modelId="{92D3BCC4-69A1-49C9-B969-33B4518A2B24}" type="pres">
      <dgm:prSet presAssocID="{D2474565-C2D3-4EFC-A1DA-EC0BE742BBFB}" presName="compNode" presStyleCnt="0"/>
      <dgm:spPr/>
    </dgm:pt>
    <dgm:pt modelId="{FABFD8B6-2F6B-4AA7-92B0-CD42CB268734}" type="pres">
      <dgm:prSet presAssocID="{D2474565-C2D3-4EFC-A1DA-EC0BE742BBFB}" presName="bkgdShape" presStyleLbl="node1" presStyleIdx="0" presStyleCnt="2"/>
      <dgm:spPr/>
    </dgm:pt>
    <dgm:pt modelId="{5D440A0E-E930-4B64-BF8E-9534AC690556}" type="pres">
      <dgm:prSet presAssocID="{D2474565-C2D3-4EFC-A1DA-EC0BE742BBFB}" presName="nodeTx" presStyleLbl="node1" presStyleIdx="0" presStyleCnt="2">
        <dgm:presLayoutVars>
          <dgm:bulletEnabled val="1"/>
        </dgm:presLayoutVars>
      </dgm:prSet>
      <dgm:spPr/>
    </dgm:pt>
    <dgm:pt modelId="{97A5E65A-019C-4E29-99E9-3C056D48753D}" type="pres">
      <dgm:prSet presAssocID="{D2474565-C2D3-4EFC-A1DA-EC0BE742BBFB}" presName="invisiNode" presStyleLbl="node1" presStyleIdx="0" presStyleCnt="2"/>
      <dgm:spPr/>
    </dgm:pt>
    <dgm:pt modelId="{2C337A52-3332-41EE-93E8-288C6AC6F34D}" type="pres">
      <dgm:prSet presAssocID="{D2474565-C2D3-4EFC-A1DA-EC0BE742BBFB}" presName="imagNode" presStyleLbl="fgImgPlace1" presStyleIdx="0" presStyleCnt="2"/>
      <dgm:spPr>
        <a:blipFill>
          <a:blip xmlns:r="http://schemas.openxmlformats.org/officeDocument/2006/relationships" r:embed="rId1" cstate="print">
            <a:extLst>
              <a:ext uri="{28A0092B-C50C-407E-A947-70E740481C1C}">
                <a14:useLocalDpi xmlns:a14="http://schemas.microsoft.com/office/drawing/2010/main" val="0"/>
              </a:ext>
              <a:ext uri="{837473B0-CC2E-450A-ABE3-18F120FF3D39}">
                <a1611:picAttrSrcUrl xmlns:a1611="http://schemas.microsoft.com/office/drawing/2016/11/main" r:id="rId2"/>
              </a:ext>
            </a:extLst>
          </a:blip>
          <a:srcRect/>
          <a:stretch>
            <a:fillRect/>
          </a:stretch>
        </a:blipFill>
      </dgm:spPr>
    </dgm:pt>
    <dgm:pt modelId="{A6AD2E06-BA2D-4D11-9331-E160EB276074}" type="pres">
      <dgm:prSet presAssocID="{0CC4305C-BC60-43A4-BF8D-2DB64591F6EE}" presName="sibTrans" presStyleLbl="sibTrans2D1" presStyleIdx="0" presStyleCnt="0"/>
      <dgm:spPr/>
    </dgm:pt>
    <dgm:pt modelId="{2BB7CFC7-CA15-4A0F-96A9-E35C2ECAFF91}" type="pres">
      <dgm:prSet presAssocID="{4635FBA6-96BE-43AB-B894-658C38D45036}" presName="compNode" presStyleCnt="0"/>
      <dgm:spPr/>
    </dgm:pt>
    <dgm:pt modelId="{F93D1EF8-4984-4E63-8100-9DE0EDF8DD07}" type="pres">
      <dgm:prSet presAssocID="{4635FBA6-96BE-43AB-B894-658C38D45036}" presName="bkgdShape" presStyleLbl="node1" presStyleIdx="1" presStyleCnt="2"/>
      <dgm:spPr/>
    </dgm:pt>
    <dgm:pt modelId="{3B570FE4-17E1-42EC-863D-E879DC85649C}" type="pres">
      <dgm:prSet presAssocID="{4635FBA6-96BE-43AB-B894-658C38D45036}" presName="nodeTx" presStyleLbl="node1" presStyleIdx="1" presStyleCnt="2">
        <dgm:presLayoutVars>
          <dgm:bulletEnabled val="1"/>
        </dgm:presLayoutVars>
      </dgm:prSet>
      <dgm:spPr/>
    </dgm:pt>
    <dgm:pt modelId="{EB3D19B1-F67D-4EA2-800F-F87FF01514B4}" type="pres">
      <dgm:prSet presAssocID="{4635FBA6-96BE-43AB-B894-658C38D45036}" presName="invisiNode" presStyleLbl="node1" presStyleIdx="1" presStyleCnt="2"/>
      <dgm:spPr/>
    </dgm:pt>
    <dgm:pt modelId="{9E2EA89B-AE25-44F2-B47C-9CEEC7531C0C}" type="pres">
      <dgm:prSet presAssocID="{4635FBA6-96BE-43AB-B894-658C38D45036}" presName="imagNode" presStyleLbl="fgImgPlace1" presStyleIdx="1" presStyleCnt="2"/>
      <dgm:spPr>
        <a:blipFill>
          <a:blip xmlns:r="http://schemas.openxmlformats.org/officeDocument/2006/relationships"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a:stretch>
            <a:fillRect/>
          </a:stretch>
        </a:blipFill>
      </dgm:spPr>
    </dgm:pt>
  </dgm:ptLst>
  <dgm:cxnLst>
    <dgm:cxn modelId="{45FCA548-4861-4D58-8500-0CBBED70AF60}" srcId="{49B88004-D32A-4E63-96CA-1137017B621B}" destId="{D2474565-C2D3-4EFC-A1DA-EC0BE742BBFB}" srcOrd="0" destOrd="0" parTransId="{2B0542AA-1EC4-40B7-B29C-831B16A6BF26}" sibTransId="{0CC4305C-BC60-43A4-BF8D-2DB64591F6EE}"/>
    <dgm:cxn modelId="{A4B3424C-9CF2-46C7-8607-090F04BEEBD2}" type="presOf" srcId="{4635FBA6-96BE-43AB-B894-658C38D45036}" destId="{3B570FE4-17E1-42EC-863D-E879DC85649C}" srcOrd="1" destOrd="0" presId="urn:microsoft.com/office/officeart/2005/8/layout/hList7"/>
    <dgm:cxn modelId="{EA1BB671-87CD-4882-AA4B-2A54A1D4EFD3}" type="presOf" srcId="{D2474565-C2D3-4EFC-A1DA-EC0BE742BBFB}" destId="{FABFD8B6-2F6B-4AA7-92B0-CD42CB268734}" srcOrd="0" destOrd="0" presId="urn:microsoft.com/office/officeart/2005/8/layout/hList7"/>
    <dgm:cxn modelId="{325E3A89-A6B5-4B1E-9FB7-7E45120C23D4}" type="presOf" srcId="{0CC4305C-BC60-43A4-BF8D-2DB64591F6EE}" destId="{A6AD2E06-BA2D-4D11-9331-E160EB276074}" srcOrd="0" destOrd="0" presId="urn:microsoft.com/office/officeart/2005/8/layout/hList7"/>
    <dgm:cxn modelId="{FAE0D78E-A05A-4FBA-BF2D-6249C07E3A8A}" type="presOf" srcId="{4635FBA6-96BE-43AB-B894-658C38D45036}" destId="{F93D1EF8-4984-4E63-8100-9DE0EDF8DD07}" srcOrd="0" destOrd="0" presId="urn:microsoft.com/office/officeart/2005/8/layout/hList7"/>
    <dgm:cxn modelId="{F352F09C-7386-4D6F-8B12-99E76991EFA7}" srcId="{49B88004-D32A-4E63-96CA-1137017B621B}" destId="{4635FBA6-96BE-43AB-B894-658C38D45036}" srcOrd="1" destOrd="0" parTransId="{AC32A0ED-B4D5-41D0-9175-9552E12DD286}" sibTransId="{987507B9-BBEB-4545-B189-4730E3321F3C}"/>
    <dgm:cxn modelId="{BC74DFA1-BB94-4C26-8F7F-F336BF2E0971}" type="presOf" srcId="{49B88004-D32A-4E63-96CA-1137017B621B}" destId="{945FC2CD-2E8D-4088-AE54-7ECB470BF90E}" srcOrd="0" destOrd="0" presId="urn:microsoft.com/office/officeart/2005/8/layout/hList7"/>
    <dgm:cxn modelId="{D1879BFB-AFE1-498B-A609-63C353767A3D}" type="presOf" srcId="{D2474565-C2D3-4EFC-A1DA-EC0BE742BBFB}" destId="{5D440A0E-E930-4B64-BF8E-9534AC690556}" srcOrd="1" destOrd="0" presId="urn:microsoft.com/office/officeart/2005/8/layout/hList7"/>
    <dgm:cxn modelId="{13DF8490-42DE-4BE9-9CA2-37E050EFB2C2}" type="presParOf" srcId="{945FC2CD-2E8D-4088-AE54-7ECB470BF90E}" destId="{BDBFE892-D3C9-431D-B6A5-224190621502}" srcOrd="0" destOrd="0" presId="urn:microsoft.com/office/officeart/2005/8/layout/hList7"/>
    <dgm:cxn modelId="{3685CF92-4CCE-4588-BB4E-F9067F74E9B8}" type="presParOf" srcId="{945FC2CD-2E8D-4088-AE54-7ECB470BF90E}" destId="{F7F884FE-BA03-4255-A436-0845F3429BAD}" srcOrd="1" destOrd="0" presId="urn:microsoft.com/office/officeart/2005/8/layout/hList7"/>
    <dgm:cxn modelId="{548FB74C-603B-4295-B17F-0CD280C7011E}" type="presParOf" srcId="{F7F884FE-BA03-4255-A436-0845F3429BAD}" destId="{92D3BCC4-69A1-49C9-B969-33B4518A2B24}" srcOrd="0" destOrd="0" presId="urn:microsoft.com/office/officeart/2005/8/layout/hList7"/>
    <dgm:cxn modelId="{69B9D88A-22EF-402F-8679-600FC9968608}" type="presParOf" srcId="{92D3BCC4-69A1-49C9-B969-33B4518A2B24}" destId="{FABFD8B6-2F6B-4AA7-92B0-CD42CB268734}" srcOrd="0" destOrd="0" presId="urn:microsoft.com/office/officeart/2005/8/layout/hList7"/>
    <dgm:cxn modelId="{7C1FD1F4-B714-4A3A-B4CB-EA044088E27B}" type="presParOf" srcId="{92D3BCC4-69A1-49C9-B969-33B4518A2B24}" destId="{5D440A0E-E930-4B64-BF8E-9534AC690556}" srcOrd="1" destOrd="0" presId="urn:microsoft.com/office/officeart/2005/8/layout/hList7"/>
    <dgm:cxn modelId="{0F41EC9A-9968-4D02-AA73-019850FED226}" type="presParOf" srcId="{92D3BCC4-69A1-49C9-B969-33B4518A2B24}" destId="{97A5E65A-019C-4E29-99E9-3C056D48753D}" srcOrd="2" destOrd="0" presId="urn:microsoft.com/office/officeart/2005/8/layout/hList7"/>
    <dgm:cxn modelId="{9F092C0A-1DB4-4FA2-BCE8-2F429A25A73E}" type="presParOf" srcId="{92D3BCC4-69A1-49C9-B969-33B4518A2B24}" destId="{2C337A52-3332-41EE-93E8-288C6AC6F34D}" srcOrd="3" destOrd="0" presId="urn:microsoft.com/office/officeart/2005/8/layout/hList7"/>
    <dgm:cxn modelId="{047C4A18-6E6E-4B0E-97BE-AC414371AD21}" type="presParOf" srcId="{F7F884FE-BA03-4255-A436-0845F3429BAD}" destId="{A6AD2E06-BA2D-4D11-9331-E160EB276074}" srcOrd="1" destOrd="0" presId="urn:microsoft.com/office/officeart/2005/8/layout/hList7"/>
    <dgm:cxn modelId="{6029DB62-ED7B-46A8-9F58-B38F302BA585}" type="presParOf" srcId="{F7F884FE-BA03-4255-A436-0845F3429BAD}" destId="{2BB7CFC7-CA15-4A0F-96A9-E35C2ECAFF91}" srcOrd="2" destOrd="0" presId="urn:microsoft.com/office/officeart/2005/8/layout/hList7"/>
    <dgm:cxn modelId="{3E4988EC-359F-4928-9EC4-0604E91E4723}" type="presParOf" srcId="{2BB7CFC7-CA15-4A0F-96A9-E35C2ECAFF91}" destId="{F93D1EF8-4984-4E63-8100-9DE0EDF8DD07}" srcOrd="0" destOrd="0" presId="urn:microsoft.com/office/officeart/2005/8/layout/hList7"/>
    <dgm:cxn modelId="{AC09F6F8-2F0B-4A2E-B208-AF200FA4241E}" type="presParOf" srcId="{2BB7CFC7-CA15-4A0F-96A9-E35C2ECAFF91}" destId="{3B570FE4-17E1-42EC-863D-E879DC85649C}" srcOrd="1" destOrd="0" presId="urn:microsoft.com/office/officeart/2005/8/layout/hList7"/>
    <dgm:cxn modelId="{3C64BEAB-D4D6-4E26-ACC8-A309DD419457}" type="presParOf" srcId="{2BB7CFC7-CA15-4A0F-96A9-E35C2ECAFF91}" destId="{EB3D19B1-F67D-4EA2-800F-F87FF01514B4}" srcOrd="2" destOrd="0" presId="urn:microsoft.com/office/officeart/2005/8/layout/hList7"/>
    <dgm:cxn modelId="{B2B4CA3B-A830-411B-8A82-BE176608F135}" type="presParOf" srcId="{2BB7CFC7-CA15-4A0F-96A9-E35C2ECAFF91}" destId="{9E2EA89B-AE25-44F2-B47C-9CEEC7531C0C}" srcOrd="3" destOrd="0" presId="urn:microsoft.com/office/officeart/2005/8/layout/hList7"/>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3.xml><?xml version="1.0" encoding="utf-8"?>
<dgm:dataModel xmlns:dgm="http://schemas.openxmlformats.org/drawingml/2006/diagram" xmlns:a="http://schemas.openxmlformats.org/drawingml/2006/main">
  <dgm:ptLst>
    <dgm:pt modelId="{89DCD6E1-D159-4192-8BEA-DD133B1048DF}" type="doc">
      <dgm:prSet loTypeId="urn:microsoft.com/office/officeart/2005/8/layout/vList2" loCatId="list" qsTypeId="urn:microsoft.com/office/officeart/2005/8/quickstyle/simple1" qsCatId="simple" csTypeId="urn:microsoft.com/office/officeart/2005/8/colors/accent2_2" csCatId="accent2" phldr="1"/>
      <dgm:spPr/>
      <dgm:t>
        <a:bodyPr/>
        <a:lstStyle/>
        <a:p>
          <a:endParaRPr lang="en-US"/>
        </a:p>
      </dgm:t>
    </dgm:pt>
    <dgm:pt modelId="{082312B3-257C-47E3-B80F-8FE37238629B}">
      <dgm:prSet/>
      <dgm:spPr>
        <a:solidFill>
          <a:srgbClr val="002060"/>
        </a:solidFill>
      </dgm:spPr>
      <dgm:t>
        <a:bodyPr/>
        <a:lstStyle/>
        <a:p>
          <a:pPr algn="ctr"/>
          <a:r>
            <a:rPr lang="en-US" dirty="0"/>
            <a:t>Leave them in the lab and don’t put one in your mouth!</a:t>
          </a:r>
        </a:p>
      </dgm:t>
    </dgm:pt>
    <dgm:pt modelId="{0A681189-C21B-46BB-8425-80A981610C68}" type="parTrans" cxnId="{D2103A7F-CA30-48D8-9010-2B8C6C5DAF9C}">
      <dgm:prSet/>
      <dgm:spPr/>
      <dgm:t>
        <a:bodyPr/>
        <a:lstStyle/>
        <a:p>
          <a:endParaRPr lang="en-US"/>
        </a:p>
      </dgm:t>
    </dgm:pt>
    <dgm:pt modelId="{76F2CFC1-33D5-49BA-9E46-A413393149F8}" type="sibTrans" cxnId="{D2103A7F-CA30-48D8-9010-2B8C6C5DAF9C}">
      <dgm:prSet/>
      <dgm:spPr/>
      <dgm:t>
        <a:bodyPr/>
        <a:lstStyle/>
        <a:p>
          <a:endParaRPr lang="en-US"/>
        </a:p>
      </dgm:t>
    </dgm:pt>
    <dgm:pt modelId="{2E807483-2CBF-48DE-B583-08A235AE7F51}" type="pres">
      <dgm:prSet presAssocID="{89DCD6E1-D159-4192-8BEA-DD133B1048DF}" presName="linear" presStyleCnt="0">
        <dgm:presLayoutVars>
          <dgm:animLvl val="lvl"/>
          <dgm:resizeHandles val="exact"/>
        </dgm:presLayoutVars>
      </dgm:prSet>
      <dgm:spPr/>
    </dgm:pt>
    <dgm:pt modelId="{BE96FB6D-A2BA-462F-9533-DFB27E506B4E}" type="pres">
      <dgm:prSet presAssocID="{082312B3-257C-47E3-B80F-8FE37238629B}" presName="parentText" presStyleLbl="node1" presStyleIdx="0" presStyleCnt="1">
        <dgm:presLayoutVars>
          <dgm:chMax val="0"/>
          <dgm:bulletEnabled val="1"/>
        </dgm:presLayoutVars>
      </dgm:prSet>
      <dgm:spPr/>
    </dgm:pt>
  </dgm:ptLst>
  <dgm:cxnLst>
    <dgm:cxn modelId="{EEF8ED4B-3474-40A2-92D9-68BE9A2C4AF1}" type="presOf" srcId="{082312B3-257C-47E3-B80F-8FE37238629B}" destId="{BE96FB6D-A2BA-462F-9533-DFB27E506B4E}" srcOrd="0" destOrd="0" presId="urn:microsoft.com/office/officeart/2005/8/layout/vList2"/>
    <dgm:cxn modelId="{D0A32B52-8BAE-4EDB-AB70-8C9785466BF5}" type="presOf" srcId="{89DCD6E1-D159-4192-8BEA-DD133B1048DF}" destId="{2E807483-2CBF-48DE-B583-08A235AE7F51}" srcOrd="0" destOrd="0" presId="urn:microsoft.com/office/officeart/2005/8/layout/vList2"/>
    <dgm:cxn modelId="{D2103A7F-CA30-48D8-9010-2B8C6C5DAF9C}" srcId="{89DCD6E1-D159-4192-8BEA-DD133B1048DF}" destId="{082312B3-257C-47E3-B80F-8FE37238629B}" srcOrd="0" destOrd="0" parTransId="{0A681189-C21B-46BB-8425-80A981610C68}" sibTransId="{76F2CFC1-33D5-49BA-9E46-A413393149F8}"/>
    <dgm:cxn modelId="{EAA30A7C-26BB-46AE-9125-22ADEF05F2B0}" type="presParOf" srcId="{2E807483-2CBF-48DE-B583-08A235AE7F51}" destId="{BE96FB6D-A2BA-462F-9533-DFB27E506B4E}" srcOrd="0"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24.xml><?xml version="1.0" encoding="utf-8"?>
<dgm:dataModel xmlns:dgm="http://schemas.openxmlformats.org/drawingml/2006/diagram" xmlns:a="http://schemas.openxmlformats.org/drawingml/2006/main">
  <dgm:ptLst>
    <dgm:pt modelId="{08FFB92B-1A8B-43AB-876D-2319E2C17478}"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C65D1112-74DE-41CB-BA6C-B1C229FBD88A}">
      <dgm:prSet/>
      <dgm:spPr>
        <a:solidFill>
          <a:srgbClr val="002060"/>
        </a:solidFill>
      </dgm:spPr>
      <dgm:t>
        <a:bodyPr/>
        <a:lstStyle/>
        <a:p>
          <a:r>
            <a:rPr lang="en-US" baseline="0" dirty="0"/>
            <a:t>Avoid rubbing your eyes, nose, or mouth, or otherwise touching your face with your hands, ESPECIALLY if you are wearing gloves </a:t>
          </a:r>
          <a:endParaRPr lang="en-US" dirty="0"/>
        </a:p>
      </dgm:t>
    </dgm:pt>
    <dgm:pt modelId="{ABE7564B-1781-48C3-A895-7FA017667604}" type="parTrans" cxnId="{9143C42B-D93C-4DD1-B3E2-B7C9901347BE}">
      <dgm:prSet/>
      <dgm:spPr/>
      <dgm:t>
        <a:bodyPr/>
        <a:lstStyle/>
        <a:p>
          <a:endParaRPr lang="en-US"/>
        </a:p>
      </dgm:t>
    </dgm:pt>
    <dgm:pt modelId="{52C21604-10FD-4572-A140-73A5C0E1A360}" type="sibTrans" cxnId="{9143C42B-D93C-4DD1-B3E2-B7C9901347BE}">
      <dgm:prSet/>
      <dgm:spPr/>
      <dgm:t>
        <a:bodyPr/>
        <a:lstStyle/>
        <a:p>
          <a:endParaRPr lang="en-US"/>
        </a:p>
      </dgm:t>
    </dgm:pt>
    <dgm:pt modelId="{C69429CC-6A4F-4F0F-A407-FC94033BB77C}">
      <dgm:prSet/>
      <dgm:spPr>
        <a:solidFill>
          <a:srgbClr val="002060"/>
        </a:solidFill>
      </dgm:spPr>
      <dgm:t>
        <a:bodyPr/>
        <a:lstStyle/>
        <a:p>
          <a:r>
            <a:rPr lang="en-US" baseline="0"/>
            <a:t>Work carefully and deliberately to avoid splashes, sprays and spills of hazardous materials, which can get into your eyes, nose, or mouth</a:t>
          </a:r>
          <a:endParaRPr lang="en-US"/>
        </a:p>
      </dgm:t>
    </dgm:pt>
    <dgm:pt modelId="{F82B6C18-D01E-422A-8CDE-4E44AF485D0F}" type="parTrans" cxnId="{6B545204-9AA5-45A1-8F72-5E9C1562C09E}">
      <dgm:prSet/>
      <dgm:spPr/>
      <dgm:t>
        <a:bodyPr/>
        <a:lstStyle/>
        <a:p>
          <a:endParaRPr lang="en-US"/>
        </a:p>
      </dgm:t>
    </dgm:pt>
    <dgm:pt modelId="{7B1549D2-9E95-4E88-93FE-984AE90BBCE3}" type="sibTrans" cxnId="{6B545204-9AA5-45A1-8F72-5E9C1562C09E}">
      <dgm:prSet/>
      <dgm:spPr/>
      <dgm:t>
        <a:bodyPr/>
        <a:lstStyle/>
        <a:p>
          <a:endParaRPr lang="en-US"/>
        </a:p>
      </dgm:t>
    </dgm:pt>
    <dgm:pt modelId="{C0E0DDF7-8890-4DD1-9CE8-A104AB0F6388}" type="pres">
      <dgm:prSet presAssocID="{08FFB92B-1A8B-43AB-876D-2319E2C17478}" presName="linear" presStyleCnt="0">
        <dgm:presLayoutVars>
          <dgm:animLvl val="lvl"/>
          <dgm:resizeHandles val="exact"/>
        </dgm:presLayoutVars>
      </dgm:prSet>
      <dgm:spPr/>
    </dgm:pt>
    <dgm:pt modelId="{E3F6FEDA-11F3-4835-B3FF-B6BC35D1EB6E}" type="pres">
      <dgm:prSet presAssocID="{C65D1112-74DE-41CB-BA6C-B1C229FBD88A}" presName="parentText" presStyleLbl="node1" presStyleIdx="0" presStyleCnt="2">
        <dgm:presLayoutVars>
          <dgm:chMax val="0"/>
          <dgm:bulletEnabled val="1"/>
        </dgm:presLayoutVars>
      </dgm:prSet>
      <dgm:spPr/>
    </dgm:pt>
    <dgm:pt modelId="{3875178A-2C72-4480-9934-0EF0642F892D}" type="pres">
      <dgm:prSet presAssocID="{52C21604-10FD-4572-A140-73A5C0E1A360}" presName="spacer" presStyleCnt="0"/>
      <dgm:spPr/>
    </dgm:pt>
    <dgm:pt modelId="{F37CEC92-562C-467E-851E-E35E178EA0A0}" type="pres">
      <dgm:prSet presAssocID="{C69429CC-6A4F-4F0F-A407-FC94033BB77C}" presName="parentText" presStyleLbl="node1" presStyleIdx="1" presStyleCnt="2">
        <dgm:presLayoutVars>
          <dgm:chMax val="0"/>
          <dgm:bulletEnabled val="1"/>
        </dgm:presLayoutVars>
      </dgm:prSet>
      <dgm:spPr/>
    </dgm:pt>
  </dgm:ptLst>
  <dgm:cxnLst>
    <dgm:cxn modelId="{6B545204-9AA5-45A1-8F72-5E9C1562C09E}" srcId="{08FFB92B-1A8B-43AB-876D-2319E2C17478}" destId="{C69429CC-6A4F-4F0F-A407-FC94033BB77C}" srcOrd="1" destOrd="0" parTransId="{F82B6C18-D01E-422A-8CDE-4E44AF485D0F}" sibTransId="{7B1549D2-9E95-4E88-93FE-984AE90BBCE3}"/>
    <dgm:cxn modelId="{9143C42B-D93C-4DD1-B3E2-B7C9901347BE}" srcId="{08FFB92B-1A8B-43AB-876D-2319E2C17478}" destId="{C65D1112-74DE-41CB-BA6C-B1C229FBD88A}" srcOrd="0" destOrd="0" parTransId="{ABE7564B-1781-48C3-A895-7FA017667604}" sibTransId="{52C21604-10FD-4572-A140-73A5C0E1A360}"/>
    <dgm:cxn modelId="{79427A57-70C5-4480-A884-127E79AD2954}" type="presOf" srcId="{08FFB92B-1A8B-43AB-876D-2319E2C17478}" destId="{C0E0DDF7-8890-4DD1-9CE8-A104AB0F6388}" srcOrd="0" destOrd="0" presId="urn:microsoft.com/office/officeart/2005/8/layout/vList2"/>
    <dgm:cxn modelId="{B52CAC89-ADA1-4FC9-85FA-D0FBE08A3DCF}" type="presOf" srcId="{C65D1112-74DE-41CB-BA6C-B1C229FBD88A}" destId="{E3F6FEDA-11F3-4835-B3FF-B6BC35D1EB6E}" srcOrd="0" destOrd="0" presId="urn:microsoft.com/office/officeart/2005/8/layout/vList2"/>
    <dgm:cxn modelId="{939179C4-956A-4ED5-AD17-8A5C77060A5D}" type="presOf" srcId="{C69429CC-6A4F-4F0F-A407-FC94033BB77C}" destId="{F37CEC92-562C-467E-851E-E35E178EA0A0}" srcOrd="0" destOrd="0" presId="urn:microsoft.com/office/officeart/2005/8/layout/vList2"/>
    <dgm:cxn modelId="{852A15CD-4B16-4E3B-B74E-9067BBE61C6A}" type="presParOf" srcId="{C0E0DDF7-8890-4DD1-9CE8-A104AB0F6388}" destId="{E3F6FEDA-11F3-4835-B3FF-B6BC35D1EB6E}" srcOrd="0" destOrd="0" presId="urn:microsoft.com/office/officeart/2005/8/layout/vList2"/>
    <dgm:cxn modelId="{4285CADD-5122-4701-AB86-0E753321BA9B}" type="presParOf" srcId="{C0E0DDF7-8890-4DD1-9CE8-A104AB0F6388}" destId="{3875178A-2C72-4480-9934-0EF0642F892D}" srcOrd="1" destOrd="0" presId="urn:microsoft.com/office/officeart/2005/8/layout/vList2"/>
    <dgm:cxn modelId="{1E6431D1-6E08-48C6-8BE4-70B721C4581F}" type="presParOf" srcId="{C0E0DDF7-8890-4DD1-9CE8-A104AB0F6388}" destId="{F37CEC92-562C-467E-851E-E35E178EA0A0}"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5.xml><?xml version="1.0" encoding="utf-8"?>
<dgm:dataModel xmlns:dgm="http://schemas.openxmlformats.org/drawingml/2006/diagram" xmlns:a="http://schemas.openxmlformats.org/drawingml/2006/main">
  <dgm:ptLst>
    <dgm:pt modelId="{F105B36F-3247-4B5A-824D-07EE13DFF1FA}"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7ACB95C4-1213-49F7-AF5B-61318D049D87}">
      <dgm:prSet/>
      <dgm:spPr>
        <a:solidFill>
          <a:srgbClr val="002060"/>
        </a:solidFill>
      </dgm:spPr>
      <dgm:t>
        <a:bodyPr/>
        <a:lstStyle/>
        <a:p>
          <a:r>
            <a:rPr lang="en-US" i="1" baseline="0" dirty="0"/>
            <a:t>No respiratory protection is needed when working at BSL-1. </a:t>
          </a:r>
        </a:p>
        <a:p>
          <a:endParaRPr lang="en-US" i="1" baseline="0" dirty="0"/>
        </a:p>
        <a:p>
          <a:r>
            <a:rPr lang="en-US" i="1" baseline="0" dirty="0"/>
            <a:t>However, you should learn and practice techniques that limit the generation of aerosols, splashes, and sprays of material into the air. </a:t>
          </a:r>
          <a:endParaRPr lang="en-US" dirty="0"/>
        </a:p>
      </dgm:t>
    </dgm:pt>
    <dgm:pt modelId="{5D8FDE92-7575-4B4D-A8AA-3C95EC0AE81A}" type="parTrans" cxnId="{7ECC4E97-709A-47B5-882C-A9646369A827}">
      <dgm:prSet/>
      <dgm:spPr/>
      <dgm:t>
        <a:bodyPr/>
        <a:lstStyle/>
        <a:p>
          <a:endParaRPr lang="en-US"/>
        </a:p>
      </dgm:t>
    </dgm:pt>
    <dgm:pt modelId="{466378E4-78F3-476E-AE6D-B79298DE9300}" type="sibTrans" cxnId="{7ECC4E97-709A-47B5-882C-A9646369A827}">
      <dgm:prSet/>
      <dgm:spPr/>
      <dgm:t>
        <a:bodyPr/>
        <a:lstStyle/>
        <a:p>
          <a:endParaRPr lang="en-US"/>
        </a:p>
      </dgm:t>
    </dgm:pt>
    <dgm:pt modelId="{ED99A2A0-E89A-4B22-88A0-6AE6BC04BD8D}">
      <dgm:prSet/>
      <dgm:spPr>
        <a:solidFill>
          <a:srgbClr val="002060"/>
        </a:solidFill>
      </dgm:spPr>
      <dgm:t>
        <a:bodyPr/>
        <a:lstStyle/>
        <a:p>
          <a:r>
            <a:rPr lang="en-US" baseline="0"/>
            <a:t>Do not sniff anything in the lab!</a:t>
          </a:r>
          <a:endParaRPr lang="en-US"/>
        </a:p>
      </dgm:t>
    </dgm:pt>
    <dgm:pt modelId="{F4916B62-CB2D-4E74-823F-59BF9897F5F6}" type="parTrans" cxnId="{E51AC3E3-3EA4-43E9-A64C-C0BE2BB46F98}">
      <dgm:prSet/>
      <dgm:spPr/>
      <dgm:t>
        <a:bodyPr/>
        <a:lstStyle/>
        <a:p>
          <a:endParaRPr lang="en-US"/>
        </a:p>
      </dgm:t>
    </dgm:pt>
    <dgm:pt modelId="{31EB6086-6BAB-4BA7-9D7A-5EBF04C7A9E6}" type="sibTrans" cxnId="{E51AC3E3-3EA4-43E9-A64C-C0BE2BB46F98}">
      <dgm:prSet/>
      <dgm:spPr/>
      <dgm:t>
        <a:bodyPr/>
        <a:lstStyle/>
        <a:p>
          <a:endParaRPr lang="en-US"/>
        </a:p>
      </dgm:t>
    </dgm:pt>
    <dgm:pt modelId="{D42AFC2A-F601-4DEE-894B-96CEC0A9C441}" type="pres">
      <dgm:prSet presAssocID="{F105B36F-3247-4B5A-824D-07EE13DFF1FA}" presName="linear" presStyleCnt="0">
        <dgm:presLayoutVars>
          <dgm:animLvl val="lvl"/>
          <dgm:resizeHandles val="exact"/>
        </dgm:presLayoutVars>
      </dgm:prSet>
      <dgm:spPr/>
    </dgm:pt>
    <dgm:pt modelId="{A4D6653E-86A8-4622-850C-72B93AAF9D5C}" type="pres">
      <dgm:prSet presAssocID="{7ACB95C4-1213-49F7-AF5B-61318D049D87}" presName="parentText" presStyleLbl="node1" presStyleIdx="0" presStyleCnt="2">
        <dgm:presLayoutVars>
          <dgm:chMax val="0"/>
          <dgm:bulletEnabled val="1"/>
        </dgm:presLayoutVars>
      </dgm:prSet>
      <dgm:spPr/>
    </dgm:pt>
    <dgm:pt modelId="{D727DF3F-4AD0-413D-AC39-23D798029AC8}" type="pres">
      <dgm:prSet presAssocID="{466378E4-78F3-476E-AE6D-B79298DE9300}" presName="spacer" presStyleCnt="0"/>
      <dgm:spPr/>
    </dgm:pt>
    <dgm:pt modelId="{3C46A178-D6B5-4164-953C-BACCA35E8FA4}" type="pres">
      <dgm:prSet presAssocID="{ED99A2A0-E89A-4B22-88A0-6AE6BC04BD8D}" presName="parentText" presStyleLbl="node1" presStyleIdx="1" presStyleCnt="2" custScaleX="100000" custScaleY="40185" custLinFactNeighborY="16146">
        <dgm:presLayoutVars>
          <dgm:chMax val="0"/>
          <dgm:bulletEnabled val="1"/>
        </dgm:presLayoutVars>
      </dgm:prSet>
      <dgm:spPr/>
    </dgm:pt>
  </dgm:ptLst>
  <dgm:cxnLst>
    <dgm:cxn modelId="{FEFDDC03-E9FB-44AF-83F3-A50F926AF3DF}" type="presOf" srcId="{ED99A2A0-E89A-4B22-88A0-6AE6BC04BD8D}" destId="{3C46A178-D6B5-4164-953C-BACCA35E8FA4}" srcOrd="0" destOrd="0" presId="urn:microsoft.com/office/officeart/2005/8/layout/vList2"/>
    <dgm:cxn modelId="{5D49B092-D5CD-42C4-8577-73A73DD60FB3}" type="presOf" srcId="{7ACB95C4-1213-49F7-AF5B-61318D049D87}" destId="{A4D6653E-86A8-4622-850C-72B93AAF9D5C}" srcOrd="0" destOrd="0" presId="urn:microsoft.com/office/officeart/2005/8/layout/vList2"/>
    <dgm:cxn modelId="{7ECC4E97-709A-47B5-882C-A9646369A827}" srcId="{F105B36F-3247-4B5A-824D-07EE13DFF1FA}" destId="{7ACB95C4-1213-49F7-AF5B-61318D049D87}" srcOrd="0" destOrd="0" parTransId="{5D8FDE92-7575-4B4D-A8AA-3C95EC0AE81A}" sibTransId="{466378E4-78F3-476E-AE6D-B79298DE9300}"/>
    <dgm:cxn modelId="{39D232B7-CF22-4908-A85E-77F3E4BE1CC5}" type="presOf" srcId="{F105B36F-3247-4B5A-824D-07EE13DFF1FA}" destId="{D42AFC2A-F601-4DEE-894B-96CEC0A9C441}" srcOrd="0" destOrd="0" presId="urn:microsoft.com/office/officeart/2005/8/layout/vList2"/>
    <dgm:cxn modelId="{E51AC3E3-3EA4-43E9-A64C-C0BE2BB46F98}" srcId="{F105B36F-3247-4B5A-824D-07EE13DFF1FA}" destId="{ED99A2A0-E89A-4B22-88A0-6AE6BC04BD8D}" srcOrd="1" destOrd="0" parTransId="{F4916B62-CB2D-4E74-823F-59BF9897F5F6}" sibTransId="{31EB6086-6BAB-4BA7-9D7A-5EBF04C7A9E6}"/>
    <dgm:cxn modelId="{6EDB3652-C20C-4F1E-9DB5-6F067F58C7BC}" type="presParOf" srcId="{D42AFC2A-F601-4DEE-894B-96CEC0A9C441}" destId="{A4D6653E-86A8-4622-850C-72B93AAF9D5C}" srcOrd="0" destOrd="0" presId="urn:microsoft.com/office/officeart/2005/8/layout/vList2"/>
    <dgm:cxn modelId="{9251234C-F701-45E6-AD73-2369C77EF1FB}" type="presParOf" srcId="{D42AFC2A-F601-4DEE-894B-96CEC0A9C441}" destId="{D727DF3F-4AD0-413D-AC39-23D798029AC8}" srcOrd="1" destOrd="0" presId="urn:microsoft.com/office/officeart/2005/8/layout/vList2"/>
    <dgm:cxn modelId="{390D6B3B-D710-42BB-AFC5-868E0061EC1F}" type="presParOf" srcId="{D42AFC2A-F601-4DEE-894B-96CEC0A9C441}" destId="{3C46A178-D6B5-4164-953C-BACCA35E8FA4}"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6.xml><?xml version="1.0" encoding="utf-8"?>
<dgm:dataModel xmlns:dgm="http://schemas.openxmlformats.org/drawingml/2006/diagram" xmlns:a="http://schemas.openxmlformats.org/drawingml/2006/main">
  <dgm:ptLst>
    <dgm:pt modelId="{92E49D2A-A88B-4798-B3B6-951E3755B9E8}"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n-US"/>
        </a:p>
      </dgm:t>
    </dgm:pt>
    <dgm:pt modelId="{902C1AA9-C6BF-43D3-A8BA-D4FB3B88B4B0}">
      <dgm:prSet/>
      <dgm:spPr>
        <a:solidFill>
          <a:srgbClr val="002060"/>
        </a:solidFill>
      </dgm:spPr>
      <dgm:t>
        <a:bodyPr/>
        <a:lstStyle/>
        <a:p>
          <a:r>
            <a:rPr lang="en-US" baseline="0" dirty="0"/>
            <a:t>A fomite is an inanimate object that can carry pathogens which can expose persons handling that object to infectious disease.</a:t>
          </a:r>
          <a:endParaRPr lang="en-US" dirty="0"/>
        </a:p>
      </dgm:t>
    </dgm:pt>
    <dgm:pt modelId="{126CF42A-5A25-4ED0-AFDB-E0B3892FEDCD}" type="parTrans" cxnId="{D4BAC801-0CA2-40E6-AA33-04F11C146765}">
      <dgm:prSet/>
      <dgm:spPr/>
      <dgm:t>
        <a:bodyPr/>
        <a:lstStyle/>
        <a:p>
          <a:endParaRPr lang="en-US"/>
        </a:p>
      </dgm:t>
    </dgm:pt>
    <dgm:pt modelId="{7CF97617-B384-4EBD-871F-087853F6B1DA}" type="sibTrans" cxnId="{D4BAC801-0CA2-40E6-AA33-04F11C146765}">
      <dgm:prSet/>
      <dgm:spPr/>
      <dgm:t>
        <a:bodyPr/>
        <a:lstStyle/>
        <a:p>
          <a:endParaRPr lang="en-US"/>
        </a:p>
      </dgm:t>
    </dgm:pt>
    <dgm:pt modelId="{D696E45B-99E8-44DC-9808-6BDA05A209D6}">
      <dgm:prSet/>
      <dgm:spPr>
        <a:solidFill>
          <a:srgbClr val="002060"/>
        </a:solidFill>
      </dgm:spPr>
      <dgm:t>
        <a:bodyPr/>
        <a:lstStyle/>
        <a:p>
          <a:r>
            <a:rPr lang="en-US" baseline="0" dirty="0"/>
            <a:t>So, leave your cell phone, MP3 player, ear buds, backpack, purse, and other personal belongings at home or in a clean office or workspace.</a:t>
          </a:r>
          <a:endParaRPr lang="en-US" dirty="0"/>
        </a:p>
      </dgm:t>
    </dgm:pt>
    <dgm:pt modelId="{0D70C691-E229-4D50-82D0-DD08B7F75883}" type="parTrans" cxnId="{30605517-1488-42C0-950E-E251F6A255D7}">
      <dgm:prSet/>
      <dgm:spPr/>
      <dgm:t>
        <a:bodyPr/>
        <a:lstStyle/>
        <a:p>
          <a:endParaRPr lang="en-US"/>
        </a:p>
      </dgm:t>
    </dgm:pt>
    <dgm:pt modelId="{C762CAA1-8A02-4285-9952-BC075016696B}" type="sibTrans" cxnId="{30605517-1488-42C0-950E-E251F6A255D7}">
      <dgm:prSet/>
      <dgm:spPr/>
      <dgm:t>
        <a:bodyPr/>
        <a:lstStyle/>
        <a:p>
          <a:endParaRPr lang="en-US"/>
        </a:p>
      </dgm:t>
    </dgm:pt>
    <dgm:pt modelId="{D0D898A7-5692-4514-B269-EE590EA82DD6}" type="pres">
      <dgm:prSet presAssocID="{92E49D2A-A88B-4798-B3B6-951E3755B9E8}" presName="linearFlow" presStyleCnt="0">
        <dgm:presLayoutVars>
          <dgm:dir/>
          <dgm:resizeHandles val="exact"/>
        </dgm:presLayoutVars>
      </dgm:prSet>
      <dgm:spPr/>
    </dgm:pt>
    <dgm:pt modelId="{A5F6662A-BFE3-4621-A550-FB3858E27D1A}" type="pres">
      <dgm:prSet presAssocID="{902C1AA9-C6BF-43D3-A8BA-D4FB3B88B4B0}" presName="composite" presStyleCnt="0"/>
      <dgm:spPr/>
    </dgm:pt>
    <dgm:pt modelId="{900601BF-4494-401C-A883-B519E3142655}" type="pres">
      <dgm:prSet presAssocID="{902C1AA9-C6BF-43D3-A8BA-D4FB3B88B4B0}" presName="imgShp" presStyleLbl="fgImgPlace1" presStyleIdx="0" presStyleCnt="2"/>
      <dgm:spPr>
        <a:blipFill>
          <a:blip xmlns:r="http://schemas.openxmlformats.org/officeDocument/2006/relationships" r:embed="rId1" cstate="print">
            <a:extLst>
              <a:ext uri="{28A0092B-C50C-407E-A947-70E740481C1C}">
                <a14:useLocalDpi xmlns:a14="http://schemas.microsoft.com/office/drawing/2010/main" val="0"/>
              </a:ext>
              <a:ext uri="{837473B0-CC2E-450A-ABE3-18F120FF3D39}">
                <a1611:picAttrSrcUrl xmlns:a1611="http://schemas.microsoft.com/office/drawing/2016/11/main" r:id="rId2"/>
              </a:ext>
            </a:extLst>
          </a:blip>
          <a:srcRect/>
          <a:stretch>
            <a:fillRect l="-39000" r="-39000"/>
          </a:stretch>
        </a:blipFill>
      </dgm:spPr>
    </dgm:pt>
    <dgm:pt modelId="{55A6AD98-822E-474C-9741-EA3454A93E5A}" type="pres">
      <dgm:prSet presAssocID="{902C1AA9-C6BF-43D3-A8BA-D4FB3B88B4B0}" presName="txShp" presStyleLbl="node1" presStyleIdx="0" presStyleCnt="2">
        <dgm:presLayoutVars>
          <dgm:bulletEnabled val="1"/>
        </dgm:presLayoutVars>
      </dgm:prSet>
      <dgm:spPr/>
    </dgm:pt>
    <dgm:pt modelId="{5763BBE8-A2A0-427E-9C14-EC3ABD8C91D1}" type="pres">
      <dgm:prSet presAssocID="{7CF97617-B384-4EBD-871F-087853F6B1DA}" presName="spacing" presStyleCnt="0"/>
      <dgm:spPr/>
    </dgm:pt>
    <dgm:pt modelId="{4369806A-8991-431F-ACF3-13293CAFEC2C}" type="pres">
      <dgm:prSet presAssocID="{D696E45B-99E8-44DC-9808-6BDA05A209D6}" presName="composite" presStyleCnt="0"/>
      <dgm:spPr/>
    </dgm:pt>
    <dgm:pt modelId="{C7701265-61E2-4F86-9005-09E24DE31CAF}" type="pres">
      <dgm:prSet presAssocID="{D696E45B-99E8-44DC-9808-6BDA05A209D6}" presName="imgShp" presStyleLbl="fgImgPlace1" presStyleIdx="1" presStyleCnt="2"/>
      <dgm:spPr>
        <a:blipFill>
          <a:blip xmlns:r="http://schemas.openxmlformats.org/officeDocument/2006/relationships"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a:stretch>
            <a:fillRect l="-5000" r="-5000"/>
          </a:stretch>
        </a:blipFill>
      </dgm:spPr>
    </dgm:pt>
    <dgm:pt modelId="{34DD5086-72F4-40D9-9455-9C4CF8C6EFE0}" type="pres">
      <dgm:prSet presAssocID="{D696E45B-99E8-44DC-9808-6BDA05A209D6}" presName="txShp" presStyleLbl="node1" presStyleIdx="1" presStyleCnt="2">
        <dgm:presLayoutVars>
          <dgm:bulletEnabled val="1"/>
        </dgm:presLayoutVars>
      </dgm:prSet>
      <dgm:spPr/>
    </dgm:pt>
  </dgm:ptLst>
  <dgm:cxnLst>
    <dgm:cxn modelId="{D4BAC801-0CA2-40E6-AA33-04F11C146765}" srcId="{92E49D2A-A88B-4798-B3B6-951E3755B9E8}" destId="{902C1AA9-C6BF-43D3-A8BA-D4FB3B88B4B0}" srcOrd="0" destOrd="0" parTransId="{126CF42A-5A25-4ED0-AFDB-E0B3892FEDCD}" sibTransId="{7CF97617-B384-4EBD-871F-087853F6B1DA}"/>
    <dgm:cxn modelId="{30605517-1488-42C0-950E-E251F6A255D7}" srcId="{92E49D2A-A88B-4798-B3B6-951E3755B9E8}" destId="{D696E45B-99E8-44DC-9808-6BDA05A209D6}" srcOrd="1" destOrd="0" parTransId="{0D70C691-E229-4D50-82D0-DD08B7F75883}" sibTransId="{C762CAA1-8A02-4285-9952-BC075016696B}"/>
    <dgm:cxn modelId="{BB13BE91-B81B-47BF-B0FD-F306B0A055DA}" type="presOf" srcId="{92E49D2A-A88B-4798-B3B6-951E3755B9E8}" destId="{D0D898A7-5692-4514-B269-EE590EA82DD6}" srcOrd="0" destOrd="0" presId="urn:microsoft.com/office/officeart/2005/8/layout/vList3"/>
    <dgm:cxn modelId="{1762EE95-0A42-4F85-B6D1-5155C7A64791}" type="presOf" srcId="{D696E45B-99E8-44DC-9808-6BDA05A209D6}" destId="{34DD5086-72F4-40D9-9455-9C4CF8C6EFE0}" srcOrd="0" destOrd="0" presId="urn:microsoft.com/office/officeart/2005/8/layout/vList3"/>
    <dgm:cxn modelId="{DB420CD7-8C8F-4204-8AC7-EF77B05E5B83}" type="presOf" srcId="{902C1AA9-C6BF-43D3-A8BA-D4FB3B88B4B0}" destId="{55A6AD98-822E-474C-9741-EA3454A93E5A}" srcOrd="0" destOrd="0" presId="urn:microsoft.com/office/officeart/2005/8/layout/vList3"/>
    <dgm:cxn modelId="{1E077FBF-6065-4452-A4B7-F358265414A8}" type="presParOf" srcId="{D0D898A7-5692-4514-B269-EE590EA82DD6}" destId="{A5F6662A-BFE3-4621-A550-FB3858E27D1A}" srcOrd="0" destOrd="0" presId="urn:microsoft.com/office/officeart/2005/8/layout/vList3"/>
    <dgm:cxn modelId="{623A0407-E704-4CD8-B52A-D26812D498C9}" type="presParOf" srcId="{A5F6662A-BFE3-4621-A550-FB3858E27D1A}" destId="{900601BF-4494-401C-A883-B519E3142655}" srcOrd="0" destOrd="0" presId="urn:microsoft.com/office/officeart/2005/8/layout/vList3"/>
    <dgm:cxn modelId="{33D5DEC6-0EC3-4998-89DA-F6E1C0E2D98F}" type="presParOf" srcId="{A5F6662A-BFE3-4621-A550-FB3858E27D1A}" destId="{55A6AD98-822E-474C-9741-EA3454A93E5A}" srcOrd="1" destOrd="0" presId="urn:microsoft.com/office/officeart/2005/8/layout/vList3"/>
    <dgm:cxn modelId="{80BD62E3-F4A6-4517-B725-E6F008690053}" type="presParOf" srcId="{D0D898A7-5692-4514-B269-EE590EA82DD6}" destId="{5763BBE8-A2A0-427E-9C14-EC3ABD8C91D1}" srcOrd="1" destOrd="0" presId="urn:microsoft.com/office/officeart/2005/8/layout/vList3"/>
    <dgm:cxn modelId="{8E83A018-59BC-4899-9F34-4282B98BCC43}" type="presParOf" srcId="{D0D898A7-5692-4514-B269-EE590EA82DD6}" destId="{4369806A-8991-431F-ACF3-13293CAFEC2C}" srcOrd="2" destOrd="0" presId="urn:microsoft.com/office/officeart/2005/8/layout/vList3"/>
    <dgm:cxn modelId="{93EA44B9-F57A-49E9-9627-2CE4B71A22F2}" type="presParOf" srcId="{4369806A-8991-431F-ACF3-13293CAFEC2C}" destId="{C7701265-61E2-4F86-9005-09E24DE31CAF}" srcOrd="0" destOrd="0" presId="urn:microsoft.com/office/officeart/2005/8/layout/vList3"/>
    <dgm:cxn modelId="{A7C96A28-FFC5-4DB3-B31A-6436D6503E29}" type="presParOf" srcId="{4369806A-8991-431F-ACF3-13293CAFEC2C}" destId="{34DD5086-72F4-40D9-9455-9C4CF8C6EFE0}" srcOrd="1"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7.xml><?xml version="1.0" encoding="utf-8"?>
<dgm:dataModel xmlns:dgm="http://schemas.openxmlformats.org/drawingml/2006/diagram" xmlns:a="http://schemas.openxmlformats.org/drawingml/2006/main">
  <dgm:ptLst>
    <dgm:pt modelId="{526DB62D-580E-4B02-84C4-FB3023BD5B09}" type="doc">
      <dgm:prSet loTypeId="urn:microsoft.com/office/officeart/2005/8/layout/cycle2" loCatId="cycle" qsTypeId="urn:microsoft.com/office/officeart/2005/8/quickstyle/simple1" qsCatId="simple" csTypeId="urn:microsoft.com/office/officeart/2005/8/colors/accent1_2" csCatId="accent1" phldr="1"/>
      <dgm:spPr/>
      <dgm:t>
        <a:bodyPr/>
        <a:lstStyle/>
        <a:p>
          <a:endParaRPr lang="en-US"/>
        </a:p>
      </dgm:t>
    </dgm:pt>
    <dgm:pt modelId="{13B3DEDE-8BCF-4785-BFBC-71EC31374CB3}">
      <dgm:prSet/>
      <dgm:spPr>
        <a:solidFill>
          <a:srgbClr val="002060"/>
        </a:solidFill>
      </dgm:spPr>
      <dgm:t>
        <a:bodyPr/>
        <a:lstStyle/>
        <a:p>
          <a:r>
            <a:rPr lang="en-US" baseline="0" dirty="0"/>
            <a:t>Leave your lab notebook either in the lab OR on your desk in your office. Don’t carry it back and forth.</a:t>
          </a:r>
          <a:endParaRPr lang="en-US" dirty="0"/>
        </a:p>
      </dgm:t>
    </dgm:pt>
    <dgm:pt modelId="{27D42C47-C502-4D55-9E5B-4C8F35EF4CAE}" type="parTrans" cxnId="{2AF72214-2E18-4278-A142-249478AF4253}">
      <dgm:prSet/>
      <dgm:spPr/>
      <dgm:t>
        <a:bodyPr/>
        <a:lstStyle/>
        <a:p>
          <a:endParaRPr lang="en-US"/>
        </a:p>
      </dgm:t>
    </dgm:pt>
    <dgm:pt modelId="{EB28246C-172C-470A-908C-DA9E043B94D1}" type="sibTrans" cxnId="{2AF72214-2E18-4278-A142-249478AF4253}">
      <dgm:prSet/>
      <dgm:spPr>
        <a:solidFill>
          <a:srgbClr val="002060"/>
        </a:solidFill>
      </dgm:spPr>
      <dgm:t>
        <a:bodyPr/>
        <a:lstStyle/>
        <a:p>
          <a:endParaRPr lang="en-US"/>
        </a:p>
      </dgm:t>
    </dgm:pt>
    <dgm:pt modelId="{B2F9D729-3DED-41E8-BDE0-AD55667BBFF9}">
      <dgm:prSet/>
      <dgm:spPr>
        <a:solidFill>
          <a:srgbClr val="002060"/>
        </a:solidFill>
      </dgm:spPr>
      <dgm:t>
        <a:bodyPr/>
        <a:lstStyle/>
        <a:p>
          <a:r>
            <a:rPr lang="en-US" baseline="0" dirty="0"/>
            <a:t>Think about it. Your gloves touch contaminants of all kinds in the lab...</a:t>
          </a:r>
          <a:endParaRPr lang="en-US" dirty="0"/>
        </a:p>
      </dgm:t>
    </dgm:pt>
    <dgm:pt modelId="{C88377C3-36AD-4C0D-857B-A9AABFF1B485}" type="parTrans" cxnId="{AE655FEF-0C0E-48EE-9369-03CFCCF4D9FB}">
      <dgm:prSet/>
      <dgm:spPr/>
      <dgm:t>
        <a:bodyPr/>
        <a:lstStyle/>
        <a:p>
          <a:endParaRPr lang="en-US"/>
        </a:p>
      </dgm:t>
    </dgm:pt>
    <dgm:pt modelId="{126411A7-C829-407D-AA1A-90F1FD79A83E}" type="sibTrans" cxnId="{AE655FEF-0C0E-48EE-9369-03CFCCF4D9FB}">
      <dgm:prSet/>
      <dgm:spPr>
        <a:solidFill>
          <a:srgbClr val="002060"/>
        </a:solidFill>
      </dgm:spPr>
      <dgm:t>
        <a:bodyPr/>
        <a:lstStyle/>
        <a:p>
          <a:endParaRPr lang="en-US"/>
        </a:p>
      </dgm:t>
    </dgm:pt>
    <dgm:pt modelId="{45CFB42B-417E-425C-BD60-6E335D5D19F0}">
      <dgm:prSet/>
      <dgm:spPr>
        <a:solidFill>
          <a:srgbClr val="002060"/>
        </a:solidFill>
      </dgm:spPr>
      <dgm:t>
        <a:bodyPr/>
        <a:lstStyle/>
        <a:p>
          <a:r>
            <a:rPr lang="en-US" baseline="0"/>
            <a:t>Your lab notebook becomes a vector.</a:t>
          </a:r>
          <a:endParaRPr lang="en-US"/>
        </a:p>
      </dgm:t>
    </dgm:pt>
    <dgm:pt modelId="{B05674CF-AE43-4126-9E14-40F7DFACFE03}" type="parTrans" cxnId="{143E6AFB-E0F6-4FEF-93D2-CEC18923F288}">
      <dgm:prSet/>
      <dgm:spPr/>
      <dgm:t>
        <a:bodyPr/>
        <a:lstStyle/>
        <a:p>
          <a:endParaRPr lang="en-US"/>
        </a:p>
      </dgm:t>
    </dgm:pt>
    <dgm:pt modelId="{61F00572-4786-4DB2-BCA0-4108F34D0338}" type="sibTrans" cxnId="{143E6AFB-E0F6-4FEF-93D2-CEC18923F288}">
      <dgm:prSet/>
      <dgm:spPr>
        <a:solidFill>
          <a:srgbClr val="002060"/>
        </a:solidFill>
      </dgm:spPr>
      <dgm:t>
        <a:bodyPr/>
        <a:lstStyle/>
        <a:p>
          <a:endParaRPr lang="en-US"/>
        </a:p>
      </dgm:t>
    </dgm:pt>
    <dgm:pt modelId="{35B19792-7877-482B-9CA8-715F28594DC2}">
      <dgm:prSet/>
      <dgm:spPr>
        <a:solidFill>
          <a:srgbClr val="002060"/>
        </a:solidFill>
      </dgm:spPr>
      <dgm:t>
        <a:bodyPr/>
        <a:lstStyle/>
        <a:p>
          <a:r>
            <a:rPr lang="en-US" baseline="0"/>
            <a:t>Do you really want that on your desk? </a:t>
          </a:r>
          <a:endParaRPr lang="en-US"/>
        </a:p>
      </dgm:t>
    </dgm:pt>
    <dgm:pt modelId="{06E6C402-7AF0-4F8E-B557-C8BEFADB8CC0}" type="parTrans" cxnId="{584B89EB-A914-4BF1-8ECB-8D10BA295210}">
      <dgm:prSet/>
      <dgm:spPr/>
      <dgm:t>
        <a:bodyPr/>
        <a:lstStyle/>
        <a:p>
          <a:endParaRPr lang="en-US"/>
        </a:p>
      </dgm:t>
    </dgm:pt>
    <dgm:pt modelId="{311B0958-CE72-42BD-BFF4-A8615A4258B0}" type="sibTrans" cxnId="{584B89EB-A914-4BF1-8ECB-8D10BA295210}">
      <dgm:prSet/>
      <dgm:spPr>
        <a:solidFill>
          <a:srgbClr val="002060"/>
        </a:solidFill>
      </dgm:spPr>
      <dgm:t>
        <a:bodyPr/>
        <a:lstStyle/>
        <a:p>
          <a:endParaRPr lang="en-US"/>
        </a:p>
      </dgm:t>
    </dgm:pt>
    <dgm:pt modelId="{12C105BB-BFA3-4454-80C5-4F970A129B7E}" type="pres">
      <dgm:prSet presAssocID="{526DB62D-580E-4B02-84C4-FB3023BD5B09}" presName="cycle" presStyleCnt="0">
        <dgm:presLayoutVars>
          <dgm:dir/>
          <dgm:resizeHandles val="exact"/>
        </dgm:presLayoutVars>
      </dgm:prSet>
      <dgm:spPr/>
    </dgm:pt>
    <dgm:pt modelId="{148CB94B-31E7-4F3C-A9B4-274339429876}" type="pres">
      <dgm:prSet presAssocID="{13B3DEDE-8BCF-4785-BFBC-71EC31374CB3}" presName="node" presStyleLbl="node1" presStyleIdx="0" presStyleCnt="4" custScaleX="147432" custScaleY="135659">
        <dgm:presLayoutVars>
          <dgm:bulletEnabled val="1"/>
        </dgm:presLayoutVars>
      </dgm:prSet>
      <dgm:spPr/>
    </dgm:pt>
    <dgm:pt modelId="{CBD48FA4-EA8F-445B-8B58-73B465AF39A8}" type="pres">
      <dgm:prSet presAssocID="{EB28246C-172C-470A-908C-DA9E043B94D1}" presName="sibTrans" presStyleLbl="sibTrans2D1" presStyleIdx="0" presStyleCnt="4" custScaleX="147431" custScaleY="135659"/>
      <dgm:spPr/>
    </dgm:pt>
    <dgm:pt modelId="{1523C17D-0CE1-4A12-9409-F8CA8FD351B5}" type="pres">
      <dgm:prSet presAssocID="{EB28246C-172C-470A-908C-DA9E043B94D1}" presName="connectorText" presStyleLbl="sibTrans2D1" presStyleIdx="0" presStyleCnt="4"/>
      <dgm:spPr/>
    </dgm:pt>
    <dgm:pt modelId="{F1052F12-2838-4D1A-A22B-015913396823}" type="pres">
      <dgm:prSet presAssocID="{B2F9D729-3DED-41E8-BDE0-AD55667BBFF9}" presName="node" presStyleLbl="node1" presStyleIdx="1" presStyleCnt="4" custScaleX="147432" custScaleY="135659">
        <dgm:presLayoutVars>
          <dgm:bulletEnabled val="1"/>
        </dgm:presLayoutVars>
      </dgm:prSet>
      <dgm:spPr/>
    </dgm:pt>
    <dgm:pt modelId="{0FB906C9-CFBF-42F4-8AFB-16D588E0939C}" type="pres">
      <dgm:prSet presAssocID="{126411A7-C829-407D-AA1A-90F1FD79A83E}" presName="sibTrans" presStyleLbl="sibTrans2D1" presStyleIdx="1" presStyleCnt="4" custScaleX="147431" custScaleY="135659"/>
      <dgm:spPr/>
    </dgm:pt>
    <dgm:pt modelId="{C4F92BF7-65A2-4523-83ED-BFD690F6BD80}" type="pres">
      <dgm:prSet presAssocID="{126411A7-C829-407D-AA1A-90F1FD79A83E}" presName="connectorText" presStyleLbl="sibTrans2D1" presStyleIdx="1" presStyleCnt="4"/>
      <dgm:spPr/>
    </dgm:pt>
    <dgm:pt modelId="{0FF5DFBA-66CC-4460-9CD1-71BDBF802233}" type="pres">
      <dgm:prSet presAssocID="{45CFB42B-417E-425C-BD60-6E335D5D19F0}" presName="node" presStyleLbl="node1" presStyleIdx="2" presStyleCnt="4" custScaleX="147432" custScaleY="135659">
        <dgm:presLayoutVars>
          <dgm:bulletEnabled val="1"/>
        </dgm:presLayoutVars>
      </dgm:prSet>
      <dgm:spPr/>
    </dgm:pt>
    <dgm:pt modelId="{77AC33CC-C35E-41F1-885F-1F4E7D939E92}" type="pres">
      <dgm:prSet presAssocID="{61F00572-4786-4DB2-BCA0-4108F34D0338}" presName="sibTrans" presStyleLbl="sibTrans2D1" presStyleIdx="2" presStyleCnt="4" custScaleX="147431" custScaleY="135659"/>
      <dgm:spPr/>
    </dgm:pt>
    <dgm:pt modelId="{36743D6C-0174-4CA8-BC5A-9F8C397386A3}" type="pres">
      <dgm:prSet presAssocID="{61F00572-4786-4DB2-BCA0-4108F34D0338}" presName="connectorText" presStyleLbl="sibTrans2D1" presStyleIdx="2" presStyleCnt="4"/>
      <dgm:spPr/>
    </dgm:pt>
    <dgm:pt modelId="{5BCF9BD0-15C7-48EF-A6EB-F65AB9E68DFC}" type="pres">
      <dgm:prSet presAssocID="{35B19792-7877-482B-9CA8-715F28594DC2}" presName="node" presStyleLbl="node1" presStyleIdx="3" presStyleCnt="4" custScaleX="147432" custScaleY="135659">
        <dgm:presLayoutVars>
          <dgm:bulletEnabled val="1"/>
        </dgm:presLayoutVars>
      </dgm:prSet>
      <dgm:spPr/>
    </dgm:pt>
    <dgm:pt modelId="{F6DE6105-B178-4431-B7A2-45AEAF6A0F81}" type="pres">
      <dgm:prSet presAssocID="{311B0958-CE72-42BD-BFF4-A8615A4258B0}" presName="sibTrans" presStyleLbl="sibTrans2D1" presStyleIdx="3" presStyleCnt="4" custScaleX="147431" custScaleY="135659"/>
      <dgm:spPr/>
    </dgm:pt>
    <dgm:pt modelId="{D36A1A14-EEE9-4784-A60C-B47FC392504E}" type="pres">
      <dgm:prSet presAssocID="{311B0958-CE72-42BD-BFF4-A8615A4258B0}" presName="connectorText" presStyleLbl="sibTrans2D1" presStyleIdx="3" presStyleCnt="4"/>
      <dgm:spPr/>
    </dgm:pt>
  </dgm:ptLst>
  <dgm:cxnLst>
    <dgm:cxn modelId="{AC390E01-1228-4726-B409-C2F40A473EA6}" type="presOf" srcId="{526DB62D-580E-4B02-84C4-FB3023BD5B09}" destId="{12C105BB-BFA3-4454-80C5-4F970A129B7E}" srcOrd="0" destOrd="0" presId="urn:microsoft.com/office/officeart/2005/8/layout/cycle2"/>
    <dgm:cxn modelId="{EB2F2E0A-72D3-42B6-ABA9-3D8F02D08D16}" type="presOf" srcId="{126411A7-C829-407D-AA1A-90F1FD79A83E}" destId="{C4F92BF7-65A2-4523-83ED-BFD690F6BD80}" srcOrd="1" destOrd="0" presId="urn:microsoft.com/office/officeart/2005/8/layout/cycle2"/>
    <dgm:cxn modelId="{2AF72214-2E18-4278-A142-249478AF4253}" srcId="{526DB62D-580E-4B02-84C4-FB3023BD5B09}" destId="{13B3DEDE-8BCF-4785-BFBC-71EC31374CB3}" srcOrd="0" destOrd="0" parTransId="{27D42C47-C502-4D55-9E5B-4C8F35EF4CAE}" sibTransId="{EB28246C-172C-470A-908C-DA9E043B94D1}"/>
    <dgm:cxn modelId="{AABB0B1B-3340-438D-A8A1-2C623B7EFFFD}" type="presOf" srcId="{EB28246C-172C-470A-908C-DA9E043B94D1}" destId="{CBD48FA4-EA8F-445B-8B58-73B465AF39A8}" srcOrd="0" destOrd="0" presId="urn:microsoft.com/office/officeart/2005/8/layout/cycle2"/>
    <dgm:cxn modelId="{BFB0622C-0B37-40F2-BC16-A2DEA2B71CEB}" type="presOf" srcId="{61F00572-4786-4DB2-BCA0-4108F34D0338}" destId="{36743D6C-0174-4CA8-BC5A-9F8C397386A3}" srcOrd="1" destOrd="0" presId="urn:microsoft.com/office/officeart/2005/8/layout/cycle2"/>
    <dgm:cxn modelId="{26E7612E-A526-4A2C-894A-36562E5A9254}" type="presOf" srcId="{126411A7-C829-407D-AA1A-90F1FD79A83E}" destId="{0FB906C9-CFBF-42F4-8AFB-16D588E0939C}" srcOrd="0" destOrd="0" presId="urn:microsoft.com/office/officeart/2005/8/layout/cycle2"/>
    <dgm:cxn modelId="{3F867F7E-D11B-4F29-8095-5009217E9D3F}" type="presOf" srcId="{61F00572-4786-4DB2-BCA0-4108F34D0338}" destId="{77AC33CC-C35E-41F1-885F-1F4E7D939E92}" srcOrd="0" destOrd="0" presId="urn:microsoft.com/office/officeart/2005/8/layout/cycle2"/>
    <dgm:cxn modelId="{5874CE93-5B59-4E69-88E7-5775132D538E}" type="presOf" srcId="{311B0958-CE72-42BD-BFF4-A8615A4258B0}" destId="{F6DE6105-B178-4431-B7A2-45AEAF6A0F81}" srcOrd="0" destOrd="0" presId="urn:microsoft.com/office/officeart/2005/8/layout/cycle2"/>
    <dgm:cxn modelId="{DC3AE79D-43C3-4A32-9EA8-EE1ADA553519}" type="presOf" srcId="{45CFB42B-417E-425C-BD60-6E335D5D19F0}" destId="{0FF5DFBA-66CC-4460-9CD1-71BDBF802233}" srcOrd="0" destOrd="0" presId="urn:microsoft.com/office/officeart/2005/8/layout/cycle2"/>
    <dgm:cxn modelId="{F0258DAA-3A3F-486B-B073-1898441DBBAC}" type="presOf" srcId="{35B19792-7877-482B-9CA8-715F28594DC2}" destId="{5BCF9BD0-15C7-48EF-A6EB-F65AB9E68DFC}" srcOrd="0" destOrd="0" presId="urn:microsoft.com/office/officeart/2005/8/layout/cycle2"/>
    <dgm:cxn modelId="{43DE81AE-E4D4-4651-A73E-2087275CD76F}" type="presOf" srcId="{B2F9D729-3DED-41E8-BDE0-AD55667BBFF9}" destId="{F1052F12-2838-4D1A-A22B-015913396823}" srcOrd="0" destOrd="0" presId="urn:microsoft.com/office/officeart/2005/8/layout/cycle2"/>
    <dgm:cxn modelId="{6671D1BD-8D0A-4C1A-B716-ECF9C37EE0D0}" type="presOf" srcId="{13B3DEDE-8BCF-4785-BFBC-71EC31374CB3}" destId="{148CB94B-31E7-4F3C-A9B4-274339429876}" srcOrd="0" destOrd="0" presId="urn:microsoft.com/office/officeart/2005/8/layout/cycle2"/>
    <dgm:cxn modelId="{67DF00D5-7F47-4CF9-90FD-AB1E5539996B}" type="presOf" srcId="{EB28246C-172C-470A-908C-DA9E043B94D1}" destId="{1523C17D-0CE1-4A12-9409-F8CA8FD351B5}" srcOrd="1" destOrd="0" presId="urn:microsoft.com/office/officeart/2005/8/layout/cycle2"/>
    <dgm:cxn modelId="{D3E9E4E6-42C1-47B6-ADF6-A1AF3628452F}" type="presOf" srcId="{311B0958-CE72-42BD-BFF4-A8615A4258B0}" destId="{D36A1A14-EEE9-4784-A60C-B47FC392504E}" srcOrd="1" destOrd="0" presId="urn:microsoft.com/office/officeart/2005/8/layout/cycle2"/>
    <dgm:cxn modelId="{584B89EB-A914-4BF1-8ECB-8D10BA295210}" srcId="{526DB62D-580E-4B02-84C4-FB3023BD5B09}" destId="{35B19792-7877-482B-9CA8-715F28594DC2}" srcOrd="3" destOrd="0" parTransId="{06E6C402-7AF0-4F8E-B557-C8BEFADB8CC0}" sibTransId="{311B0958-CE72-42BD-BFF4-A8615A4258B0}"/>
    <dgm:cxn modelId="{AE655FEF-0C0E-48EE-9369-03CFCCF4D9FB}" srcId="{526DB62D-580E-4B02-84C4-FB3023BD5B09}" destId="{B2F9D729-3DED-41E8-BDE0-AD55667BBFF9}" srcOrd="1" destOrd="0" parTransId="{C88377C3-36AD-4C0D-857B-A9AABFF1B485}" sibTransId="{126411A7-C829-407D-AA1A-90F1FD79A83E}"/>
    <dgm:cxn modelId="{143E6AFB-E0F6-4FEF-93D2-CEC18923F288}" srcId="{526DB62D-580E-4B02-84C4-FB3023BD5B09}" destId="{45CFB42B-417E-425C-BD60-6E335D5D19F0}" srcOrd="2" destOrd="0" parTransId="{B05674CF-AE43-4126-9E14-40F7DFACFE03}" sibTransId="{61F00572-4786-4DB2-BCA0-4108F34D0338}"/>
    <dgm:cxn modelId="{EF005A45-E38C-4F20-917A-5BC128BB4E65}" type="presParOf" srcId="{12C105BB-BFA3-4454-80C5-4F970A129B7E}" destId="{148CB94B-31E7-4F3C-A9B4-274339429876}" srcOrd="0" destOrd="0" presId="urn:microsoft.com/office/officeart/2005/8/layout/cycle2"/>
    <dgm:cxn modelId="{B52E216B-5540-4AC8-A6F2-A905B0F7A44A}" type="presParOf" srcId="{12C105BB-BFA3-4454-80C5-4F970A129B7E}" destId="{CBD48FA4-EA8F-445B-8B58-73B465AF39A8}" srcOrd="1" destOrd="0" presId="urn:microsoft.com/office/officeart/2005/8/layout/cycle2"/>
    <dgm:cxn modelId="{1D4E89E1-0511-467E-B6FE-16E96511A84A}" type="presParOf" srcId="{CBD48FA4-EA8F-445B-8B58-73B465AF39A8}" destId="{1523C17D-0CE1-4A12-9409-F8CA8FD351B5}" srcOrd="0" destOrd="0" presId="urn:microsoft.com/office/officeart/2005/8/layout/cycle2"/>
    <dgm:cxn modelId="{96A6F818-5C2E-4936-B1BE-0AAFD2F83160}" type="presParOf" srcId="{12C105BB-BFA3-4454-80C5-4F970A129B7E}" destId="{F1052F12-2838-4D1A-A22B-015913396823}" srcOrd="2" destOrd="0" presId="urn:microsoft.com/office/officeart/2005/8/layout/cycle2"/>
    <dgm:cxn modelId="{26727522-FD6D-4A27-9D21-0D12B869F3BA}" type="presParOf" srcId="{12C105BB-BFA3-4454-80C5-4F970A129B7E}" destId="{0FB906C9-CFBF-42F4-8AFB-16D588E0939C}" srcOrd="3" destOrd="0" presId="urn:microsoft.com/office/officeart/2005/8/layout/cycle2"/>
    <dgm:cxn modelId="{C790D931-A717-4914-8533-DB733789C4DB}" type="presParOf" srcId="{0FB906C9-CFBF-42F4-8AFB-16D588E0939C}" destId="{C4F92BF7-65A2-4523-83ED-BFD690F6BD80}" srcOrd="0" destOrd="0" presId="urn:microsoft.com/office/officeart/2005/8/layout/cycle2"/>
    <dgm:cxn modelId="{74BEB5F6-F5F4-422C-81AB-C495FCC96462}" type="presParOf" srcId="{12C105BB-BFA3-4454-80C5-4F970A129B7E}" destId="{0FF5DFBA-66CC-4460-9CD1-71BDBF802233}" srcOrd="4" destOrd="0" presId="urn:microsoft.com/office/officeart/2005/8/layout/cycle2"/>
    <dgm:cxn modelId="{CC201A83-A0CE-47C6-934A-AB17017CFEC8}" type="presParOf" srcId="{12C105BB-BFA3-4454-80C5-4F970A129B7E}" destId="{77AC33CC-C35E-41F1-885F-1F4E7D939E92}" srcOrd="5" destOrd="0" presId="urn:microsoft.com/office/officeart/2005/8/layout/cycle2"/>
    <dgm:cxn modelId="{B00F6251-945F-45BC-B36E-0C56266977A1}" type="presParOf" srcId="{77AC33CC-C35E-41F1-885F-1F4E7D939E92}" destId="{36743D6C-0174-4CA8-BC5A-9F8C397386A3}" srcOrd="0" destOrd="0" presId="urn:microsoft.com/office/officeart/2005/8/layout/cycle2"/>
    <dgm:cxn modelId="{83DB0A79-8779-421F-A4DB-903BCBCA0009}" type="presParOf" srcId="{12C105BB-BFA3-4454-80C5-4F970A129B7E}" destId="{5BCF9BD0-15C7-48EF-A6EB-F65AB9E68DFC}" srcOrd="6" destOrd="0" presId="urn:microsoft.com/office/officeart/2005/8/layout/cycle2"/>
    <dgm:cxn modelId="{2D070E7F-2135-4E4A-B5F3-699ACD5C9698}" type="presParOf" srcId="{12C105BB-BFA3-4454-80C5-4F970A129B7E}" destId="{F6DE6105-B178-4431-B7A2-45AEAF6A0F81}" srcOrd="7" destOrd="0" presId="urn:microsoft.com/office/officeart/2005/8/layout/cycle2"/>
    <dgm:cxn modelId="{7BA83947-3718-43BD-B9B1-FC99C6FA32F7}" type="presParOf" srcId="{F6DE6105-B178-4431-B7A2-45AEAF6A0F81}" destId="{D36A1A14-EEE9-4784-A60C-B47FC392504E}" srcOrd="0" destOrd="0" presId="urn:microsoft.com/office/officeart/2005/8/layout/cycle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8.xml><?xml version="1.0" encoding="utf-8"?>
<dgm:dataModel xmlns:dgm="http://schemas.openxmlformats.org/drawingml/2006/diagram" xmlns:a="http://schemas.openxmlformats.org/drawingml/2006/main">
  <dgm:ptLst>
    <dgm:pt modelId="{CF82B307-1976-4802-A04C-55AB3E7731A9}" type="doc">
      <dgm:prSet loTypeId="urn:microsoft.com/office/officeart/2005/8/layout/hList7" loCatId="list" qsTypeId="urn:microsoft.com/office/officeart/2005/8/quickstyle/simple1" qsCatId="simple" csTypeId="urn:microsoft.com/office/officeart/2005/8/colors/accent1_2" csCatId="accent1" phldr="1"/>
      <dgm:spPr/>
      <dgm:t>
        <a:bodyPr/>
        <a:lstStyle/>
        <a:p>
          <a:endParaRPr lang="en-US"/>
        </a:p>
      </dgm:t>
    </dgm:pt>
    <dgm:pt modelId="{630DCF5F-8623-4545-AE9A-7E39252BF386}">
      <dgm:prSet/>
      <dgm:spPr>
        <a:solidFill>
          <a:srgbClr val="002060"/>
        </a:solidFill>
      </dgm:spPr>
      <dgm:t>
        <a:bodyPr/>
        <a:lstStyle/>
        <a:p>
          <a:r>
            <a:rPr lang="en-US" baseline="0" dirty="0"/>
            <a:t>PPE works as a barrier between you and the microorganism(s) you are handling. </a:t>
          </a:r>
          <a:endParaRPr lang="en-US" dirty="0"/>
        </a:p>
      </dgm:t>
    </dgm:pt>
    <dgm:pt modelId="{87EAB6EB-17E8-45FB-8182-7B3A424099AB}" type="parTrans" cxnId="{C8A9F9F3-F393-46CA-B6BE-84ECCD7E3DEC}">
      <dgm:prSet/>
      <dgm:spPr/>
      <dgm:t>
        <a:bodyPr/>
        <a:lstStyle/>
        <a:p>
          <a:endParaRPr lang="en-US"/>
        </a:p>
      </dgm:t>
    </dgm:pt>
    <dgm:pt modelId="{94A74B24-E543-4DED-BFD8-6FAFBFAC724D}" type="sibTrans" cxnId="{C8A9F9F3-F393-46CA-B6BE-84ECCD7E3DEC}">
      <dgm:prSet/>
      <dgm:spPr/>
      <dgm:t>
        <a:bodyPr/>
        <a:lstStyle/>
        <a:p>
          <a:endParaRPr lang="en-US"/>
        </a:p>
      </dgm:t>
    </dgm:pt>
    <dgm:pt modelId="{9CAEE69F-B027-4DD9-91EA-5AADBAE6EA24}">
      <dgm:prSet/>
      <dgm:spPr>
        <a:solidFill>
          <a:srgbClr val="002060"/>
        </a:solidFill>
      </dgm:spPr>
      <dgm:t>
        <a:bodyPr/>
        <a:lstStyle/>
        <a:p>
          <a:r>
            <a:rPr lang="en-US" baseline="0" dirty="0"/>
            <a:t>PPE includes eye protection (safety glasses, face shields or splash goggles), a lab coat, and gloves.</a:t>
          </a:r>
          <a:endParaRPr lang="en-US" dirty="0"/>
        </a:p>
      </dgm:t>
    </dgm:pt>
    <dgm:pt modelId="{A193DBB3-C8F4-470F-A0F6-956173971760}" type="parTrans" cxnId="{5CA3237A-C8DD-412A-A8BF-7F06813E5177}">
      <dgm:prSet/>
      <dgm:spPr/>
      <dgm:t>
        <a:bodyPr/>
        <a:lstStyle/>
        <a:p>
          <a:endParaRPr lang="en-US"/>
        </a:p>
      </dgm:t>
    </dgm:pt>
    <dgm:pt modelId="{F06753FC-61C8-470D-B307-85E1C5AC1AC3}" type="sibTrans" cxnId="{5CA3237A-C8DD-412A-A8BF-7F06813E5177}">
      <dgm:prSet/>
      <dgm:spPr/>
      <dgm:t>
        <a:bodyPr/>
        <a:lstStyle/>
        <a:p>
          <a:endParaRPr lang="en-US"/>
        </a:p>
      </dgm:t>
    </dgm:pt>
    <dgm:pt modelId="{DCED946C-026E-4AF7-A1CD-797479992D27}" type="pres">
      <dgm:prSet presAssocID="{CF82B307-1976-4802-A04C-55AB3E7731A9}" presName="Name0" presStyleCnt="0">
        <dgm:presLayoutVars>
          <dgm:dir/>
          <dgm:resizeHandles val="exact"/>
        </dgm:presLayoutVars>
      </dgm:prSet>
      <dgm:spPr/>
    </dgm:pt>
    <dgm:pt modelId="{DF556DAF-33DE-408E-9BE2-31759C123943}" type="pres">
      <dgm:prSet presAssocID="{CF82B307-1976-4802-A04C-55AB3E7731A9}" presName="fgShape" presStyleLbl="fgShp" presStyleIdx="0" presStyleCnt="1"/>
      <dgm:spPr>
        <a:solidFill>
          <a:srgbClr val="00B050"/>
        </a:solidFill>
      </dgm:spPr>
    </dgm:pt>
    <dgm:pt modelId="{8650B9DE-2121-474E-BFD8-802CF4893E5E}" type="pres">
      <dgm:prSet presAssocID="{CF82B307-1976-4802-A04C-55AB3E7731A9}" presName="linComp" presStyleCnt="0"/>
      <dgm:spPr/>
    </dgm:pt>
    <dgm:pt modelId="{030A2506-EBB5-40E8-A1C1-3AD07B5C182C}" type="pres">
      <dgm:prSet presAssocID="{630DCF5F-8623-4545-AE9A-7E39252BF386}" presName="compNode" presStyleCnt="0"/>
      <dgm:spPr/>
    </dgm:pt>
    <dgm:pt modelId="{563AD470-9A0D-4333-82F1-276002800179}" type="pres">
      <dgm:prSet presAssocID="{630DCF5F-8623-4545-AE9A-7E39252BF386}" presName="bkgdShape" presStyleLbl="node1" presStyleIdx="0" presStyleCnt="2"/>
      <dgm:spPr/>
    </dgm:pt>
    <dgm:pt modelId="{0A8C8469-9F6C-41B0-B419-F329F1C0B8D0}" type="pres">
      <dgm:prSet presAssocID="{630DCF5F-8623-4545-AE9A-7E39252BF386}" presName="nodeTx" presStyleLbl="node1" presStyleIdx="0" presStyleCnt="2">
        <dgm:presLayoutVars>
          <dgm:bulletEnabled val="1"/>
        </dgm:presLayoutVars>
      </dgm:prSet>
      <dgm:spPr/>
    </dgm:pt>
    <dgm:pt modelId="{1567C402-39FE-49E5-B35C-DB0FE9055388}" type="pres">
      <dgm:prSet presAssocID="{630DCF5F-8623-4545-AE9A-7E39252BF386}" presName="invisiNode" presStyleLbl="node1" presStyleIdx="0" presStyleCnt="2"/>
      <dgm:spPr/>
    </dgm:pt>
    <dgm:pt modelId="{BB840036-35DC-4878-BCAF-D304FC682D71}" type="pres">
      <dgm:prSet presAssocID="{630DCF5F-8623-4545-AE9A-7E39252BF386}" presName="imagNode" presStyleLbl="fgImgPlace1" presStyleIdx="0" presStyleCnt="2"/>
      <dgm:spPr>
        <a:blipFill>
          <a:blip xmlns:r="http://schemas.openxmlformats.org/officeDocument/2006/relationships" r:embed="rId1">
            <a:extLst>
              <a:ext uri="{28A0092B-C50C-407E-A947-70E740481C1C}">
                <a14:useLocalDpi xmlns:a14="http://schemas.microsoft.com/office/drawing/2010/main" val="0"/>
              </a:ext>
              <a:ext uri="{837473B0-CC2E-450A-ABE3-18F120FF3D39}">
                <a1611:picAttrSrcUrl xmlns:a1611="http://schemas.microsoft.com/office/drawing/2016/11/main" r:id="rId2"/>
              </a:ext>
            </a:extLst>
          </a:blip>
          <a:srcRect/>
          <a:stretch>
            <a:fillRect/>
          </a:stretch>
        </a:blipFill>
      </dgm:spPr>
    </dgm:pt>
    <dgm:pt modelId="{E438530A-4750-4121-B251-679D46543C7A}" type="pres">
      <dgm:prSet presAssocID="{94A74B24-E543-4DED-BFD8-6FAFBFAC724D}" presName="sibTrans" presStyleLbl="sibTrans2D1" presStyleIdx="0" presStyleCnt="0"/>
      <dgm:spPr/>
    </dgm:pt>
    <dgm:pt modelId="{49CCD179-CDEB-42CC-A994-8F03B35542DF}" type="pres">
      <dgm:prSet presAssocID="{9CAEE69F-B027-4DD9-91EA-5AADBAE6EA24}" presName="compNode" presStyleCnt="0"/>
      <dgm:spPr/>
    </dgm:pt>
    <dgm:pt modelId="{2332DB58-3E36-4AE0-A475-7699246ECFE9}" type="pres">
      <dgm:prSet presAssocID="{9CAEE69F-B027-4DD9-91EA-5AADBAE6EA24}" presName="bkgdShape" presStyleLbl="node1" presStyleIdx="1" presStyleCnt="2" custLinFactNeighborX="492" custLinFactNeighborY="1869"/>
      <dgm:spPr/>
    </dgm:pt>
    <dgm:pt modelId="{ABF99988-8828-44B2-AB68-60B33A77D187}" type="pres">
      <dgm:prSet presAssocID="{9CAEE69F-B027-4DD9-91EA-5AADBAE6EA24}" presName="nodeTx" presStyleLbl="node1" presStyleIdx="1" presStyleCnt="2">
        <dgm:presLayoutVars>
          <dgm:bulletEnabled val="1"/>
        </dgm:presLayoutVars>
      </dgm:prSet>
      <dgm:spPr/>
    </dgm:pt>
    <dgm:pt modelId="{A3BFA65A-7512-405B-A65D-DC93A0FFE079}" type="pres">
      <dgm:prSet presAssocID="{9CAEE69F-B027-4DD9-91EA-5AADBAE6EA24}" presName="invisiNode" presStyleLbl="node1" presStyleIdx="1" presStyleCnt="2"/>
      <dgm:spPr/>
    </dgm:pt>
    <dgm:pt modelId="{D61D2B4F-96C9-4FB8-9DE1-732014281C6C}" type="pres">
      <dgm:prSet presAssocID="{9CAEE69F-B027-4DD9-91EA-5AADBAE6EA24}" presName="imagNode" presStyleLbl="fgImgPlace1" presStyleIdx="1" presStyleCnt="2"/>
      <dgm:spPr>
        <a:blipFill>
          <a:blip xmlns:r="http://schemas.openxmlformats.org/officeDocument/2006/relationships"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a:stretch>
            <a:fillRect l="-25000" r="-25000"/>
          </a:stretch>
        </a:blipFill>
      </dgm:spPr>
    </dgm:pt>
  </dgm:ptLst>
  <dgm:cxnLst>
    <dgm:cxn modelId="{4193CC0F-2BB6-4A87-8CC9-98ECB1BFF04E}" type="presOf" srcId="{9CAEE69F-B027-4DD9-91EA-5AADBAE6EA24}" destId="{2332DB58-3E36-4AE0-A475-7699246ECFE9}" srcOrd="0" destOrd="0" presId="urn:microsoft.com/office/officeart/2005/8/layout/hList7"/>
    <dgm:cxn modelId="{425FD33E-4455-4A18-ACA0-27A373DB4517}" type="presOf" srcId="{630DCF5F-8623-4545-AE9A-7E39252BF386}" destId="{563AD470-9A0D-4333-82F1-276002800179}" srcOrd="0" destOrd="0" presId="urn:microsoft.com/office/officeart/2005/8/layout/hList7"/>
    <dgm:cxn modelId="{5CA3237A-C8DD-412A-A8BF-7F06813E5177}" srcId="{CF82B307-1976-4802-A04C-55AB3E7731A9}" destId="{9CAEE69F-B027-4DD9-91EA-5AADBAE6EA24}" srcOrd="1" destOrd="0" parTransId="{A193DBB3-C8F4-470F-A0F6-956173971760}" sibTransId="{F06753FC-61C8-470D-B307-85E1C5AC1AC3}"/>
    <dgm:cxn modelId="{7AE78892-DE93-468D-ACF6-AE24A89C2BC0}" type="presOf" srcId="{630DCF5F-8623-4545-AE9A-7E39252BF386}" destId="{0A8C8469-9F6C-41B0-B419-F329F1C0B8D0}" srcOrd="1" destOrd="0" presId="urn:microsoft.com/office/officeart/2005/8/layout/hList7"/>
    <dgm:cxn modelId="{DBA068BB-70EF-42EB-9296-E2B91DB28763}" type="presOf" srcId="{94A74B24-E543-4DED-BFD8-6FAFBFAC724D}" destId="{E438530A-4750-4121-B251-679D46543C7A}" srcOrd="0" destOrd="0" presId="urn:microsoft.com/office/officeart/2005/8/layout/hList7"/>
    <dgm:cxn modelId="{B580C5C0-881F-482E-B8E1-C08704D449CD}" type="presOf" srcId="{CF82B307-1976-4802-A04C-55AB3E7731A9}" destId="{DCED946C-026E-4AF7-A1CD-797479992D27}" srcOrd="0" destOrd="0" presId="urn:microsoft.com/office/officeart/2005/8/layout/hList7"/>
    <dgm:cxn modelId="{24C824E2-05FD-4406-9528-666C746173B1}" type="presOf" srcId="{9CAEE69F-B027-4DD9-91EA-5AADBAE6EA24}" destId="{ABF99988-8828-44B2-AB68-60B33A77D187}" srcOrd="1" destOrd="0" presId="urn:microsoft.com/office/officeart/2005/8/layout/hList7"/>
    <dgm:cxn modelId="{C8A9F9F3-F393-46CA-B6BE-84ECCD7E3DEC}" srcId="{CF82B307-1976-4802-A04C-55AB3E7731A9}" destId="{630DCF5F-8623-4545-AE9A-7E39252BF386}" srcOrd="0" destOrd="0" parTransId="{87EAB6EB-17E8-45FB-8182-7B3A424099AB}" sibTransId="{94A74B24-E543-4DED-BFD8-6FAFBFAC724D}"/>
    <dgm:cxn modelId="{033959A9-21C4-40B4-902C-25AB8E1F777C}" type="presParOf" srcId="{DCED946C-026E-4AF7-A1CD-797479992D27}" destId="{DF556DAF-33DE-408E-9BE2-31759C123943}" srcOrd="0" destOrd="0" presId="urn:microsoft.com/office/officeart/2005/8/layout/hList7"/>
    <dgm:cxn modelId="{35E49D91-A8B6-4593-B800-D558D328E76C}" type="presParOf" srcId="{DCED946C-026E-4AF7-A1CD-797479992D27}" destId="{8650B9DE-2121-474E-BFD8-802CF4893E5E}" srcOrd="1" destOrd="0" presId="urn:microsoft.com/office/officeart/2005/8/layout/hList7"/>
    <dgm:cxn modelId="{F600326B-9620-4AD6-8117-E6700B5BB0F9}" type="presParOf" srcId="{8650B9DE-2121-474E-BFD8-802CF4893E5E}" destId="{030A2506-EBB5-40E8-A1C1-3AD07B5C182C}" srcOrd="0" destOrd="0" presId="urn:microsoft.com/office/officeart/2005/8/layout/hList7"/>
    <dgm:cxn modelId="{4C552E66-BE66-4EB5-BD84-2D065353DBE8}" type="presParOf" srcId="{030A2506-EBB5-40E8-A1C1-3AD07B5C182C}" destId="{563AD470-9A0D-4333-82F1-276002800179}" srcOrd="0" destOrd="0" presId="urn:microsoft.com/office/officeart/2005/8/layout/hList7"/>
    <dgm:cxn modelId="{81FC69A1-E43A-46BC-BF3C-3D18C84DFC29}" type="presParOf" srcId="{030A2506-EBB5-40E8-A1C1-3AD07B5C182C}" destId="{0A8C8469-9F6C-41B0-B419-F329F1C0B8D0}" srcOrd="1" destOrd="0" presId="urn:microsoft.com/office/officeart/2005/8/layout/hList7"/>
    <dgm:cxn modelId="{4FE69180-665C-4FF3-9794-BC91EE3DBDA7}" type="presParOf" srcId="{030A2506-EBB5-40E8-A1C1-3AD07B5C182C}" destId="{1567C402-39FE-49E5-B35C-DB0FE9055388}" srcOrd="2" destOrd="0" presId="urn:microsoft.com/office/officeart/2005/8/layout/hList7"/>
    <dgm:cxn modelId="{06D91F3A-EE4A-4FB5-8675-C69F5A1240BF}" type="presParOf" srcId="{030A2506-EBB5-40E8-A1C1-3AD07B5C182C}" destId="{BB840036-35DC-4878-BCAF-D304FC682D71}" srcOrd="3" destOrd="0" presId="urn:microsoft.com/office/officeart/2005/8/layout/hList7"/>
    <dgm:cxn modelId="{57D26F26-FE40-4B78-A921-F9E4C7BE9FC9}" type="presParOf" srcId="{8650B9DE-2121-474E-BFD8-802CF4893E5E}" destId="{E438530A-4750-4121-B251-679D46543C7A}" srcOrd="1" destOrd="0" presId="urn:microsoft.com/office/officeart/2005/8/layout/hList7"/>
    <dgm:cxn modelId="{1DBE660A-C109-4419-A924-8CA2AE2304C2}" type="presParOf" srcId="{8650B9DE-2121-474E-BFD8-802CF4893E5E}" destId="{49CCD179-CDEB-42CC-A994-8F03B35542DF}" srcOrd="2" destOrd="0" presId="urn:microsoft.com/office/officeart/2005/8/layout/hList7"/>
    <dgm:cxn modelId="{993A4F0E-C687-46A1-8C50-A686E3480011}" type="presParOf" srcId="{49CCD179-CDEB-42CC-A994-8F03B35542DF}" destId="{2332DB58-3E36-4AE0-A475-7699246ECFE9}" srcOrd="0" destOrd="0" presId="urn:microsoft.com/office/officeart/2005/8/layout/hList7"/>
    <dgm:cxn modelId="{D2CFDA20-26E0-4CE4-A8FE-5C87C0C71514}" type="presParOf" srcId="{49CCD179-CDEB-42CC-A994-8F03B35542DF}" destId="{ABF99988-8828-44B2-AB68-60B33A77D187}" srcOrd="1" destOrd="0" presId="urn:microsoft.com/office/officeart/2005/8/layout/hList7"/>
    <dgm:cxn modelId="{CCE8C596-2784-4B55-934E-5B33796DA6D3}" type="presParOf" srcId="{49CCD179-CDEB-42CC-A994-8F03B35542DF}" destId="{A3BFA65A-7512-405B-A65D-DC93A0FFE079}" srcOrd="2" destOrd="0" presId="urn:microsoft.com/office/officeart/2005/8/layout/hList7"/>
    <dgm:cxn modelId="{5A1AF945-B014-4695-92E6-990577760C77}" type="presParOf" srcId="{49CCD179-CDEB-42CC-A994-8F03B35542DF}" destId="{D61D2B4F-96C9-4FB8-9DE1-732014281C6C}" srcOrd="3" destOrd="0" presId="urn:microsoft.com/office/officeart/2005/8/layout/hList7"/>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9.xml><?xml version="1.0" encoding="utf-8"?>
<dgm:dataModel xmlns:dgm="http://schemas.openxmlformats.org/drawingml/2006/diagram" xmlns:a="http://schemas.openxmlformats.org/drawingml/2006/main">
  <dgm:ptLst>
    <dgm:pt modelId="{39D7F3DF-5981-4B93-B6F8-743C95E9337C}" type="doc">
      <dgm:prSet loTypeId="urn:microsoft.com/office/officeart/2005/8/layout/vList2" loCatId="list" qsTypeId="urn:microsoft.com/office/officeart/2005/8/quickstyle/simple1" qsCatId="simple" csTypeId="urn:microsoft.com/office/officeart/2005/8/colors/accent2_3" csCatId="accent2" phldr="1"/>
      <dgm:spPr/>
      <dgm:t>
        <a:bodyPr/>
        <a:lstStyle/>
        <a:p>
          <a:endParaRPr lang="en-US"/>
        </a:p>
      </dgm:t>
    </dgm:pt>
    <dgm:pt modelId="{B498864B-512F-4366-A662-B734B12351BD}">
      <dgm:prSet/>
      <dgm:spPr>
        <a:solidFill>
          <a:srgbClr val="002060"/>
        </a:solidFill>
      </dgm:spPr>
      <dgm:t>
        <a:bodyPr/>
        <a:lstStyle/>
        <a:p>
          <a:pPr algn="ctr"/>
          <a:r>
            <a:rPr lang="en-US" dirty="0"/>
            <a:t>Consider used PPE to be contaminated. It must be disinfected using heat (e.g. autoclaving) or chemicals before disposal or reuse.</a:t>
          </a:r>
        </a:p>
      </dgm:t>
    </dgm:pt>
    <dgm:pt modelId="{613C9F5C-F874-4103-AD67-9A12C4D5EC15}" type="parTrans" cxnId="{FBE4A639-5DF0-4F7E-992A-70362C345B0C}">
      <dgm:prSet/>
      <dgm:spPr/>
      <dgm:t>
        <a:bodyPr/>
        <a:lstStyle/>
        <a:p>
          <a:endParaRPr lang="en-US"/>
        </a:p>
      </dgm:t>
    </dgm:pt>
    <dgm:pt modelId="{452BF531-93BD-43A8-9104-75370CCB8FDF}" type="sibTrans" cxnId="{FBE4A639-5DF0-4F7E-992A-70362C345B0C}">
      <dgm:prSet/>
      <dgm:spPr/>
      <dgm:t>
        <a:bodyPr/>
        <a:lstStyle/>
        <a:p>
          <a:endParaRPr lang="en-US"/>
        </a:p>
      </dgm:t>
    </dgm:pt>
    <dgm:pt modelId="{4B70C20F-CDD5-4813-86A4-974010886824}" type="pres">
      <dgm:prSet presAssocID="{39D7F3DF-5981-4B93-B6F8-743C95E9337C}" presName="linear" presStyleCnt="0">
        <dgm:presLayoutVars>
          <dgm:animLvl val="lvl"/>
          <dgm:resizeHandles val="exact"/>
        </dgm:presLayoutVars>
      </dgm:prSet>
      <dgm:spPr/>
    </dgm:pt>
    <dgm:pt modelId="{8D7A098B-4CB3-407B-BC5F-FAA900E91D59}" type="pres">
      <dgm:prSet presAssocID="{B498864B-512F-4366-A662-B734B12351BD}" presName="parentText" presStyleLbl="node1" presStyleIdx="0" presStyleCnt="1">
        <dgm:presLayoutVars>
          <dgm:chMax val="0"/>
          <dgm:bulletEnabled val="1"/>
        </dgm:presLayoutVars>
      </dgm:prSet>
      <dgm:spPr/>
    </dgm:pt>
  </dgm:ptLst>
  <dgm:cxnLst>
    <dgm:cxn modelId="{FBE4A639-5DF0-4F7E-992A-70362C345B0C}" srcId="{39D7F3DF-5981-4B93-B6F8-743C95E9337C}" destId="{B498864B-512F-4366-A662-B734B12351BD}" srcOrd="0" destOrd="0" parTransId="{613C9F5C-F874-4103-AD67-9A12C4D5EC15}" sibTransId="{452BF531-93BD-43A8-9104-75370CCB8FDF}"/>
    <dgm:cxn modelId="{A08C413F-82F1-45E1-A563-07F1A8605255}" type="presOf" srcId="{B498864B-512F-4366-A662-B734B12351BD}" destId="{8D7A098B-4CB3-407B-BC5F-FAA900E91D59}" srcOrd="0" destOrd="0" presId="urn:microsoft.com/office/officeart/2005/8/layout/vList2"/>
    <dgm:cxn modelId="{2E375565-721A-4FF3-831B-05C4C6877F44}" type="presOf" srcId="{39D7F3DF-5981-4B93-B6F8-743C95E9337C}" destId="{4B70C20F-CDD5-4813-86A4-974010886824}" srcOrd="0" destOrd="0" presId="urn:microsoft.com/office/officeart/2005/8/layout/vList2"/>
    <dgm:cxn modelId="{4B80D1C6-8979-40F5-9D6E-AD43FFC5D4B7}" type="presParOf" srcId="{4B70C20F-CDD5-4813-86A4-974010886824}" destId="{8D7A098B-4CB3-407B-BC5F-FAA900E91D59}" srcOrd="0"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30.xml><?xml version="1.0" encoding="utf-8"?>
<dgm:dataModel xmlns:dgm="http://schemas.openxmlformats.org/drawingml/2006/diagram" xmlns:a="http://schemas.openxmlformats.org/drawingml/2006/main">
  <dgm:ptLst>
    <dgm:pt modelId="{9E54D9AE-E089-48DD-BC84-91EF19BEF704}" type="doc">
      <dgm:prSet loTypeId="urn:microsoft.com/office/officeart/2005/8/layout/vList2" loCatId="list" qsTypeId="urn:microsoft.com/office/officeart/2005/8/quickstyle/simple1" qsCatId="simple" csTypeId="urn:microsoft.com/office/officeart/2005/8/colors/colorful2" csCatId="colorful" phldr="1"/>
      <dgm:spPr/>
      <dgm:t>
        <a:bodyPr/>
        <a:lstStyle/>
        <a:p>
          <a:endParaRPr lang="en-US"/>
        </a:p>
      </dgm:t>
    </dgm:pt>
    <dgm:pt modelId="{9D4F634E-A237-4124-B0F9-2BA46451B619}">
      <dgm:prSet custT="1"/>
      <dgm:spPr>
        <a:solidFill>
          <a:srgbClr val="002060"/>
        </a:solidFill>
      </dgm:spPr>
      <dgm:t>
        <a:bodyPr/>
        <a:lstStyle/>
        <a:p>
          <a:pPr algn="ctr"/>
          <a:r>
            <a:rPr lang="en-US" sz="1800" b="1" dirty="0"/>
            <a:t>ALWAYS Read the biohazard sign posted on the door </a:t>
          </a:r>
          <a:r>
            <a:rPr lang="en-US" sz="1800" b="1" i="1" u="sng" dirty="0"/>
            <a:t>before</a:t>
          </a:r>
          <a:r>
            <a:rPr lang="en-US" sz="1800" b="1" dirty="0"/>
            <a:t> entering a lab</a:t>
          </a:r>
          <a:endParaRPr lang="en-US" sz="1800" dirty="0"/>
        </a:p>
      </dgm:t>
    </dgm:pt>
    <dgm:pt modelId="{C02BE4C0-2179-4C7D-9CF8-B21E3D5A3452}" type="parTrans" cxnId="{BB78F5CE-D4AB-4187-A686-FC892A171E9F}">
      <dgm:prSet/>
      <dgm:spPr/>
      <dgm:t>
        <a:bodyPr/>
        <a:lstStyle/>
        <a:p>
          <a:endParaRPr lang="en-US"/>
        </a:p>
      </dgm:t>
    </dgm:pt>
    <dgm:pt modelId="{579E5074-F6D6-4378-8AC5-E2CCE14F7E6A}" type="sibTrans" cxnId="{BB78F5CE-D4AB-4187-A686-FC892A171E9F}">
      <dgm:prSet/>
      <dgm:spPr/>
      <dgm:t>
        <a:bodyPr/>
        <a:lstStyle/>
        <a:p>
          <a:endParaRPr lang="en-US"/>
        </a:p>
      </dgm:t>
    </dgm:pt>
    <dgm:pt modelId="{EB42FF39-6163-4AF4-B819-28F00E884A8A}" type="pres">
      <dgm:prSet presAssocID="{9E54D9AE-E089-48DD-BC84-91EF19BEF704}" presName="linear" presStyleCnt="0">
        <dgm:presLayoutVars>
          <dgm:animLvl val="lvl"/>
          <dgm:resizeHandles val="exact"/>
        </dgm:presLayoutVars>
      </dgm:prSet>
      <dgm:spPr/>
    </dgm:pt>
    <dgm:pt modelId="{BD2C29BB-782E-4851-8E7B-0C1B0A50C3A4}" type="pres">
      <dgm:prSet presAssocID="{9D4F634E-A237-4124-B0F9-2BA46451B619}" presName="parentText" presStyleLbl="node1" presStyleIdx="0" presStyleCnt="1">
        <dgm:presLayoutVars>
          <dgm:chMax val="0"/>
          <dgm:bulletEnabled val="1"/>
        </dgm:presLayoutVars>
      </dgm:prSet>
      <dgm:spPr/>
    </dgm:pt>
  </dgm:ptLst>
  <dgm:cxnLst>
    <dgm:cxn modelId="{86FDA821-0255-4951-B304-8F106FD48B0D}" type="presOf" srcId="{9E54D9AE-E089-48DD-BC84-91EF19BEF704}" destId="{EB42FF39-6163-4AF4-B819-28F00E884A8A}" srcOrd="0" destOrd="0" presId="urn:microsoft.com/office/officeart/2005/8/layout/vList2"/>
    <dgm:cxn modelId="{FFB8CCB7-717E-4D9B-A9C4-9063A5A789A9}" type="presOf" srcId="{9D4F634E-A237-4124-B0F9-2BA46451B619}" destId="{BD2C29BB-782E-4851-8E7B-0C1B0A50C3A4}" srcOrd="0" destOrd="0" presId="urn:microsoft.com/office/officeart/2005/8/layout/vList2"/>
    <dgm:cxn modelId="{BB78F5CE-D4AB-4187-A686-FC892A171E9F}" srcId="{9E54D9AE-E089-48DD-BC84-91EF19BEF704}" destId="{9D4F634E-A237-4124-B0F9-2BA46451B619}" srcOrd="0" destOrd="0" parTransId="{C02BE4C0-2179-4C7D-9CF8-B21E3D5A3452}" sibTransId="{579E5074-F6D6-4378-8AC5-E2CCE14F7E6A}"/>
    <dgm:cxn modelId="{B620539D-6AFD-4D87-AF8D-4D46373AE19E}" type="presParOf" srcId="{EB42FF39-6163-4AF4-B819-28F00E884A8A}" destId="{BD2C29BB-782E-4851-8E7B-0C1B0A50C3A4}" srcOrd="0"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1.xml><?xml version="1.0" encoding="utf-8"?>
<dgm:dataModel xmlns:dgm="http://schemas.openxmlformats.org/drawingml/2006/diagram" xmlns:a="http://schemas.openxmlformats.org/drawingml/2006/main">
  <dgm:ptLst>
    <dgm:pt modelId="{46639E67-DA30-4867-97C4-05A7A5DD5AFC}" type="doc">
      <dgm:prSet loTypeId="urn:microsoft.com/office/officeart/2005/8/layout/hList7" loCatId="list" qsTypeId="urn:microsoft.com/office/officeart/2005/8/quickstyle/simple1" qsCatId="simple" csTypeId="urn:microsoft.com/office/officeart/2005/8/colors/accent1_2" csCatId="accent1" phldr="1"/>
      <dgm:spPr/>
      <dgm:t>
        <a:bodyPr/>
        <a:lstStyle/>
        <a:p>
          <a:endParaRPr lang="en-US"/>
        </a:p>
      </dgm:t>
    </dgm:pt>
    <dgm:pt modelId="{96A92D5C-0828-47BC-8FEE-BF6817A6FEC4}">
      <dgm:prSet custT="1"/>
      <dgm:spPr>
        <a:solidFill>
          <a:srgbClr val="002060"/>
        </a:solidFill>
      </dgm:spPr>
      <dgm:t>
        <a:bodyPr/>
        <a:lstStyle/>
        <a:p>
          <a:r>
            <a:rPr lang="en-US" sz="1400" b="1" baseline="0"/>
            <a:t>It is equipped for safety</a:t>
          </a:r>
          <a:endParaRPr lang="en-US" sz="1400"/>
        </a:p>
      </dgm:t>
    </dgm:pt>
    <dgm:pt modelId="{02D221CD-1382-4F14-B9D8-2816A34C95DE}" type="parTrans" cxnId="{21E6C5C8-B692-4F90-B4D1-1087476E37F3}">
      <dgm:prSet/>
      <dgm:spPr/>
      <dgm:t>
        <a:bodyPr/>
        <a:lstStyle/>
        <a:p>
          <a:endParaRPr lang="en-US"/>
        </a:p>
      </dgm:t>
    </dgm:pt>
    <dgm:pt modelId="{074150D6-A8AE-4252-8C89-7A4AB2A90313}" type="sibTrans" cxnId="{21E6C5C8-B692-4F90-B4D1-1087476E37F3}">
      <dgm:prSet/>
      <dgm:spPr/>
      <dgm:t>
        <a:bodyPr/>
        <a:lstStyle/>
        <a:p>
          <a:endParaRPr lang="en-US"/>
        </a:p>
      </dgm:t>
    </dgm:pt>
    <dgm:pt modelId="{20ECD62A-0192-460B-B1CF-FFE149A1B992}">
      <dgm:prSet custT="1"/>
      <dgm:spPr>
        <a:solidFill>
          <a:srgbClr val="002060"/>
        </a:solidFill>
      </dgm:spPr>
      <dgm:t>
        <a:bodyPr/>
        <a:lstStyle/>
        <a:p>
          <a:r>
            <a:rPr lang="en-US" sz="1400" baseline="0" dirty="0"/>
            <a:t>Labs should be equipped with working safety showers, eye wash stations, a sink with running water and adequate ventilation.</a:t>
          </a:r>
          <a:endParaRPr lang="en-US" sz="1400" dirty="0"/>
        </a:p>
      </dgm:t>
    </dgm:pt>
    <dgm:pt modelId="{0ADD02F0-7356-441C-8CFD-2D891D966A16}" type="parTrans" cxnId="{ED02AB4F-F8E8-473D-9550-A60862006A80}">
      <dgm:prSet/>
      <dgm:spPr/>
      <dgm:t>
        <a:bodyPr/>
        <a:lstStyle/>
        <a:p>
          <a:endParaRPr lang="en-US"/>
        </a:p>
      </dgm:t>
    </dgm:pt>
    <dgm:pt modelId="{CBDA641C-F10A-4C45-A67F-E9F400C47E6A}" type="sibTrans" cxnId="{ED02AB4F-F8E8-473D-9550-A60862006A80}">
      <dgm:prSet/>
      <dgm:spPr/>
      <dgm:t>
        <a:bodyPr/>
        <a:lstStyle/>
        <a:p>
          <a:endParaRPr lang="en-US"/>
        </a:p>
      </dgm:t>
    </dgm:pt>
    <dgm:pt modelId="{3486AD73-6C85-4362-84A1-E1F479606CE9}">
      <dgm:prSet custT="1"/>
      <dgm:spPr>
        <a:solidFill>
          <a:srgbClr val="002060"/>
        </a:solidFill>
      </dgm:spPr>
      <dgm:t>
        <a:bodyPr/>
        <a:lstStyle/>
        <a:p>
          <a:r>
            <a:rPr lang="en-US" sz="1400" b="1" baseline="0"/>
            <a:t>Work is performed safely</a:t>
          </a:r>
          <a:endParaRPr lang="en-US" sz="1400"/>
        </a:p>
      </dgm:t>
    </dgm:pt>
    <dgm:pt modelId="{EFDBCE24-56AB-4524-87C3-D033B54B1FA6}" type="parTrans" cxnId="{5E0353CC-6575-4932-A3FD-7EF7C17B3926}">
      <dgm:prSet/>
      <dgm:spPr/>
      <dgm:t>
        <a:bodyPr/>
        <a:lstStyle/>
        <a:p>
          <a:endParaRPr lang="en-US"/>
        </a:p>
      </dgm:t>
    </dgm:pt>
    <dgm:pt modelId="{7779DC47-6A14-41B6-BD92-8AFBC5D33634}" type="sibTrans" cxnId="{5E0353CC-6575-4932-A3FD-7EF7C17B3926}">
      <dgm:prSet/>
      <dgm:spPr/>
      <dgm:t>
        <a:bodyPr/>
        <a:lstStyle/>
        <a:p>
          <a:endParaRPr lang="en-US"/>
        </a:p>
      </dgm:t>
    </dgm:pt>
    <dgm:pt modelId="{250CF42B-2E75-415F-A2F1-55774AD5D064}">
      <dgm:prSet custT="1"/>
      <dgm:spPr>
        <a:solidFill>
          <a:srgbClr val="002060"/>
        </a:solidFill>
      </dgm:spPr>
      <dgm:t>
        <a:bodyPr/>
        <a:lstStyle/>
        <a:p>
          <a:r>
            <a:rPr lang="en-US" sz="1200" baseline="0" dirty="0"/>
            <a:t>NO “horseplay” in the lab. Refrain from running in the lab and from shoving, startling, or jostling your lab mates or colleagues. Research and teaching labs are NOT the place for pranks!</a:t>
          </a:r>
          <a:endParaRPr lang="en-US" sz="1200" dirty="0"/>
        </a:p>
      </dgm:t>
    </dgm:pt>
    <dgm:pt modelId="{52C30357-FE7F-4427-897A-C9C6A0674D42}" type="parTrans" cxnId="{A26441B9-A7FE-4AEC-9B4F-27CE02F4005A}">
      <dgm:prSet/>
      <dgm:spPr/>
      <dgm:t>
        <a:bodyPr/>
        <a:lstStyle/>
        <a:p>
          <a:endParaRPr lang="en-US"/>
        </a:p>
      </dgm:t>
    </dgm:pt>
    <dgm:pt modelId="{2685B46A-87B3-44E6-B8E5-27A821E845F0}" type="sibTrans" cxnId="{A26441B9-A7FE-4AEC-9B4F-27CE02F4005A}">
      <dgm:prSet/>
      <dgm:spPr/>
      <dgm:t>
        <a:bodyPr/>
        <a:lstStyle/>
        <a:p>
          <a:endParaRPr lang="en-US"/>
        </a:p>
      </dgm:t>
    </dgm:pt>
    <dgm:pt modelId="{0EAA03C2-C8D8-4AA4-99EF-153F41153188}">
      <dgm:prSet custT="1"/>
      <dgm:spPr>
        <a:solidFill>
          <a:srgbClr val="002060"/>
        </a:solidFill>
      </dgm:spPr>
      <dgm:t>
        <a:bodyPr/>
        <a:lstStyle/>
        <a:p>
          <a:r>
            <a:rPr lang="en-US" sz="1400" b="1" baseline="0" dirty="0"/>
            <a:t>It is easy to clean</a:t>
          </a:r>
          <a:endParaRPr lang="en-US" sz="1400" dirty="0"/>
        </a:p>
      </dgm:t>
    </dgm:pt>
    <dgm:pt modelId="{52FA729E-8389-4847-A7A9-3CD8ED5926AF}" type="parTrans" cxnId="{562C65FD-AB5C-41C6-BDB7-8567E667C4EA}">
      <dgm:prSet/>
      <dgm:spPr/>
      <dgm:t>
        <a:bodyPr/>
        <a:lstStyle/>
        <a:p>
          <a:endParaRPr lang="en-US"/>
        </a:p>
      </dgm:t>
    </dgm:pt>
    <dgm:pt modelId="{E332B4E8-682C-44F9-93F7-9F98CB3B6993}" type="sibTrans" cxnId="{562C65FD-AB5C-41C6-BDB7-8567E667C4EA}">
      <dgm:prSet/>
      <dgm:spPr/>
      <dgm:t>
        <a:bodyPr/>
        <a:lstStyle/>
        <a:p>
          <a:endParaRPr lang="en-US"/>
        </a:p>
      </dgm:t>
    </dgm:pt>
    <dgm:pt modelId="{788F58EF-E3D0-4918-BACD-2017CC9CCA91}">
      <dgm:prSet custT="1"/>
      <dgm:spPr>
        <a:solidFill>
          <a:srgbClr val="002060"/>
        </a:solidFill>
      </dgm:spPr>
      <dgm:t>
        <a:bodyPr/>
        <a:lstStyle/>
        <a:p>
          <a:r>
            <a:rPr lang="en-US" sz="1200" baseline="0" dirty="0"/>
            <a:t>All surfaces are smooth, non-absorbent, and easily cleanable – no rugs, curtains, or upholstered fabric furniture. If possible, don’t bring your backpacks, purses or satchels in a lab.</a:t>
          </a:r>
          <a:endParaRPr lang="en-US" sz="1200" dirty="0"/>
        </a:p>
      </dgm:t>
    </dgm:pt>
    <dgm:pt modelId="{B0DE0B05-B32E-4DD9-AFEE-4E34908291F0}" type="parTrans" cxnId="{425572E2-F155-4394-9DE6-63F4B23C9410}">
      <dgm:prSet/>
      <dgm:spPr/>
      <dgm:t>
        <a:bodyPr/>
        <a:lstStyle/>
        <a:p>
          <a:endParaRPr lang="en-US"/>
        </a:p>
      </dgm:t>
    </dgm:pt>
    <dgm:pt modelId="{519F8C99-D882-4DB2-AFF9-6A55128C292E}" type="sibTrans" cxnId="{425572E2-F155-4394-9DE6-63F4B23C9410}">
      <dgm:prSet/>
      <dgm:spPr/>
      <dgm:t>
        <a:bodyPr/>
        <a:lstStyle/>
        <a:p>
          <a:endParaRPr lang="en-US"/>
        </a:p>
      </dgm:t>
    </dgm:pt>
    <dgm:pt modelId="{0C394CEB-8F30-4630-BDE5-DCEF1BD96140}" type="pres">
      <dgm:prSet presAssocID="{46639E67-DA30-4867-97C4-05A7A5DD5AFC}" presName="Name0" presStyleCnt="0">
        <dgm:presLayoutVars>
          <dgm:dir/>
          <dgm:resizeHandles val="exact"/>
        </dgm:presLayoutVars>
      </dgm:prSet>
      <dgm:spPr/>
    </dgm:pt>
    <dgm:pt modelId="{2685D097-DD12-4735-8CDD-A322D17F1D9C}" type="pres">
      <dgm:prSet presAssocID="{46639E67-DA30-4867-97C4-05A7A5DD5AFC}" presName="fgShape" presStyleLbl="fgShp" presStyleIdx="0" presStyleCnt="1"/>
      <dgm:spPr>
        <a:solidFill>
          <a:srgbClr val="00B050"/>
        </a:solidFill>
      </dgm:spPr>
    </dgm:pt>
    <dgm:pt modelId="{A72AF203-6D2A-4AE1-993B-3AED08ABDCBE}" type="pres">
      <dgm:prSet presAssocID="{46639E67-DA30-4867-97C4-05A7A5DD5AFC}" presName="linComp" presStyleCnt="0"/>
      <dgm:spPr/>
    </dgm:pt>
    <dgm:pt modelId="{1C8DAF02-A11E-444A-973A-E013EA5AFBF5}" type="pres">
      <dgm:prSet presAssocID="{96A92D5C-0828-47BC-8FEE-BF6817A6FEC4}" presName="compNode" presStyleCnt="0"/>
      <dgm:spPr/>
    </dgm:pt>
    <dgm:pt modelId="{73433A7F-A4EA-4905-AAD9-526F1A7B1A56}" type="pres">
      <dgm:prSet presAssocID="{96A92D5C-0828-47BC-8FEE-BF6817A6FEC4}" presName="bkgdShape" presStyleLbl="node1" presStyleIdx="0" presStyleCnt="6"/>
      <dgm:spPr/>
    </dgm:pt>
    <dgm:pt modelId="{17791250-EC85-45D7-8710-E02BCEFB350A}" type="pres">
      <dgm:prSet presAssocID="{96A92D5C-0828-47BC-8FEE-BF6817A6FEC4}" presName="nodeTx" presStyleLbl="node1" presStyleIdx="0" presStyleCnt="6">
        <dgm:presLayoutVars>
          <dgm:bulletEnabled val="1"/>
        </dgm:presLayoutVars>
      </dgm:prSet>
      <dgm:spPr/>
    </dgm:pt>
    <dgm:pt modelId="{FF2D17C9-1BD2-4EC3-A541-63550B7DC997}" type="pres">
      <dgm:prSet presAssocID="{96A92D5C-0828-47BC-8FEE-BF6817A6FEC4}" presName="invisiNode" presStyleLbl="node1" presStyleIdx="0" presStyleCnt="6"/>
      <dgm:spPr/>
    </dgm:pt>
    <dgm:pt modelId="{4167AA9A-3BAE-4F4F-9A86-3FEA7297146D}" type="pres">
      <dgm:prSet presAssocID="{96A92D5C-0828-47BC-8FEE-BF6817A6FEC4}" presName="imagNode" presStyleLbl="fgImgPlace1" presStyleIdx="0" presStyleCnt="6"/>
      <dgm:spPr>
        <a:blipFill>
          <a:blip xmlns:r="http://schemas.openxmlformats.org/officeDocument/2006/relationships" r:embed="rId1">
            <a:extLst>
              <a:ext uri="{28A0092B-C50C-407E-A947-70E740481C1C}">
                <a14:useLocalDpi xmlns:a14="http://schemas.microsoft.com/office/drawing/2010/main" val="0"/>
              </a:ext>
              <a:ext uri="{837473B0-CC2E-450A-ABE3-18F120FF3D39}">
                <a1611:picAttrSrcUrl xmlns:a1611="http://schemas.microsoft.com/office/drawing/2016/11/main" r:id="rId2"/>
              </a:ext>
            </a:extLst>
          </a:blip>
          <a:srcRect/>
          <a:stretch>
            <a:fillRect l="-39000" r="-39000"/>
          </a:stretch>
        </a:blipFill>
      </dgm:spPr>
    </dgm:pt>
    <dgm:pt modelId="{CBFDA36F-3AE6-449E-BB48-B3ADB2970574}" type="pres">
      <dgm:prSet presAssocID="{074150D6-A8AE-4252-8C89-7A4AB2A90313}" presName="sibTrans" presStyleLbl="sibTrans2D1" presStyleIdx="0" presStyleCnt="0"/>
      <dgm:spPr/>
    </dgm:pt>
    <dgm:pt modelId="{986FB8C0-A65F-4050-B560-5FAF31B67843}" type="pres">
      <dgm:prSet presAssocID="{20ECD62A-0192-460B-B1CF-FFE149A1B992}" presName="compNode" presStyleCnt="0"/>
      <dgm:spPr/>
    </dgm:pt>
    <dgm:pt modelId="{9B104D39-25B1-475B-AC20-149397ACD7B7}" type="pres">
      <dgm:prSet presAssocID="{20ECD62A-0192-460B-B1CF-FFE149A1B992}" presName="bkgdShape" presStyleLbl="node1" presStyleIdx="1" presStyleCnt="6"/>
      <dgm:spPr/>
    </dgm:pt>
    <dgm:pt modelId="{BAAFE805-22F1-458A-94E4-20BB5CF013AA}" type="pres">
      <dgm:prSet presAssocID="{20ECD62A-0192-460B-B1CF-FFE149A1B992}" presName="nodeTx" presStyleLbl="node1" presStyleIdx="1" presStyleCnt="6">
        <dgm:presLayoutVars>
          <dgm:bulletEnabled val="1"/>
        </dgm:presLayoutVars>
      </dgm:prSet>
      <dgm:spPr/>
    </dgm:pt>
    <dgm:pt modelId="{CD499ADD-AEDE-4173-AC5F-95D085F2A99A}" type="pres">
      <dgm:prSet presAssocID="{20ECD62A-0192-460B-B1CF-FFE149A1B992}" presName="invisiNode" presStyleLbl="node1" presStyleIdx="1" presStyleCnt="6"/>
      <dgm:spPr/>
    </dgm:pt>
    <dgm:pt modelId="{0F3BCD6E-EC8D-4752-A148-02A0002F48F2}" type="pres">
      <dgm:prSet presAssocID="{20ECD62A-0192-460B-B1CF-FFE149A1B992}" presName="imagNode" presStyleLbl="fgImgPlace1" presStyleIdx="1" presStyleCnt="6"/>
      <dgm:spPr>
        <a:blipFill>
          <a:blip xmlns:r="http://schemas.openxmlformats.org/officeDocument/2006/relationships"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a:stretch>
            <a:fillRect l="-55000" r="-55000"/>
          </a:stretch>
        </a:blipFill>
      </dgm:spPr>
    </dgm:pt>
    <dgm:pt modelId="{23439D58-F976-465A-A57B-4915EBC2CD37}" type="pres">
      <dgm:prSet presAssocID="{CBDA641C-F10A-4C45-A67F-E9F400C47E6A}" presName="sibTrans" presStyleLbl="sibTrans2D1" presStyleIdx="0" presStyleCnt="0"/>
      <dgm:spPr/>
    </dgm:pt>
    <dgm:pt modelId="{B3D9B04A-EB06-49E0-8FCF-D48B3306AB56}" type="pres">
      <dgm:prSet presAssocID="{3486AD73-6C85-4362-84A1-E1F479606CE9}" presName="compNode" presStyleCnt="0"/>
      <dgm:spPr/>
    </dgm:pt>
    <dgm:pt modelId="{31CCFC6D-A9F9-4353-B5C6-47A4CA39C3A8}" type="pres">
      <dgm:prSet presAssocID="{3486AD73-6C85-4362-84A1-E1F479606CE9}" presName="bkgdShape" presStyleLbl="node1" presStyleIdx="2" presStyleCnt="6"/>
      <dgm:spPr/>
    </dgm:pt>
    <dgm:pt modelId="{5D521C97-34BA-4613-B891-63DC03303979}" type="pres">
      <dgm:prSet presAssocID="{3486AD73-6C85-4362-84A1-E1F479606CE9}" presName="nodeTx" presStyleLbl="node1" presStyleIdx="2" presStyleCnt="6">
        <dgm:presLayoutVars>
          <dgm:bulletEnabled val="1"/>
        </dgm:presLayoutVars>
      </dgm:prSet>
      <dgm:spPr/>
    </dgm:pt>
    <dgm:pt modelId="{76564B0E-933E-4FB9-908C-31945757C510}" type="pres">
      <dgm:prSet presAssocID="{3486AD73-6C85-4362-84A1-E1F479606CE9}" presName="invisiNode" presStyleLbl="node1" presStyleIdx="2" presStyleCnt="6"/>
      <dgm:spPr/>
    </dgm:pt>
    <dgm:pt modelId="{06C98AE4-2555-4FCE-A9D3-4A805A108529}" type="pres">
      <dgm:prSet presAssocID="{3486AD73-6C85-4362-84A1-E1F479606CE9}" presName="imagNode" presStyleLbl="fgImgPlace1" presStyleIdx="2" presStyleCnt="6"/>
      <dgm:spPr>
        <a:blipFill>
          <a:blip xmlns:r="http://schemas.openxmlformats.org/officeDocument/2006/relationships" r:embed="rId5" cstate="print">
            <a:extLst>
              <a:ext uri="{28A0092B-C50C-407E-A947-70E740481C1C}">
                <a14:useLocalDpi xmlns:a14="http://schemas.microsoft.com/office/drawing/2010/main" val="0"/>
              </a:ext>
              <a:ext uri="{837473B0-CC2E-450A-ABE3-18F120FF3D39}">
                <a1611:picAttrSrcUrl xmlns:a1611="http://schemas.microsoft.com/office/drawing/2016/11/main" r:id="rId6"/>
              </a:ext>
            </a:extLst>
          </a:blip>
          <a:srcRect/>
          <a:stretch>
            <a:fillRect l="-9000" r="-9000"/>
          </a:stretch>
        </a:blipFill>
      </dgm:spPr>
    </dgm:pt>
    <dgm:pt modelId="{B3FB07A2-F22F-437C-9DED-7F37205FEBDB}" type="pres">
      <dgm:prSet presAssocID="{7779DC47-6A14-41B6-BD92-8AFBC5D33634}" presName="sibTrans" presStyleLbl="sibTrans2D1" presStyleIdx="0" presStyleCnt="0"/>
      <dgm:spPr/>
    </dgm:pt>
    <dgm:pt modelId="{46819DCE-E020-49BF-B2F9-A1F2B9B815B8}" type="pres">
      <dgm:prSet presAssocID="{250CF42B-2E75-415F-A2F1-55774AD5D064}" presName="compNode" presStyleCnt="0"/>
      <dgm:spPr/>
    </dgm:pt>
    <dgm:pt modelId="{BBE9EEE8-449B-4635-9EBC-511792B5206D}" type="pres">
      <dgm:prSet presAssocID="{250CF42B-2E75-415F-A2F1-55774AD5D064}" presName="bkgdShape" presStyleLbl="node1" presStyleIdx="3" presStyleCnt="6"/>
      <dgm:spPr/>
    </dgm:pt>
    <dgm:pt modelId="{CEA1F66D-7958-4243-AE74-3FDF90B3B47D}" type="pres">
      <dgm:prSet presAssocID="{250CF42B-2E75-415F-A2F1-55774AD5D064}" presName="nodeTx" presStyleLbl="node1" presStyleIdx="3" presStyleCnt="6">
        <dgm:presLayoutVars>
          <dgm:bulletEnabled val="1"/>
        </dgm:presLayoutVars>
      </dgm:prSet>
      <dgm:spPr/>
    </dgm:pt>
    <dgm:pt modelId="{6350D916-F080-448C-87F4-34A4935DF765}" type="pres">
      <dgm:prSet presAssocID="{250CF42B-2E75-415F-A2F1-55774AD5D064}" presName="invisiNode" presStyleLbl="node1" presStyleIdx="3" presStyleCnt="6"/>
      <dgm:spPr/>
    </dgm:pt>
    <dgm:pt modelId="{8FB06FF9-CABB-42E4-B129-99C0E1D285DE}" type="pres">
      <dgm:prSet presAssocID="{250CF42B-2E75-415F-A2F1-55774AD5D064}" presName="imagNode" presStyleLbl="fgImgPlace1" presStyleIdx="3" presStyleCnt="6"/>
      <dgm:spPr>
        <a:blipFill>
          <a:blip xmlns:r="http://schemas.openxmlformats.org/officeDocument/2006/relationships" r:embed="rId7">
            <a:extLst>
              <a:ext uri="{28A0092B-C50C-407E-A947-70E740481C1C}">
                <a14:useLocalDpi xmlns:a14="http://schemas.microsoft.com/office/drawing/2010/main" val="0"/>
              </a:ext>
              <a:ext uri="{837473B0-CC2E-450A-ABE3-18F120FF3D39}">
                <a1611:picAttrSrcUrl xmlns:a1611="http://schemas.microsoft.com/office/drawing/2016/11/main" r:id="rId8"/>
              </a:ext>
            </a:extLst>
          </a:blip>
          <a:srcRect/>
          <a:stretch>
            <a:fillRect l="-29000" r="-29000"/>
          </a:stretch>
        </a:blipFill>
      </dgm:spPr>
    </dgm:pt>
    <dgm:pt modelId="{CB8C49E5-ED51-4E5B-B8DE-488D806C734F}" type="pres">
      <dgm:prSet presAssocID="{2685B46A-87B3-44E6-B8E5-27A821E845F0}" presName="sibTrans" presStyleLbl="sibTrans2D1" presStyleIdx="0" presStyleCnt="0"/>
      <dgm:spPr/>
    </dgm:pt>
    <dgm:pt modelId="{11706E5B-3F78-4D03-8DAA-A703B450D244}" type="pres">
      <dgm:prSet presAssocID="{0EAA03C2-C8D8-4AA4-99EF-153F41153188}" presName="compNode" presStyleCnt="0"/>
      <dgm:spPr/>
    </dgm:pt>
    <dgm:pt modelId="{674B8F6E-BB34-4923-A942-17CFF589244D}" type="pres">
      <dgm:prSet presAssocID="{0EAA03C2-C8D8-4AA4-99EF-153F41153188}" presName="bkgdShape" presStyleLbl="node1" presStyleIdx="4" presStyleCnt="6"/>
      <dgm:spPr/>
    </dgm:pt>
    <dgm:pt modelId="{E54E0DFD-55DA-41D1-BBA4-F7E548BEF50B}" type="pres">
      <dgm:prSet presAssocID="{0EAA03C2-C8D8-4AA4-99EF-153F41153188}" presName="nodeTx" presStyleLbl="node1" presStyleIdx="4" presStyleCnt="6">
        <dgm:presLayoutVars>
          <dgm:bulletEnabled val="1"/>
        </dgm:presLayoutVars>
      </dgm:prSet>
      <dgm:spPr/>
    </dgm:pt>
    <dgm:pt modelId="{B73915B8-6EF9-423E-903E-F5F9C21A4700}" type="pres">
      <dgm:prSet presAssocID="{0EAA03C2-C8D8-4AA4-99EF-153F41153188}" presName="invisiNode" presStyleLbl="node1" presStyleIdx="4" presStyleCnt="6"/>
      <dgm:spPr/>
    </dgm:pt>
    <dgm:pt modelId="{D1B5AA6A-874E-41D7-8EDA-9142F49EAB54}" type="pres">
      <dgm:prSet presAssocID="{0EAA03C2-C8D8-4AA4-99EF-153F41153188}" presName="imagNode" presStyleLbl="fgImgPlace1" presStyleIdx="4" presStyleCnt="6"/>
      <dgm:spPr>
        <a:blipFill>
          <a:blip xmlns:r="http://schemas.openxmlformats.org/officeDocument/2006/relationships" r:embed="rId9">
            <a:extLst>
              <a:ext uri="{28A0092B-C50C-407E-A947-70E740481C1C}">
                <a14:useLocalDpi xmlns:a14="http://schemas.microsoft.com/office/drawing/2010/main" val="0"/>
              </a:ext>
              <a:ext uri="{837473B0-CC2E-450A-ABE3-18F120FF3D39}">
                <a1611:picAttrSrcUrl xmlns:a1611="http://schemas.microsoft.com/office/drawing/2016/11/main" r:id="rId10"/>
              </a:ext>
            </a:extLst>
          </a:blip>
          <a:srcRect/>
          <a:stretch>
            <a:fillRect l="-39000" r="-39000"/>
          </a:stretch>
        </a:blipFill>
      </dgm:spPr>
    </dgm:pt>
    <dgm:pt modelId="{00434CCE-5FAC-45B6-8AD2-D2627E993283}" type="pres">
      <dgm:prSet presAssocID="{E332B4E8-682C-44F9-93F7-9F98CB3B6993}" presName="sibTrans" presStyleLbl="sibTrans2D1" presStyleIdx="0" presStyleCnt="0"/>
      <dgm:spPr/>
    </dgm:pt>
    <dgm:pt modelId="{0F6BB33F-07E6-4971-B600-24D307F8CC03}" type="pres">
      <dgm:prSet presAssocID="{788F58EF-E3D0-4918-BACD-2017CC9CCA91}" presName="compNode" presStyleCnt="0"/>
      <dgm:spPr/>
    </dgm:pt>
    <dgm:pt modelId="{C4B2F8AF-F138-40DF-BAB3-64889D5022E7}" type="pres">
      <dgm:prSet presAssocID="{788F58EF-E3D0-4918-BACD-2017CC9CCA91}" presName="bkgdShape" presStyleLbl="node1" presStyleIdx="5" presStyleCnt="6"/>
      <dgm:spPr/>
    </dgm:pt>
    <dgm:pt modelId="{B3A69D81-CA8D-4CD2-8761-83A9C875F9C9}" type="pres">
      <dgm:prSet presAssocID="{788F58EF-E3D0-4918-BACD-2017CC9CCA91}" presName="nodeTx" presStyleLbl="node1" presStyleIdx="5" presStyleCnt="6">
        <dgm:presLayoutVars>
          <dgm:bulletEnabled val="1"/>
        </dgm:presLayoutVars>
      </dgm:prSet>
      <dgm:spPr/>
    </dgm:pt>
    <dgm:pt modelId="{D3B41C70-8856-4BF5-9259-C42355703480}" type="pres">
      <dgm:prSet presAssocID="{788F58EF-E3D0-4918-BACD-2017CC9CCA91}" presName="invisiNode" presStyleLbl="node1" presStyleIdx="5" presStyleCnt="6"/>
      <dgm:spPr/>
    </dgm:pt>
    <dgm:pt modelId="{FA3685AB-8B7B-4DFD-8480-7728B7F994B7}" type="pres">
      <dgm:prSet presAssocID="{788F58EF-E3D0-4918-BACD-2017CC9CCA91}" presName="imagNode" presStyleLbl="fgImgPlace1" presStyleIdx="5" presStyleCnt="6"/>
      <dgm:spPr>
        <a:blipFill>
          <a:blip xmlns:r="http://schemas.openxmlformats.org/officeDocument/2006/relationships" r:embed="rId11" cstate="print">
            <a:extLst>
              <a:ext uri="{28A0092B-C50C-407E-A947-70E740481C1C}">
                <a14:useLocalDpi xmlns:a14="http://schemas.microsoft.com/office/drawing/2010/main" val="0"/>
              </a:ext>
              <a:ext uri="{837473B0-CC2E-450A-ABE3-18F120FF3D39}">
                <a1611:picAttrSrcUrl xmlns:a1611="http://schemas.microsoft.com/office/drawing/2016/11/main" r:id="rId12"/>
              </a:ext>
            </a:extLst>
          </a:blip>
          <a:srcRect/>
          <a:stretch>
            <a:fillRect l="-55000" r="-55000"/>
          </a:stretch>
        </a:blipFill>
      </dgm:spPr>
    </dgm:pt>
  </dgm:ptLst>
  <dgm:cxnLst>
    <dgm:cxn modelId="{E3A2AA29-311F-455F-89C1-21D8AC5458D4}" type="presOf" srcId="{7779DC47-6A14-41B6-BD92-8AFBC5D33634}" destId="{B3FB07A2-F22F-437C-9DED-7F37205FEBDB}" srcOrd="0" destOrd="0" presId="urn:microsoft.com/office/officeart/2005/8/layout/hList7"/>
    <dgm:cxn modelId="{3EEAB25E-FC82-4EE5-95F7-9373FB5369F7}" type="presOf" srcId="{250CF42B-2E75-415F-A2F1-55774AD5D064}" destId="{BBE9EEE8-449B-4635-9EBC-511792B5206D}" srcOrd="0" destOrd="0" presId="urn:microsoft.com/office/officeart/2005/8/layout/hList7"/>
    <dgm:cxn modelId="{9B81CC43-CC8F-4E25-9F7D-D02B9E401B19}" type="presOf" srcId="{0EAA03C2-C8D8-4AA4-99EF-153F41153188}" destId="{E54E0DFD-55DA-41D1-BBA4-F7E548BEF50B}" srcOrd="1" destOrd="0" presId="urn:microsoft.com/office/officeart/2005/8/layout/hList7"/>
    <dgm:cxn modelId="{639E1464-41F8-4901-BDD3-B21356AD61E9}" type="presOf" srcId="{788F58EF-E3D0-4918-BACD-2017CC9CCA91}" destId="{B3A69D81-CA8D-4CD2-8761-83A9C875F9C9}" srcOrd="1" destOrd="0" presId="urn:microsoft.com/office/officeart/2005/8/layout/hList7"/>
    <dgm:cxn modelId="{1FEC0247-3A47-4546-9974-F06D239E456D}" type="presOf" srcId="{3486AD73-6C85-4362-84A1-E1F479606CE9}" destId="{5D521C97-34BA-4613-B891-63DC03303979}" srcOrd="1" destOrd="0" presId="urn:microsoft.com/office/officeart/2005/8/layout/hList7"/>
    <dgm:cxn modelId="{ED02AB4F-F8E8-473D-9550-A60862006A80}" srcId="{46639E67-DA30-4867-97C4-05A7A5DD5AFC}" destId="{20ECD62A-0192-460B-B1CF-FFE149A1B992}" srcOrd="1" destOrd="0" parTransId="{0ADD02F0-7356-441C-8CFD-2D891D966A16}" sibTransId="{CBDA641C-F10A-4C45-A67F-E9F400C47E6A}"/>
    <dgm:cxn modelId="{AC56CC4F-7868-4F31-89F5-1AB8E23C58FD}" type="presOf" srcId="{CBDA641C-F10A-4C45-A67F-E9F400C47E6A}" destId="{23439D58-F976-465A-A57B-4915EBC2CD37}" srcOrd="0" destOrd="0" presId="urn:microsoft.com/office/officeart/2005/8/layout/hList7"/>
    <dgm:cxn modelId="{4229E257-F990-4481-ACA3-EEE1B07333CC}" type="presOf" srcId="{074150D6-A8AE-4252-8C89-7A4AB2A90313}" destId="{CBFDA36F-3AE6-449E-BB48-B3ADB2970574}" srcOrd="0" destOrd="0" presId="urn:microsoft.com/office/officeart/2005/8/layout/hList7"/>
    <dgm:cxn modelId="{6573407A-A5AC-46C7-A4B0-9E6C832A0BDA}" type="presOf" srcId="{0EAA03C2-C8D8-4AA4-99EF-153F41153188}" destId="{674B8F6E-BB34-4923-A942-17CFF589244D}" srcOrd="0" destOrd="0" presId="urn:microsoft.com/office/officeart/2005/8/layout/hList7"/>
    <dgm:cxn modelId="{34BA4BAC-86C6-40C8-8DB5-0820C98D6CC4}" type="presOf" srcId="{46639E67-DA30-4867-97C4-05A7A5DD5AFC}" destId="{0C394CEB-8F30-4630-BDE5-DCEF1BD96140}" srcOrd="0" destOrd="0" presId="urn:microsoft.com/office/officeart/2005/8/layout/hList7"/>
    <dgm:cxn modelId="{721E94AE-76F4-473C-BA09-45D2B8F4142C}" type="presOf" srcId="{250CF42B-2E75-415F-A2F1-55774AD5D064}" destId="{CEA1F66D-7958-4243-AE74-3FDF90B3B47D}" srcOrd="1" destOrd="0" presId="urn:microsoft.com/office/officeart/2005/8/layout/hList7"/>
    <dgm:cxn modelId="{79D6D6AF-41C5-414F-ADAE-826C408E259A}" type="presOf" srcId="{96A92D5C-0828-47BC-8FEE-BF6817A6FEC4}" destId="{17791250-EC85-45D7-8710-E02BCEFB350A}" srcOrd="1" destOrd="0" presId="urn:microsoft.com/office/officeart/2005/8/layout/hList7"/>
    <dgm:cxn modelId="{A26441B9-A7FE-4AEC-9B4F-27CE02F4005A}" srcId="{46639E67-DA30-4867-97C4-05A7A5DD5AFC}" destId="{250CF42B-2E75-415F-A2F1-55774AD5D064}" srcOrd="3" destOrd="0" parTransId="{52C30357-FE7F-4427-897A-C9C6A0674D42}" sibTransId="{2685B46A-87B3-44E6-B8E5-27A821E845F0}"/>
    <dgm:cxn modelId="{0CB4A4BD-9B1E-44C9-AB49-F0D59AA7A092}" type="presOf" srcId="{E332B4E8-682C-44F9-93F7-9F98CB3B6993}" destId="{00434CCE-5FAC-45B6-8AD2-D2627E993283}" srcOrd="0" destOrd="0" presId="urn:microsoft.com/office/officeart/2005/8/layout/hList7"/>
    <dgm:cxn modelId="{44C915C1-6AE2-4FE3-A961-888B477B8AD7}" type="presOf" srcId="{96A92D5C-0828-47BC-8FEE-BF6817A6FEC4}" destId="{73433A7F-A4EA-4905-AAD9-526F1A7B1A56}" srcOrd="0" destOrd="0" presId="urn:microsoft.com/office/officeart/2005/8/layout/hList7"/>
    <dgm:cxn modelId="{21E6C5C8-B692-4F90-B4D1-1087476E37F3}" srcId="{46639E67-DA30-4867-97C4-05A7A5DD5AFC}" destId="{96A92D5C-0828-47BC-8FEE-BF6817A6FEC4}" srcOrd="0" destOrd="0" parTransId="{02D221CD-1382-4F14-B9D8-2816A34C95DE}" sibTransId="{074150D6-A8AE-4252-8C89-7A4AB2A90313}"/>
    <dgm:cxn modelId="{5E0353CC-6575-4932-A3FD-7EF7C17B3926}" srcId="{46639E67-DA30-4867-97C4-05A7A5DD5AFC}" destId="{3486AD73-6C85-4362-84A1-E1F479606CE9}" srcOrd="2" destOrd="0" parTransId="{EFDBCE24-56AB-4524-87C3-D033B54B1FA6}" sibTransId="{7779DC47-6A14-41B6-BD92-8AFBC5D33634}"/>
    <dgm:cxn modelId="{677FB8D0-094E-494D-8460-3D0261D1242F}" type="presOf" srcId="{788F58EF-E3D0-4918-BACD-2017CC9CCA91}" destId="{C4B2F8AF-F138-40DF-BAB3-64889D5022E7}" srcOrd="0" destOrd="0" presId="urn:microsoft.com/office/officeart/2005/8/layout/hList7"/>
    <dgm:cxn modelId="{252934D9-C977-4686-998F-889A8501D79F}" type="presOf" srcId="{3486AD73-6C85-4362-84A1-E1F479606CE9}" destId="{31CCFC6D-A9F9-4353-B5C6-47A4CA39C3A8}" srcOrd="0" destOrd="0" presId="urn:microsoft.com/office/officeart/2005/8/layout/hList7"/>
    <dgm:cxn modelId="{22AB6BDB-29F0-4B54-BD7A-05DF02C61CD8}" type="presOf" srcId="{20ECD62A-0192-460B-B1CF-FFE149A1B992}" destId="{BAAFE805-22F1-458A-94E4-20BB5CF013AA}" srcOrd="1" destOrd="0" presId="urn:microsoft.com/office/officeart/2005/8/layout/hList7"/>
    <dgm:cxn modelId="{E71688DF-7837-49E1-A01E-84504A0898F0}" type="presOf" srcId="{2685B46A-87B3-44E6-B8E5-27A821E845F0}" destId="{CB8C49E5-ED51-4E5B-B8DE-488D806C734F}" srcOrd="0" destOrd="0" presId="urn:microsoft.com/office/officeart/2005/8/layout/hList7"/>
    <dgm:cxn modelId="{425572E2-F155-4394-9DE6-63F4B23C9410}" srcId="{46639E67-DA30-4867-97C4-05A7A5DD5AFC}" destId="{788F58EF-E3D0-4918-BACD-2017CC9CCA91}" srcOrd="5" destOrd="0" parTransId="{B0DE0B05-B32E-4DD9-AFEE-4E34908291F0}" sibTransId="{519F8C99-D882-4DB2-AFF9-6A55128C292E}"/>
    <dgm:cxn modelId="{698EB0EF-31C1-498C-AA1D-C4B0D063B8B6}" type="presOf" srcId="{20ECD62A-0192-460B-B1CF-FFE149A1B992}" destId="{9B104D39-25B1-475B-AC20-149397ACD7B7}" srcOrd="0" destOrd="0" presId="urn:microsoft.com/office/officeart/2005/8/layout/hList7"/>
    <dgm:cxn modelId="{562C65FD-AB5C-41C6-BDB7-8567E667C4EA}" srcId="{46639E67-DA30-4867-97C4-05A7A5DD5AFC}" destId="{0EAA03C2-C8D8-4AA4-99EF-153F41153188}" srcOrd="4" destOrd="0" parTransId="{52FA729E-8389-4847-A7A9-3CD8ED5926AF}" sibTransId="{E332B4E8-682C-44F9-93F7-9F98CB3B6993}"/>
    <dgm:cxn modelId="{4BFCD71B-1F12-4E1F-AF62-B34B7FB5E1E0}" type="presParOf" srcId="{0C394CEB-8F30-4630-BDE5-DCEF1BD96140}" destId="{2685D097-DD12-4735-8CDD-A322D17F1D9C}" srcOrd="0" destOrd="0" presId="urn:microsoft.com/office/officeart/2005/8/layout/hList7"/>
    <dgm:cxn modelId="{74FBFF25-091A-4729-A384-B75457C9281F}" type="presParOf" srcId="{0C394CEB-8F30-4630-BDE5-DCEF1BD96140}" destId="{A72AF203-6D2A-4AE1-993B-3AED08ABDCBE}" srcOrd="1" destOrd="0" presId="urn:microsoft.com/office/officeart/2005/8/layout/hList7"/>
    <dgm:cxn modelId="{E266A02F-8F0A-4FEC-8E3A-F59C78915749}" type="presParOf" srcId="{A72AF203-6D2A-4AE1-993B-3AED08ABDCBE}" destId="{1C8DAF02-A11E-444A-973A-E013EA5AFBF5}" srcOrd="0" destOrd="0" presId="urn:microsoft.com/office/officeart/2005/8/layout/hList7"/>
    <dgm:cxn modelId="{D4E30516-3DD1-4B7E-BEE0-30DC46565003}" type="presParOf" srcId="{1C8DAF02-A11E-444A-973A-E013EA5AFBF5}" destId="{73433A7F-A4EA-4905-AAD9-526F1A7B1A56}" srcOrd="0" destOrd="0" presId="urn:microsoft.com/office/officeart/2005/8/layout/hList7"/>
    <dgm:cxn modelId="{D8F6F2BC-DCD9-4139-805E-1F4CF4BE96D1}" type="presParOf" srcId="{1C8DAF02-A11E-444A-973A-E013EA5AFBF5}" destId="{17791250-EC85-45D7-8710-E02BCEFB350A}" srcOrd="1" destOrd="0" presId="urn:microsoft.com/office/officeart/2005/8/layout/hList7"/>
    <dgm:cxn modelId="{4E950F96-BE7E-4CCD-ACC9-470BBE253F21}" type="presParOf" srcId="{1C8DAF02-A11E-444A-973A-E013EA5AFBF5}" destId="{FF2D17C9-1BD2-4EC3-A541-63550B7DC997}" srcOrd="2" destOrd="0" presId="urn:microsoft.com/office/officeart/2005/8/layout/hList7"/>
    <dgm:cxn modelId="{ADE26042-9FDD-46A3-B0F8-7A83CA4B8409}" type="presParOf" srcId="{1C8DAF02-A11E-444A-973A-E013EA5AFBF5}" destId="{4167AA9A-3BAE-4F4F-9A86-3FEA7297146D}" srcOrd="3" destOrd="0" presId="urn:microsoft.com/office/officeart/2005/8/layout/hList7"/>
    <dgm:cxn modelId="{76AC3753-CF37-465A-B105-5D2C9DDC0490}" type="presParOf" srcId="{A72AF203-6D2A-4AE1-993B-3AED08ABDCBE}" destId="{CBFDA36F-3AE6-449E-BB48-B3ADB2970574}" srcOrd="1" destOrd="0" presId="urn:microsoft.com/office/officeart/2005/8/layout/hList7"/>
    <dgm:cxn modelId="{ED553160-7E35-40C4-BFE4-16F13FF39259}" type="presParOf" srcId="{A72AF203-6D2A-4AE1-993B-3AED08ABDCBE}" destId="{986FB8C0-A65F-4050-B560-5FAF31B67843}" srcOrd="2" destOrd="0" presId="urn:microsoft.com/office/officeart/2005/8/layout/hList7"/>
    <dgm:cxn modelId="{D249C01B-AF36-4860-A817-C2C7B28CD1AB}" type="presParOf" srcId="{986FB8C0-A65F-4050-B560-5FAF31B67843}" destId="{9B104D39-25B1-475B-AC20-149397ACD7B7}" srcOrd="0" destOrd="0" presId="urn:microsoft.com/office/officeart/2005/8/layout/hList7"/>
    <dgm:cxn modelId="{14DEAC7D-08E4-4E27-BD51-8D0A486B4C65}" type="presParOf" srcId="{986FB8C0-A65F-4050-B560-5FAF31B67843}" destId="{BAAFE805-22F1-458A-94E4-20BB5CF013AA}" srcOrd="1" destOrd="0" presId="urn:microsoft.com/office/officeart/2005/8/layout/hList7"/>
    <dgm:cxn modelId="{A8613991-6539-4489-A4FE-F6C7B9FF802A}" type="presParOf" srcId="{986FB8C0-A65F-4050-B560-5FAF31B67843}" destId="{CD499ADD-AEDE-4173-AC5F-95D085F2A99A}" srcOrd="2" destOrd="0" presId="urn:microsoft.com/office/officeart/2005/8/layout/hList7"/>
    <dgm:cxn modelId="{603591B5-5C96-48B8-9522-2602B7B93DA0}" type="presParOf" srcId="{986FB8C0-A65F-4050-B560-5FAF31B67843}" destId="{0F3BCD6E-EC8D-4752-A148-02A0002F48F2}" srcOrd="3" destOrd="0" presId="urn:microsoft.com/office/officeart/2005/8/layout/hList7"/>
    <dgm:cxn modelId="{D160C740-4AF0-4007-9BEA-366313798F7F}" type="presParOf" srcId="{A72AF203-6D2A-4AE1-993B-3AED08ABDCBE}" destId="{23439D58-F976-465A-A57B-4915EBC2CD37}" srcOrd="3" destOrd="0" presId="urn:microsoft.com/office/officeart/2005/8/layout/hList7"/>
    <dgm:cxn modelId="{79B9AAA1-0A4B-4C43-A464-AA3B61441B25}" type="presParOf" srcId="{A72AF203-6D2A-4AE1-993B-3AED08ABDCBE}" destId="{B3D9B04A-EB06-49E0-8FCF-D48B3306AB56}" srcOrd="4" destOrd="0" presId="urn:microsoft.com/office/officeart/2005/8/layout/hList7"/>
    <dgm:cxn modelId="{D2C5CEDD-FC48-4E65-8453-80CC556BE50B}" type="presParOf" srcId="{B3D9B04A-EB06-49E0-8FCF-D48B3306AB56}" destId="{31CCFC6D-A9F9-4353-B5C6-47A4CA39C3A8}" srcOrd="0" destOrd="0" presId="urn:microsoft.com/office/officeart/2005/8/layout/hList7"/>
    <dgm:cxn modelId="{CE2F892D-F676-4626-AF8F-AF0A17488B43}" type="presParOf" srcId="{B3D9B04A-EB06-49E0-8FCF-D48B3306AB56}" destId="{5D521C97-34BA-4613-B891-63DC03303979}" srcOrd="1" destOrd="0" presId="urn:microsoft.com/office/officeart/2005/8/layout/hList7"/>
    <dgm:cxn modelId="{EF6BC4C3-EB07-44DC-883A-19B06E5B3F2A}" type="presParOf" srcId="{B3D9B04A-EB06-49E0-8FCF-D48B3306AB56}" destId="{76564B0E-933E-4FB9-908C-31945757C510}" srcOrd="2" destOrd="0" presId="urn:microsoft.com/office/officeart/2005/8/layout/hList7"/>
    <dgm:cxn modelId="{7B52CEBA-C2DC-4267-B0C1-211465259C18}" type="presParOf" srcId="{B3D9B04A-EB06-49E0-8FCF-D48B3306AB56}" destId="{06C98AE4-2555-4FCE-A9D3-4A805A108529}" srcOrd="3" destOrd="0" presId="urn:microsoft.com/office/officeart/2005/8/layout/hList7"/>
    <dgm:cxn modelId="{A4F91F73-ED91-4736-B510-885123F8BBD8}" type="presParOf" srcId="{A72AF203-6D2A-4AE1-993B-3AED08ABDCBE}" destId="{B3FB07A2-F22F-437C-9DED-7F37205FEBDB}" srcOrd="5" destOrd="0" presId="urn:microsoft.com/office/officeart/2005/8/layout/hList7"/>
    <dgm:cxn modelId="{EEFA33D8-5055-441C-B333-69ED6731D5F6}" type="presParOf" srcId="{A72AF203-6D2A-4AE1-993B-3AED08ABDCBE}" destId="{46819DCE-E020-49BF-B2F9-A1F2B9B815B8}" srcOrd="6" destOrd="0" presId="urn:microsoft.com/office/officeart/2005/8/layout/hList7"/>
    <dgm:cxn modelId="{81AFDAF4-25B9-47DE-8918-B87FE2DE457D}" type="presParOf" srcId="{46819DCE-E020-49BF-B2F9-A1F2B9B815B8}" destId="{BBE9EEE8-449B-4635-9EBC-511792B5206D}" srcOrd="0" destOrd="0" presId="urn:microsoft.com/office/officeart/2005/8/layout/hList7"/>
    <dgm:cxn modelId="{C69B2F9B-33A4-4B27-8547-6B1B42F3A40B}" type="presParOf" srcId="{46819DCE-E020-49BF-B2F9-A1F2B9B815B8}" destId="{CEA1F66D-7958-4243-AE74-3FDF90B3B47D}" srcOrd="1" destOrd="0" presId="urn:microsoft.com/office/officeart/2005/8/layout/hList7"/>
    <dgm:cxn modelId="{7C72D6C8-22C4-479E-9217-3645EA2EDEB4}" type="presParOf" srcId="{46819DCE-E020-49BF-B2F9-A1F2B9B815B8}" destId="{6350D916-F080-448C-87F4-34A4935DF765}" srcOrd="2" destOrd="0" presId="urn:microsoft.com/office/officeart/2005/8/layout/hList7"/>
    <dgm:cxn modelId="{01DEDF19-1150-47F7-A29E-51321D02B00F}" type="presParOf" srcId="{46819DCE-E020-49BF-B2F9-A1F2B9B815B8}" destId="{8FB06FF9-CABB-42E4-B129-99C0E1D285DE}" srcOrd="3" destOrd="0" presId="urn:microsoft.com/office/officeart/2005/8/layout/hList7"/>
    <dgm:cxn modelId="{67A94A64-C275-4D95-9D0A-F9B9BD7BDA40}" type="presParOf" srcId="{A72AF203-6D2A-4AE1-993B-3AED08ABDCBE}" destId="{CB8C49E5-ED51-4E5B-B8DE-488D806C734F}" srcOrd="7" destOrd="0" presId="urn:microsoft.com/office/officeart/2005/8/layout/hList7"/>
    <dgm:cxn modelId="{865CEC5E-45D3-47B8-8E83-A45784620150}" type="presParOf" srcId="{A72AF203-6D2A-4AE1-993B-3AED08ABDCBE}" destId="{11706E5B-3F78-4D03-8DAA-A703B450D244}" srcOrd="8" destOrd="0" presId="urn:microsoft.com/office/officeart/2005/8/layout/hList7"/>
    <dgm:cxn modelId="{9515023A-7C37-496F-A1ED-236698D6DF40}" type="presParOf" srcId="{11706E5B-3F78-4D03-8DAA-A703B450D244}" destId="{674B8F6E-BB34-4923-A942-17CFF589244D}" srcOrd="0" destOrd="0" presId="urn:microsoft.com/office/officeart/2005/8/layout/hList7"/>
    <dgm:cxn modelId="{37CD9170-31D9-4EFC-B951-0172A0297AB2}" type="presParOf" srcId="{11706E5B-3F78-4D03-8DAA-A703B450D244}" destId="{E54E0DFD-55DA-41D1-BBA4-F7E548BEF50B}" srcOrd="1" destOrd="0" presId="urn:microsoft.com/office/officeart/2005/8/layout/hList7"/>
    <dgm:cxn modelId="{34192B73-6D34-48F4-BF07-316EC1C5085F}" type="presParOf" srcId="{11706E5B-3F78-4D03-8DAA-A703B450D244}" destId="{B73915B8-6EF9-423E-903E-F5F9C21A4700}" srcOrd="2" destOrd="0" presId="urn:microsoft.com/office/officeart/2005/8/layout/hList7"/>
    <dgm:cxn modelId="{1971677C-16DF-4202-9677-17CDD6256DAA}" type="presParOf" srcId="{11706E5B-3F78-4D03-8DAA-A703B450D244}" destId="{D1B5AA6A-874E-41D7-8EDA-9142F49EAB54}" srcOrd="3" destOrd="0" presId="urn:microsoft.com/office/officeart/2005/8/layout/hList7"/>
    <dgm:cxn modelId="{2EF3CF93-332A-47AF-959B-34C5B7A8B8C3}" type="presParOf" srcId="{A72AF203-6D2A-4AE1-993B-3AED08ABDCBE}" destId="{00434CCE-5FAC-45B6-8AD2-D2627E993283}" srcOrd="9" destOrd="0" presId="urn:microsoft.com/office/officeart/2005/8/layout/hList7"/>
    <dgm:cxn modelId="{005CEB1B-EDFE-471D-9684-37CB970BA442}" type="presParOf" srcId="{A72AF203-6D2A-4AE1-993B-3AED08ABDCBE}" destId="{0F6BB33F-07E6-4971-B600-24D307F8CC03}" srcOrd="10" destOrd="0" presId="urn:microsoft.com/office/officeart/2005/8/layout/hList7"/>
    <dgm:cxn modelId="{B87FC1BA-A8E0-430D-A80F-10F5F8FE02D7}" type="presParOf" srcId="{0F6BB33F-07E6-4971-B600-24D307F8CC03}" destId="{C4B2F8AF-F138-40DF-BAB3-64889D5022E7}" srcOrd="0" destOrd="0" presId="urn:microsoft.com/office/officeart/2005/8/layout/hList7"/>
    <dgm:cxn modelId="{99B8452A-5A64-4B76-A921-F2990D5EAC06}" type="presParOf" srcId="{0F6BB33F-07E6-4971-B600-24D307F8CC03}" destId="{B3A69D81-CA8D-4CD2-8761-83A9C875F9C9}" srcOrd="1" destOrd="0" presId="urn:microsoft.com/office/officeart/2005/8/layout/hList7"/>
    <dgm:cxn modelId="{67C87811-B6B1-41CE-AC34-20E1565FAD7D}" type="presParOf" srcId="{0F6BB33F-07E6-4971-B600-24D307F8CC03}" destId="{D3B41C70-8856-4BF5-9259-C42355703480}" srcOrd="2" destOrd="0" presId="urn:microsoft.com/office/officeart/2005/8/layout/hList7"/>
    <dgm:cxn modelId="{AED51D02-F730-4084-B443-AD4E90880D4C}" type="presParOf" srcId="{0F6BB33F-07E6-4971-B600-24D307F8CC03}" destId="{FA3685AB-8B7B-4DFD-8480-7728B7F994B7}" srcOrd="3" destOrd="0" presId="urn:microsoft.com/office/officeart/2005/8/layout/hList7"/>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2.xml><?xml version="1.0" encoding="utf-8"?>
<dgm:dataModel xmlns:dgm="http://schemas.openxmlformats.org/drawingml/2006/diagram" xmlns:a="http://schemas.openxmlformats.org/drawingml/2006/main">
  <dgm:ptLst>
    <dgm:pt modelId="{06EA8C3D-D7FD-45A4-BE43-1E408328CB2F}"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896B1603-F770-417C-9437-9A08A98125BC}">
      <dgm:prSet/>
      <dgm:spPr>
        <a:solidFill>
          <a:srgbClr val="002060"/>
        </a:solidFill>
      </dgm:spPr>
      <dgm:t>
        <a:bodyPr/>
        <a:lstStyle/>
        <a:p>
          <a:r>
            <a:rPr lang="en-US" u="sng" baseline="0" dirty="0"/>
            <a:t>Biological Waste</a:t>
          </a:r>
          <a:r>
            <a:rPr lang="en-US" baseline="0" dirty="0"/>
            <a:t> means discarded biological material from teaching and research laboratories and operations.</a:t>
          </a:r>
          <a:endParaRPr lang="en-US" dirty="0"/>
        </a:p>
      </dgm:t>
    </dgm:pt>
    <dgm:pt modelId="{5E9EA19E-EDAC-4562-BA69-12B9EB51912F}" type="parTrans" cxnId="{DD90962E-BE0A-42CD-88C1-918455565190}">
      <dgm:prSet/>
      <dgm:spPr/>
      <dgm:t>
        <a:bodyPr/>
        <a:lstStyle/>
        <a:p>
          <a:endParaRPr lang="en-US"/>
        </a:p>
      </dgm:t>
    </dgm:pt>
    <dgm:pt modelId="{07C45794-D313-48D5-8698-A8C3F59BB248}" type="sibTrans" cxnId="{DD90962E-BE0A-42CD-88C1-918455565190}">
      <dgm:prSet/>
      <dgm:spPr/>
      <dgm:t>
        <a:bodyPr/>
        <a:lstStyle/>
        <a:p>
          <a:endParaRPr lang="en-US"/>
        </a:p>
      </dgm:t>
    </dgm:pt>
    <dgm:pt modelId="{A8858770-8863-49B8-9667-3B7F9CDEF40E}">
      <dgm:prSet/>
      <dgm:spPr>
        <a:solidFill>
          <a:srgbClr val="002060"/>
        </a:solidFill>
      </dgm:spPr>
      <dgm:t>
        <a:bodyPr/>
        <a:lstStyle/>
        <a:p>
          <a:r>
            <a:rPr lang="en-US" u="sng" baseline="0" dirty="0"/>
            <a:t>Biohazardous Waste</a:t>
          </a:r>
          <a:r>
            <a:rPr lang="en-US" baseline="0" dirty="0"/>
            <a:t> means any solid or liquid biological waste that is hazardous because of its physical and/or biological nature.  All waste that contains infectious material or which, because of its biological nature, may be harmful to humans, animals, plants or the environment is biohazardous waste.  This includes:</a:t>
          </a:r>
          <a:endParaRPr lang="en-US" dirty="0"/>
        </a:p>
      </dgm:t>
    </dgm:pt>
    <dgm:pt modelId="{B04C834B-CFEA-4165-A6CF-116B10768BA9}" type="parTrans" cxnId="{5052F912-8360-4DAA-AA5F-E88B16C96666}">
      <dgm:prSet/>
      <dgm:spPr/>
      <dgm:t>
        <a:bodyPr/>
        <a:lstStyle/>
        <a:p>
          <a:endParaRPr lang="en-US"/>
        </a:p>
      </dgm:t>
    </dgm:pt>
    <dgm:pt modelId="{37EAFC4C-FE0E-4E4F-A9A7-9A7478C9783C}" type="sibTrans" cxnId="{5052F912-8360-4DAA-AA5F-E88B16C96666}">
      <dgm:prSet/>
      <dgm:spPr/>
      <dgm:t>
        <a:bodyPr/>
        <a:lstStyle/>
        <a:p>
          <a:endParaRPr lang="en-US"/>
        </a:p>
      </dgm:t>
    </dgm:pt>
    <dgm:pt modelId="{0E9A35E6-1E4B-46F7-BC85-ED03A1419F39}">
      <dgm:prSet/>
      <dgm:spPr>
        <a:solidFill>
          <a:srgbClr val="002060">
            <a:alpha val="90000"/>
          </a:srgbClr>
        </a:solidFill>
      </dgm:spPr>
      <dgm:t>
        <a:bodyPr/>
        <a:lstStyle/>
        <a:p>
          <a:r>
            <a:rPr lang="en-US" baseline="0" dirty="0">
              <a:solidFill>
                <a:schemeClr val="bg1"/>
              </a:solidFill>
            </a:rPr>
            <a:t>Waste from infectious animals, bulk human blood, or blood products;</a:t>
          </a:r>
          <a:endParaRPr lang="en-US" dirty="0">
            <a:solidFill>
              <a:schemeClr val="bg1"/>
            </a:solidFill>
          </a:endParaRPr>
        </a:p>
      </dgm:t>
    </dgm:pt>
    <dgm:pt modelId="{386AA033-7E45-47CB-B6B3-1ECCFF9D52F0}" type="parTrans" cxnId="{0B937EFC-D0E5-4C4D-96CF-1C906DF20D34}">
      <dgm:prSet/>
      <dgm:spPr/>
      <dgm:t>
        <a:bodyPr/>
        <a:lstStyle/>
        <a:p>
          <a:endParaRPr lang="en-US"/>
        </a:p>
      </dgm:t>
    </dgm:pt>
    <dgm:pt modelId="{4CD7FA2D-514E-4930-87AF-53ABA68D73DE}" type="sibTrans" cxnId="{0B937EFC-D0E5-4C4D-96CF-1C906DF20D34}">
      <dgm:prSet/>
      <dgm:spPr/>
      <dgm:t>
        <a:bodyPr/>
        <a:lstStyle/>
        <a:p>
          <a:endParaRPr lang="en-US"/>
        </a:p>
      </dgm:t>
    </dgm:pt>
    <dgm:pt modelId="{E4471256-26F4-45AA-988B-FA4AE681D85F}">
      <dgm:prSet/>
      <dgm:spPr>
        <a:solidFill>
          <a:srgbClr val="002060">
            <a:alpha val="90000"/>
          </a:srgbClr>
        </a:solidFill>
      </dgm:spPr>
      <dgm:t>
        <a:bodyPr/>
        <a:lstStyle/>
        <a:p>
          <a:r>
            <a:rPr lang="en-US" baseline="0" dirty="0">
              <a:solidFill>
                <a:schemeClr val="bg1"/>
              </a:solidFill>
            </a:rPr>
            <a:t>Infectious microbiological waste, including contaminated disposable culture dishes and disposable devices used to transfer, inoculate, and mix cultures;</a:t>
          </a:r>
          <a:endParaRPr lang="en-US" dirty="0">
            <a:solidFill>
              <a:schemeClr val="bg1"/>
            </a:solidFill>
          </a:endParaRPr>
        </a:p>
      </dgm:t>
    </dgm:pt>
    <dgm:pt modelId="{89CAF4EF-75EE-4AD5-933E-FCD04E977E5B}" type="parTrans" cxnId="{F90EF6E2-722A-4557-AA34-9557994E6873}">
      <dgm:prSet/>
      <dgm:spPr/>
      <dgm:t>
        <a:bodyPr/>
        <a:lstStyle/>
        <a:p>
          <a:endParaRPr lang="en-US"/>
        </a:p>
      </dgm:t>
    </dgm:pt>
    <dgm:pt modelId="{8C694A2F-2A9A-4944-AB49-19F5E647BE91}" type="sibTrans" cxnId="{F90EF6E2-722A-4557-AA34-9557994E6873}">
      <dgm:prSet/>
      <dgm:spPr/>
      <dgm:t>
        <a:bodyPr/>
        <a:lstStyle/>
        <a:p>
          <a:endParaRPr lang="en-US"/>
        </a:p>
      </dgm:t>
    </dgm:pt>
    <dgm:pt modelId="{2C602430-F632-4270-AEEC-C3BC72328B6B}">
      <dgm:prSet/>
      <dgm:spPr>
        <a:solidFill>
          <a:srgbClr val="002060">
            <a:alpha val="90000"/>
          </a:srgbClr>
        </a:solidFill>
      </dgm:spPr>
      <dgm:t>
        <a:bodyPr/>
        <a:lstStyle/>
        <a:p>
          <a:r>
            <a:rPr lang="en-US" baseline="0" dirty="0">
              <a:solidFill>
                <a:schemeClr val="bg1"/>
              </a:solidFill>
            </a:rPr>
            <a:t>Pathological waste;</a:t>
          </a:r>
          <a:endParaRPr lang="en-US" dirty="0">
            <a:solidFill>
              <a:schemeClr val="bg1"/>
            </a:solidFill>
          </a:endParaRPr>
        </a:p>
      </dgm:t>
    </dgm:pt>
    <dgm:pt modelId="{BF72A168-8C26-45F8-867E-A04E6A7601CA}" type="parTrans" cxnId="{590F4CA0-8DC1-4D49-9BA0-6278CA259310}">
      <dgm:prSet/>
      <dgm:spPr/>
      <dgm:t>
        <a:bodyPr/>
        <a:lstStyle/>
        <a:p>
          <a:endParaRPr lang="en-US"/>
        </a:p>
      </dgm:t>
    </dgm:pt>
    <dgm:pt modelId="{0C8EBAE0-26DD-418D-8827-23EEE82D8E0D}" type="sibTrans" cxnId="{590F4CA0-8DC1-4D49-9BA0-6278CA259310}">
      <dgm:prSet/>
      <dgm:spPr/>
      <dgm:t>
        <a:bodyPr/>
        <a:lstStyle/>
        <a:p>
          <a:endParaRPr lang="en-US"/>
        </a:p>
      </dgm:t>
    </dgm:pt>
    <dgm:pt modelId="{2AB1272D-5A2D-4F00-A910-7214E606B123}">
      <dgm:prSet/>
      <dgm:spPr>
        <a:solidFill>
          <a:srgbClr val="002060">
            <a:alpha val="90000"/>
          </a:srgbClr>
        </a:solidFill>
      </dgm:spPr>
      <dgm:t>
        <a:bodyPr/>
        <a:lstStyle/>
        <a:p>
          <a:r>
            <a:rPr lang="en-US" baseline="0" dirty="0">
              <a:solidFill>
                <a:schemeClr val="bg1"/>
              </a:solidFill>
            </a:rPr>
            <a:t>Sharps; and</a:t>
          </a:r>
          <a:endParaRPr lang="en-US" dirty="0">
            <a:solidFill>
              <a:schemeClr val="bg1"/>
            </a:solidFill>
          </a:endParaRPr>
        </a:p>
      </dgm:t>
    </dgm:pt>
    <dgm:pt modelId="{82354050-FAFC-4FFF-B199-7CD46F9EDF26}" type="parTrans" cxnId="{AF2A9E6A-2E1A-45FE-ADB7-E51A0EB1319D}">
      <dgm:prSet/>
      <dgm:spPr/>
      <dgm:t>
        <a:bodyPr/>
        <a:lstStyle/>
        <a:p>
          <a:endParaRPr lang="en-US"/>
        </a:p>
      </dgm:t>
    </dgm:pt>
    <dgm:pt modelId="{CE1ADE4B-623D-4370-BBAC-3D334558747B}" type="sibTrans" cxnId="{AF2A9E6A-2E1A-45FE-ADB7-E51A0EB1319D}">
      <dgm:prSet/>
      <dgm:spPr/>
      <dgm:t>
        <a:bodyPr/>
        <a:lstStyle/>
        <a:p>
          <a:endParaRPr lang="en-US"/>
        </a:p>
      </dgm:t>
    </dgm:pt>
    <dgm:pt modelId="{69F0A54E-54AC-4315-BE46-9DC1527491C4}">
      <dgm:prSet/>
      <dgm:spPr>
        <a:solidFill>
          <a:srgbClr val="002060">
            <a:alpha val="90000"/>
          </a:srgbClr>
        </a:solidFill>
      </dgm:spPr>
      <dgm:t>
        <a:bodyPr/>
        <a:lstStyle/>
        <a:p>
          <a:r>
            <a:rPr lang="en-US" baseline="0" dirty="0">
              <a:solidFill>
                <a:schemeClr val="bg1"/>
              </a:solidFill>
            </a:rPr>
            <a:t>Hazardous products of recombinant DNA biotechnology and genetic manipulation</a:t>
          </a:r>
          <a:endParaRPr lang="en-US" dirty="0">
            <a:solidFill>
              <a:schemeClr val="bg1"/>
            </a:solidFill>
          </a:endParaRPr>
        </a:p>
      </dgm:t>
    </dgm:pt>
    <dgm:pt modelId="{9D2D87ED-B6DA-41FF-836B-8C91C39DFA98}" type="parTrans" cxnId="{8EED9E94-D429-44BF-AC16-B7AA3EA987C5}">
      <dgm:prSet/>
      <dgm:spPr/>
      <dgm:t>
        <a:bodyPr/>
        <a:lstStyle/>
        <a:p>
          <a:endParaRPr lang="en-US"/>
        </a:p>
      </dgm:t>
    </dgm:pt>
    <dgm:pt modelId="{E8343150-E516-4549-B620-A46CF10C568A}" type="sibTrans" cxnId="{8EED9E94-D429-44BF-AC16-B7AA3EA987C5}">
      <dgm:prSet/>
      <dgm:spPr/>
      <dgm:t>
        <a:bodyPr/>
        <a:lstStyle/>
        <a:p>
          <a:endParaRPr lang="en-US"/>
        </a:p>
      </dgm:t>
    </dgm:pt>
    <dgm:pt modelId="{9DDAB8DA-E67B-4868-974F-0517C8524695}" type="pres">
      <dgm:prSet presAssocID="{06EA8C3D-D7FD-45A4-BE43-1E408328CB2F}" presName="Name0" presStyleCnt="0">
        <dgm:presLayoutVars>
          <dgm:dir/>
          <dgm:animLvl val="lvl"/>
          <dgm:resizeHandles val="exact"/>
        </dgm:presLayoutVars>
      </dgm:prSet>
      <dgm:spPr/>
    </dgm:pt>
    <dgm:pt modelId="{862B5BE9-1693-49AC-875A-CA2F2C4E4028}" type="pres">
      <dgm:prSet presAssocID="{896B1603-F770-417C-9437-9A08A98125BC}" presName="linNode" presStyleCnt="0"/>
      <dgm:spPr/>
    </dgm:pt>
    <dgm:pt modelId="{A9DFE5C0-0315-4B23-AEDD-BE810A052A7C}" type="pres">
      <dgm:prSet presAssocID="{896B1603-F770-417C-9437-9A08A98125BC}" presName="parentText" presStyleLbl="node1" presStyleIdx="0" presStyleCnt="2" custScaleX="277778" custScaleY="35793">
        <dgm:presLayoutVars>
          <dgm:chMax val="1"/>
          <dgm:bulletEnabled val="1"/>
        </dgm:presLayoutVars>
      </dgm:prSet>
      <dgm:spPr/>
    </dgm:pt>
    <dgm:pt modelId="{6C96F182-BD4E-44BE-B79B-BE4EE606BA02}" type="pres">
      <dgm:prSet presAssocID="{07C45794-D313-48D5-8698-A8C3F59BB248}" presName="sp" presStyleCnt="0"/>
      <dgm:spPr/>
    </dgm:pt>
    <dgm:pt modelId="{F9AE5ECF-9AEE-43E6-863E-93E2C69B9BD5}" type="pres">
      <dgm:prSet presAssocID="{A8858770-8863-49B8-9667-3B7F9CDEF40E}" presName="linNode" presStyleCnt="0"/>
      <dgm:spPr/>
    </dgm:pt>
    <dgm:pt modelId="{7CDA8EE3-18CB-4AE4-A241-CAE017090173}" type="pres">
      <dgm:prSet presAssocID="{A8858770-8863-49B8-9667-3B7F9CDEF40E}" presName="parentText" presStyleLbl="node1" presStyleIdx="1" presStyleCnt="2">
        <dgm:presLayoutVars>
          <dgm:chMax val="1"/>
          <dgm:bulletEnabled val="1"/>
        </dgm:presLayoutVars>
      </dgm:prSet>
      <dgm:spPr/>
    </dgm:pt>
    <dgm:pt modelId="{B1FF7826-B77A-487E-8D69-4682C4DF7B9B}" type="pres">
      <dgm:prSet presAssocID="{A8858770-8863-49B8-9667-3B7F9CDEF40E}" presName="descendantText" presStyleLbl="alignAccFollowNode1" presStyleIdx="0" presStyleCnt="1" custScaleX="97283" custScaleY="113716">
        <dgm:presLayoutVars>
          <dgm:bulletEnabled val="1"/>
        </dgm:presLayoutVars>
      </dgm:prSet>
      <dgm:spPr/>
    </dgm:pt>
  </dgm:ptLst>
  <dgm:cxnLst>
    <dgm:cxn modelId="{5052F912-8360-4DAA-AA5F-E88B16C96666}" srcId="{06EA8C3D-D7FD-45A4-BE43-1E408328CB2F}" destId="{A8858770-8863-49B8-9667-3B7F9CDEF40E}" srcOrd="1" destOrd="0" parTransId="{B04C834B-CFEA-4165-A6CF-116B10768BA9}" sibTransId="{37EAFC4C-FE0E-4E4F-A9A7-9A7478C9783C}"/>
    <dgm:cxn modelId="{F1881D21-3AB5-4C61-BD2A-DACC96905F97}" type="presOf" srcId="{E4471256-26F4-45AA-988B-FA4AE681D85F}" destId="{B1FF7826-B77A-487E-8D69-4682C4DF7B9B}" srcOrd="0" destOrd="1" presId="urn:microsoft.com/office/officeart/2005/8/layout/vList5"/>
    <dgm:cxn modelId="{DD90962E-BE0A-42CD-88C1-918455565190}" srcId="{06EA8C3D-D7FD-45A4-BE43-1E408328CB2F}" destId="{896B1603-F770-417C-9437-9A08A98125BC}" srcOrd="0" destOrd="0" parTransId="{5E9EA19E-EDAC-4562-BA69-12B9EB51912F}" sibTransId="{07C45794-D313-48D5-8698-A8C3F59BB248}"/>
    <dgm:cxn modelId="{105EF22E-4BB7-4F3C-9AF6-BF7C8DD0CB3F}" type="presOf" srcId="{06EA8C3D-D7FD-45A4-BE43-1E408328CB2F}" destId="{9DDAB8DA-E67B-4868-974F-0517C8524695}" srcOrd="0" destOrd="0" presId="urn:microsoft.com/office/officeart/2005/8/layout/vList5"/>
    <dgm:cxn modelId="{BFA54E63-1744-45AC-8DA2-3AAF9CD05F1E}" type="presOf" srcId="{2C602430-F632-4270-AEEC-C3BC72328B6B}" destId="{B1FF7826-B77A-487E-8D69-4682C4DF7B9B}" srcOrd="0" destOrd="2" presId="urn:microsoft.com/office/officeart/2005/8/layout/vList5"/>
    <dgm:cxn modelId="{29F4D143-CF95-48FB-991D-F656CEF6AC33}" type="presOf" srcId="{A8858770-8863-49B8-9667-3B7F9CDEF40E}" destId="{7CDA8EE3-18CB-4AE4-A241-CAE017090173}" srcOrd="0" destOrd="0" presId="urn:microsoft.com/office/officeart/2005/8/layout/vList5"/>
    <dgm:cxn modelId="{AF2A9E6A-2E1A-45FE-ADB7-E51A0EB1319D}" srcId="{A8858770-8863-49B8-9667-3B7F9CDEF40E}" destId="{2AB1272D-5A2D-4F00-A910-7214E606B123}" srcOrd="3" destOrd="0" parTransId="{82354050-FAFC-4FFF-B199-7CD46F9EDF26}" sibTransId="{CE1ADE4B-623D-4370-BBAC-3D334558747B}"/>
    <dgm:cxn modelId="{9EF5EA72-042B-490B-ABC0-5BEC0D70F76F}" type="presOf" srcId="{69F0A54E-54AC-4315-BE46-9DC1527491C4}" destId="{B1FF7826-B77A-487E-8D69-4682C4DF7B9B}" srcOrd="0" destOrd="4" presId="urn:microsoft.com/office/officeart/2005/8/layout/vList5"/>
    <dgm:cxn modelId="{4BE79A77-76EB-4503-BAAC-6547CEF51B47}" type="presOf" srcId="{2AB1272D-5A2D-4F00-A910-7214E606B123}" destId="{B1FF7826-B77A-487E-8D69-4682C4DF7B9B}" srcOrd="0" destOrd="3" presId="urn:microsoft.com/office/officeart/2005/8/layout/vList5"/>
    <dgm:cxn modelId="{48BC6381-09F6-4D57-B253-A94BABBBA4E1}" type="presOf" srcId="{896B1603-F770-417C-9437-9A08A98125BC}" destId="{A9DFE5C0-0315-4B23-AEDD-BE810A052A7C}" srcOrd="0" destOrd="0" presId="urn:microsoft.com/office/officeart/2005/8/layout/vList5"/>
    <dgm:cxn modelId="{8EED9E94-D429-44BF-AC16-B7AA3EA987C5}" srcId="{A8858770-8863-49B8-9667-3B7F9CDEF40E}" destId="{69F0A54E-54AC-4315-BE46-9DC1527491C4}" srcOrd="4" destOrd="0" parTransId="{9D2D87ED-B6DA-41FF-836B-8C91C39DFA98}" sibTransId="{E8343150-E516-4549-B620-A46CF10C568A}"/>
    <dgm:cxn modelId="{594C1096-ED4D-4346-920A-36C0CC27EC1B}" type="presOf" srcId="{0E9A35E6-1E4B-46F7-BC85-ED03A1419F39}" destId="{B1FF7826-B77A-487E-8D69-4682C4DF7B9B}" srcOrd="0" destOrd="0" presId="urn:microsoft.com/office/officeart/2005/8/layout/vList5"/>
    <dgm:cxn modelId="{590F4CA0-8DC1-4D49-9BA0-6278CA259310}" srcId="{A8858770-8863-49B8-9667-3B7F9CDEF40E}" destId="{2C602430-F632-4270-AEEC-C3BC72328B6B}" srcOrd="2" destOrd="0" parTransId="{BF72A168-8C26-45F8-867E-A04E6A7601CA}" sibTransId="{0C8EBAE0-26DD-418D-8827-23EEE82D8E0D}"/>
    <dgm:cxn modelId="{F90EF6E2-722A-4557-AA34-9557994E6873}" srcId="{A8858770-8863-49B8-9667-3B7F9CDEF40E}" destId="{E4471256-26F4-45AA-988B-FA4AE681D85F}" srcOrd="1" destOrd="0" parTransId="{89CAF4EF-75EE-4AD5-933E-FCD04E977E5B}" sibTransId="{8C694A2F-2A9A-4944-AB49-19F5E647BE91}"/>
    <dgm:cxn modelId="{0B937EFC-D0E5-4C4D-96CF-1C906DF20D34}" srcId="{A8858770-8863-49B8-9667-3B7F9CDEF40E}" destId="{0E9A35E6-1E4B-46F7-BC85-ED03A1419F39}" srcOrd="0" destOrd="0" parTransId="{386AA033-7E45-47CB-B6B3-1ECCFF9D52F0}" sibTransId="{4CD7FA2D-514E-4930-87AF-53ABA68D73DE}"/>
    <dgm:cxn modelId="{319D3303-9D4C-47EA-8DE9-23F97A9AE810}" type="presParOf" srcId="{9DDAB8DA-E67B-4868-974F-0517C8524695}" destId="{862B5BE9-1693-49AC-875A-CA2F2C4E4028}" srcOrd="0" destOrd="0" presId="urn:microsoft.com/office/officeart/2005/8/layout/vList5"/>
    <dgm:cxn modelId="{1660018B-F464-4FAB-902F-7B1EEF924FD5}" type="presParOf" srcId="{862B5BE9-1693-49AC-875A-CA2F2C4E4028}" destId="{A9DFE5C0-0315-4B23-AEDD-BE810A052A7C}" srcOrd="0" destOrd="0" presId="urn:microsoft.com/office/officeart/2005/8/layout/vList5"/>
    <dgm:cxn modelId="{B2322558-CDB6-49D1-86A3-0F72469EB0D6}" type="presParOf" srcId="{9DDAB8DA-E67B-4868-974F-0517C8524695}" destId="{6C96F182-BD4E-44BE-B79B-BE4EE606BA02}" srcOrd="1" destOrd="0" presId="urn:microsoft.com/office/officeart/2005/8/layout/vList5"/>
    <dgm:cxn modelId="{BFC056F7-C89F-4A7E-9424-DDC8712CE7A1}" type="presParOf" srcId="{9DDAB8DA-E67B-4868-974F-0517C8524695}" destId="{F9AE5ECF-9AEE-43E6-863E-93E2C69B9BD5}" srcOrd="2" destOrd="0" presId="urn:microsoft.com/office/officeart/2005/8/layout/vList5"/>
    <dgm:cxn modelId="{86D414E7-5FAA-4CB4-8220-3BF92E2ECA59}" type="presParOf" srcId="{F9AE5ECF-9AEE-43E6-863E-93E2C69B9BD5}" destId="{7CDA8EE3-18CB-4AE4-A241-CAE017090173}" srcOrd="0" destOrd="0" presId="urn:microsoft.com/office/officeart/2005/8/layout/vList5"/>
    <dgm:cxn modelId="{B2D149AC-730A-4B1E-9342-34E5000928D9}" type="presParOf" srcId="{F9AE5ECF-9AEE-43E6-863E-93E2C69B9BD5}" destId="{B1FF7826-B77A-487E-8D69-4682C4DF7B9B}"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3.xml><?xml version="1.0" encoding="utf-8"?>
<dgm:dataModel xmlns:dgm="http://schemas.openxmlformats.org/drawingml/2006/diagram" xmlns:a="http://schemas.openxmlformats.org/drawingml/2006/main">
  <dgm:ptLst>
    <dgm:pt modelId="{451F748D-926B-4A69-BD1A-0D247AE29A0F}" type="doc">
      <dgm:prSet loTypeId="urn:microsoft.com/office/officeart/2005/8/layout/hProcess9" loCatId="process" qsTypeId="urn:microsoft.com/office/officeart/2005/8/quickstyle/simple1" qsCatId="simple" csTypeId="urn:microsoft.com/office/officeart/2005/8/colors/accent1_2" csCatId="accent1" phldr="1"/>
      <dgm:spPr/>
      <dgm:t>
        <a:bodyPr/>
        <a:lstStyle/>
        <a:p>
          <a:endParaRPr lang="en-US"/>
        </a:p>
      </dgm:t>
    </dgm:pt>
    <dgm:pt modelId="{BC9074B0-E72B-4FB2-829B-D34416D5A231}">
      <dgm:prSet/>
      <dgm:spPr>
        <a:solidFill>
          <a:srgbClr val="002060"/>
        </a:solidFill>
      </dgm:spPr>
      <dgm:t>
        <a:bodyPr/>
        <a:lstStyle/>
        <a:p>
          <a:r>
            <a:rPr lang="en-US" baseline="0" dirty="0"/>
            <a:t>Segregate and properly package and label sharps, waste to be incinerated, &amp; biohazardous waste.</a:t>
          </a:r>
          <a:endParaRPr lang="en-US" dirty="0"/>
        </a:p>
      </dgm:t>
    </dgm:pt>
    <dgm:pt modelId="{18518AB9-48EA-4895-8E08-B16901693A7A}" type="parTrans" cxnId="{D66C13AD-3766-476B-8979-C2EC62106663}">
      <dgm:prSet/>
      <dgm:spPr/>
      <dgm:t>
        <a:bodyPr/>
        <a:lstStyle/>
        <a:p>
          <a:endParaRPr lang="en-US"/>
        </a:p>
      </dgm:t>
    </dgm:pt>
    <dgm:pt modelId="{2979B98A-9409-4F8B-81D1-5C316482022F}" type="sibTrans" cxnId="{D66C13AD-3766-476B-8979-C2EC62106663}">
      <dgm:prSet/>
      <dgm:spPr/>
      <dgm:t>
        <a:bodyPr/>
        <a:lstStyle/>
        <a:p>
          <a:endParaRPr lang="en-US"/>
        </a:p>
      </dgm:t>
    </dgm:pt>
    <dgm:pt modelId="{BF9112E8-7B21-4ACE-AF02-97DB0560B856}">
      <dgm:prSet/>
      <dgm:spPr>
        <a:solidFill>
          <a:srgbClr val="002060"/>
        </a:solidFill>
      </dgm:spPr>
      <dgm:t>
        <a:bodyPr/>
        <a:lstStyle/>
        <a:p>
          <a:r>
            <a:rPr lang="en-US" baseline="0" dirty="0"/>
            <a:t>Biohazardous waste should be treated and disposed of promptly.</a:t>
          </a:r>
          <a:endParaRPr lang="en-US" dirty="0"/>
        </a:p>
      </dgm:t>
    </dgm:pt>
    <dgm:pt modelId="{3587CE9B-5C9F-475B-B6A5-F54F9DE0258D}" type="parTrans" cxnId="{3F2D27A4-46D5-4067-9F32-0CF0E4397E8C}">
      <dgm:prSet/>
      <dgm:spPr/>
      <dgm:t>
        <a:bodyPr/>
        <a:lstStyle/>
        <a:p>
          <a:endParaRPr lang="en-US"/>
        </a:p>
      </dgm:t>
    </dgm:pt>
    <dgm:pt modelId="{0F57DFF4-63BF-42EB-8938-C9B573B18569}" type="sibTrans" cxnId="{3F2D27A4-46D5-4067-9F32-0CF0E4397E8C}">
      <dgm:prSet/>
      <dgm:spPr/>
      <dgm:t>
        <a:bodyPr/>
        <a:lstStyle/>
        <a:p>
          <a:endParaRPr lang="en-US"/>
        </a:p>
      </dgm:t>
    </dgm:pt>
    <dgm:pt modelId="{C0AEA250-2AC2-4258-A25A-9DD5ADDDF1BB}">
      <dgm:prSet/>
      <dgm:spPr>
        <a:solidFill>
          <a:srgbClr val="002060"/>
        </a:solidFill>
      </dgm:spPr>
      <dgm:t>
        <a:bodyPr/>
        <a:lstStyle/>
        <a:p>
          <a:r>
            <a:rPr lang="en-US" baseline="0" dirty="0"/>
            <a:t>Biohazardous material must be rendered harmless by appropriate treatment.</a:t>
          </a:r>
          <a:endParaRPr lang="en-US" dirty="0"/>
        </a:p>
      </dgm:t>
    </dgm:pt>
    <dgm:pt modelId="{E70F53ED-2488-46E0-8F10-D5EFBF1CC5D7}" type="parTrans" cxnId="{E240BC6C-45A6-4590-8A9A-EAAB42593167}">
      <dgm:prSet/>
      <dgm:spPr/>
      <dgm:t>
        <a:bodyPr/>
        <a:lstStyle/>
        <a:p>
          <a:endParaRPr lang="en-US"/>
        </a:p>
      </dgm:t>
    </dgm:pt>
    <dgm:pt modelId="{F2C22B9E-7BAB-45FF-8A2D-4A78D9931D61}" type="sibTrans" cxnId="{E240BC6C-45A6-4590-8A9A-EAAB42593167}">
      <dgm:prSet/>
      <dgm:spPr/>
      <dgm:t>
        <a:bodyPr/>
        <a:lstStyle/>
        <a:p>
          <a:endParaRPr lang="en-US"/>
        </a:p>
      </dgm:t>
    </dgm:pt>
    <dgm:pt modelId="{61EBBFCD-F64E-428B-A52D-63608C0DEEE7}">
      <dgm:prSet/>
      <dgm:spPr>
        <a:solidFill>
          <a:srgbClr val="002060"/>
        </a:solidFill>
      </dgm:spPr>
      <dgm:t>
        <a:bodyPr/>
        <a:lstStyle/>
        <a:p>
          <a:r>
            <a:rPr lang="en-US" baseline="0" dirty="0"/>
            <a:t>Each container of untreated biohazardous waste must be clearly labeled.</a:t>
          </a:r>
          <a:endParaRPr lang="en-US" dirty="0"/>
        </a:p>
      </dgm:t>
    </dgm:pt>
    <dgm:pt modelId="{CE980186-A901-43DA-B362-E583E9A487DB}" type="parTrans" cxnId="{69B00D78-6A70-4351-9E6A-4ABD9CCEC5DC}">
      <dgm:prSet/>
      <dgm:spPr/>
      <dgm:t>
        <a:bodyPr/>
        <a:lstStyle/>
        <a:p>
          <a:endParaRPr lang="en-US"/>
        </a:p>
      </dgm:t>
    </dgm:pt>
    <dgm:pt modelId="{F0A2E9E7-FB28-43C2-9A38-ACC9AA082751}" type="sibTrans" cxnId="{69B00D78-6A70-4351-9E6A-4ABD9CCEC5DC}">
      <dgm:prSet/>
      <dgm:spPr/>
      <dgm:t>
        <a:bodyPr/>
        <a:lstStyle/>
        <a:p>
          <a:endParaRPr lang="en-US"/>
        </a:p>
      </dgm:t>
    </dgm:pt>
    <dgm:pt modelId="{D8E78DD6-A1DA-4688-9246-11E9140C04AD}">
      <dgm:prSet/>
      <dgm:spPr>
        <a:solidFill>
          <a:srgbClr val="002060"/>
        </a:solidFill>
      </dgm:spPr>
      <dgm:t>
        <a:bodyPr/>
        <a:lstStyle/>
        <a:p>
          <a:r>
            <a:rPr lang="en-US" baseline="0"/>
            <a:t>It is good practice to autoclave or disinfect all microbial products.</a:t>
          </a:r>
          <a:endParaRPr lang="en-US"/>
        </a:p>
      </dgm:t>
    </dgm:pt>
    <dgm:pt modelId="{9F8DB73C-0FD6-4DAA-BC71-7B0702C6D844}" type="parTrans" cxnId="{50C5DCA5-1B1B-422D-9E05-AFB33DF707D1}">
      <dgm:prSet/>
      <dgm:spPr/>
      <dgm:t>
        <a:bodyPr/>
        <a:lstStyle/>
        <a:p>
          <a:endParaRPr lang="en-US"/>
        </a:p>
      </dgm:t>
    </dgm:pt>
    <dgm:pt modelId="{1DF491FE-274F-4D54-8F1F-98EAC88E8E4D}" type="sibTrans" cxnId="{50C5DCA5-1B1B-422D-9E05-AFB33DF707D1}">
      <dgm:prSet/>
      <dgm:spPr/>
      <dgm:t>
        <a:bodyPr/>
        <a:lstStyle/>
        <a:p>
          <a:endParaRPr lang="en-US"/>
        </a:p>
      </dgm:t>
    </dgm:pt>
    <dgm:pt modelId="{3A7D6DEC-8431-4B83-963D-3B65456D3DF8}">
      <dgm:prSet/>
      <dgm:spPr>
        <a:solidFill>
          <a:srgbClr val="002060"/>
        </a:solidFill>
      </dgm:spPr>
      <dgm:t>
        <a:bodyPr/>
        <a:lstStyle/>
        <a:p>
          <a:r>
            <a:rPr lang="en-US" baseline="0" dirty="0"/>
            <a:t>After treatment to eliminate the biohazard, dispose of material that remains hazardous through EHSRM.</a:t>
          </a:r>
          <a:endParaRPr lang="en-US" dirty="0"/>
        </a:p>
      </dgm:t>
    </dgm:pt>
    <dgm:pt modelId="{548E30D9-6279-4778-8439-B1FCCBE5A437}" type="parTrans" cxnId="{E18833DD-3C3F-4A74-81BD-E2A365F66079}">
      <dgm:prSet/>
      <dgm:spPr/>
      <dgm:t>
        <a:bodyPr/>
        <a:lstStyle/>
        <a:p>
          <a:endParaRPr lang="en-US"/>
        </a:p>
      </dgm:t>
    </dgm:pt>
    <dgm:pt modelId="{465A26FD-5F10-44CE-9E4B-2D0DFF72112D}" type="sibTrans" cxnId="{E18833DD-3C3F-4A74-81BD-E2A365F66079}">
      <dgm:prSet/>
      <dgm:spPr/>
      <dgm:t>
        <a:bodyPr/>
        <a:lstStyle/>
        <a:p>
          <a:endParaRPr lang="en-US"/>
        </a:p>
      </dgm:t>
    </dgm:pt>
    <dgm:pt modelId="{275DE94D-28D6-4384-8CD8-E20EE015A72E}">
      <dgm:prSet/>
      <dgm:spPr>
        <a:solidFill>
          <a:srgbClr val="002060"/>
        </a:solidFill>
      </dgm:spPr>
      <dgm:t>
        <a:bodyPr/>
        <a:lstStyle/>
        <a:p>
          <a:r>
            <a:rPr lang="en-US" baseline="0" dirty="0"/>
            <a:t>Waste treatment records must be maintained.</a:t>
          </a:r>
          <a:endParaRPr lang="en-US" dirty="0"/>
        </a:p>
      </dgm:t>
    </dgm:pt>
    <dgm:pt modelId="{81059948-6E26-4624-954C-717D04FD9FC4}" type="parTrans" cxnId="{C2EFA561-2AA3-44E2-B5BD-3965C88F687D}">
      <dgm:prSet/>
      <dgm:spPr/>
      <dgm:t>
        <a:bodyPr/>
        <a:lstStyle/>
        <a:p>
          <a:endParaRPr lang="en-US"/>
        </a:p>
      </dgm:t>
    </dgm:pt>
    <dgm:pt modelId="{45B5AEFA-3C18-4772-A29E-5383496A37DA}" type="sibTrans" cxnId="{C2EFA561-2AA3-44E2-B5BD-3965C88F687D}">
      <dgm:prSet/>
      <dgm:spPr/>
      <dgm:t>
        <a:bodyPr/>
        <a:lstStyle/>
        <a:p>
          <a:endParaRPr lang="en-US"/>
        </a:p>
      </dgm:t>
    </dgm:pt>
    <dgm:pt modelId="{21BBE4D8-AD2A-4DC9-94F1-BBCB44DFB8AE}">
      <dgm:prSet/>
      <dgm:spPr>
        <a:solidFill>
          <a:srgbClr val="002060"/>
        </a:solidFill>
      </dgm:spPr>
      <dgm:t>
        <a:bodyPr/>
        <a:lstStyle/>
        <a:p>
          <a:r>
            <a:rPr lang="en-US" baseline="0" dirty="0"/>
            <a:t>Biological waste that is not infectious or hazardous may be discarded normally.</a:t>
          </a:r>
          <a:endParaRPr lang="en-US" dirty="0"/>
        </a:p>
      </dgm:t>
    </dgm:pt>
    <dgm:pt modelId="{CD70FFAE-F54E-4426-9B2D-D79DF53F19FD}" type="parTrans" cxnId="{33F4BCBC-F5DC-4A4F-B291-DD4036CAED0B}">
      <dgm:prSet/>
      <dgm:spPr/>
      <dgm:t>
        <a:bodyPr/>
        <a:lstStyle/>
        <a:p>
          <a:endParaRPr lang="en-US"/>
        </a:p>
      </dgm:t>
    </dgm:pt>
    <dgm:pt modelId="{C40E4A06-66CF-4908-8589-CF1E93FBE615}" type="sibTrans" cxnId="{33F4BCBC-F5DC-4A4F-B291-DD4036CAED0B}">
      <dgm:prSet/>
      <dgm:spPr/>
      <dgm:t>
        <a:bodyPr/>
        <a:lstStyle/>
        <a:p>
          <a:endParaRPr lang="en-US"/>
        </a:p>
      </dgm:t>
    </dgm:pt>
    <dgm:pt modelId="{964EB5A2-2B06-41B9-B8B9-37A76E7E6481}" type="pres">
      <dgm:prSet presAssocID="{451F748D-926B-4A69-BD1A-0D247AE29A0F}" presName="CompostProcess" presStyleCnt="0">
        <dgm:presLayoutVars>
          <dgm:dir/>
          <dgm:resizeHandles val="exact"/>
        </dgm:presLayoutVars>
      </dgm:prSet>
      <dgm:spPr/>
    </dgm:pt>
    <dgm:pt modelId="{FF1483A6-8622-459F-ACA1-6DC007DE7CA6}" type="pres">
      <dgm:prSet presAssocID="{451F748D-926B-4A69-BD1A-0D247AE29A0F}" presName="arrow" presStyleLbl="bgShp" presStyleIdx="0" presStyleCnt="1" custScaleX="117647"/>
      <dgm:spPr>
        <a:solidFill>
          <a:srgbClr val="00B050"/>
        </a:solidFill>
      </dgm:spPr>
      <dgm:extLst>
        <a:ext uri="{E40237B7-FDA0-4F09-8148-C483321AD2D9}">
          <dgm14:cNvPr xmlns:dgm14="http://schemas.microsoft.com/office/drawing/2010/diagram" id="0" name="" descr="Decorative green arrow"/>
        </a:ext>
      </dgm:extLst>
    </dgm:pt>
    <dgm:pt modelId="{99E025AD-B318-47FB-AE3B-8927D37361BB}" type="pres">
      <dgm:prSet presAssocID="{451F748D-926B-4A69-BD1A-0D247AE29A0F}" presName="linearProcess" presStyleCnt="0"/>
      <dgm:spPr/>
    </dgm:pt>
    <dgm:pt modelId="{CA0328F9-25BF-46F9-82F0-22BADACC6890}" type="pres">
      <dgm:prSet presAssocID="{BC9074B0-E72B-4FB2-829B-D34416D5A231}" presName="textNode" presStyleLbl="node1" presStyleIdx="0" presStyleCnt="8">
        <dgm:presLayoutVars>
          <dgm:bulletEnabled val="1"/>
        </dgm:presLayoutVars>
      </dgm:prSet>
      <dgm:spPr/>
    </dgm:pt>
    <dgm:pt modelId="{704390A6-BFD8-4AC7-9E0C-A6C3E8877813}" type="pres">
      <dgm:prSet presAssocID="{2979B98A-9409-4F8B-81D1-5C316482022F}" presName="sibTrans" presStyleCnt="0"/>
      <dgm:spPr/>
    </dgm:pt>
    <dgm:pt modelId="{60E86C31-64A1-4B30-BDCB-779B00EEACEA}" type="pres">
      <dgm:prSet presAssocID="{BF9112E8-7B21-4ACE-AF02-97DB0560B856}" presName="textNode" presStyleLbl="node1" presStyleIdx="1" presStyleCnt="8">
        <dgm:presLayoutVars>
          <dgm:bulletEnabled val="1"/>
        </dgm:presLayoutVars>
      </dgm:prSet>
      <dgm:spPr/>
    </dgm:pt>
    <dgm:pt modelId="{0F17BBA1-2E0F-42F0-A002-3508B176CEE5}" type="pres">
      <dgm:prSet presAssocID="{0F57DFF4-63BF-42EB-8938-C9B573B18569}" presName="sibTrans" presStyleCnt="0"/>
      <dgm:spPr/>
    </dgm:pt>
    <dgm:pt modelId="{C2D03DD5-7DDF-4449-86E3-4381B4549FDD}" type="pres">
      <dgm:prSet presAssocID="{C0AEA250-2AC2-4258-A25A-9DD5ADDDF1BB}" presName="textNode" presStyleLbl="node1" presStyleIdx="2" presStyleCnt="8">
        <dgm:presLayoutVars>
          <dgm:bulletEnabled val="1"/>
        </dgm:presLayoutVars>
      </dgm:prSet>
      <dgm:spPr/>
    </dgm:pt>
    <dgm:pt modelId="{B4004CB4-A9E9-4CC0-A77F-DDB3E97F2199}" type="pres">
      <dgm:prSet presAssocID="{F2C22B9E-7BAB-45FF-8A2D-4A78D9931D61}" presName="sibTrans" presStyleCnt="0"/>
      <dgm:spPr/>
    </dgm:pt>
    <dgm:pt modelId="{219841D0-17CB-436D-AFFD-B8F4486D99D9}" type="pres">
      <dgm:prSet presAssocID="{61EBBFCD-F64E-428B-A52D-63608C0DEEE7}" presName="textNode" presStyleLbl="node1" presStyleIdx="3" presStyleCnt="8">
        <dgm:presLayoutVars>
          <dgm:bulletEnabled val="1"/>
        </dgm:presLayoutVars>
      </dgm:prSet>
      <dgm:spPr/>
    </dgm:pt>
    <dgm:pt modelId="{FEABF89D-EEC3-42F2-A022-1CAE5BF610C6}" type="pres">
      <dgm:prSet presAssocID="{F0A2E9E7-FB28-43C2-9A38-ACC9AA082751}" presName="sibTrans" presStyleCnt="0"/>
      <dgm:spPr/>
    </dgm:pt>
    <dgm:pt modelId="{F649D7A2-F16B-41AE-9EAE-8AEE38389CB4}" type="pres">
      <dgm:prSet presAssocID="{D8E78DD6-A1DA-4688-9246-11E9140C04AD}" presName="textNode" presStyleLbl="node1" presStyleIdx="4" presStyleCnt="8">
        <dgm:presLayoutVars>
          <dgm:bulletEnabled val="1"/>
        </dgm:presLayoutVars>
      </dgm:prSet>
      <dgm:spPr/>
    </dgm:pt>
    <dgm:pt modelId="{D657F0AD-3C47-4321-B48D-D8CD79846AEF}" type="pres">
      <dgm:prSet presAssocID="{1DF491FE-274F-4D54-8F1F-98EAC88E8E4D}" presName="sibTrans" presStyleCnt="0"/>
      <dgm:spPr/>
    </dgm:pt>
    <dgm:pt modelId="{C9E1B8D8-9E15-4529-919E-3E128C14058D}" type="pres">
      <dgm:prSet presAssocID="{3A7D6DEC-8431-4B83-963D-3B65456D3DF8}" presName="textNode" presStyleLbl="node1" presStyleIdx="5" presStyleCnt="8">
        <dgm:presLayoutVars>
          <dgm:bulletEnabled val="1"/>
        </dgm:presLayoutVars>
      </dgm:prSet>
      <dgm:spPr/>
    </dgm:pt>
    <dgm:pt modelId="{A751697C-A570-41D0-94CF-0D08913C7B1B}" type="pres">
      <dgm:prSet presAssocID="{465A26FD-5F10-44CE-9E4B-2D0DFF72112D}" presName="sibTrans" presStyleCnt="0"/>
      <dgm:spPr/>
    </dgm:pt>
    <dgm:pt modelId="{A43E348A-5B72-4EF1-A05F-E60A00E572FE}" type="pres">
      <dgm:prSet presAssocID="{275DE94D-28D6-4384-8CD8-E20EE015A72E}" presName="textNode" presStyleLbl="node1" presStyleIdx="6" presStyleCnt="8">
        <dgm:presLayoutVars>
          <dgm:bulletEnabled val="1"/>
        </dgm:presLayoutVars>
      </dgm:prSet>
      <dgm:spPr/>
    </dgm:pt>
    <dgm:pt modelId="{4A19E250-F3F8-425A-9777-A3591233A002}" type="pres">
      <dgm:prSet presAssocID="{45B5AEFA-3C18-4772-A29E-5383496A37DA}" presName="sibTrans" presStyleCnt="0"/>
      <dgm:spPr/>
    </dgm:pt>
    <dgm:pt modelId="{8F05B827-1C8B-47F2-9226-7E8B9D484741}" type="pres">
      <dgm:prSet presAssocID="{21BBE4D8-AD2A-4DC9-94F1-BBCB44DFB8AE}" presName="textNode" presStyleLbl="node1" presStyleIdx="7" presStyleCnt="8">
        <dgm:presLayoutVars>
          <dgm:bulletEnabled val="1"/>
        </dgm:presLayoutVars>
      </dgm:prSet>
      <dgm:spPr/>
    </dgm:pt>
  </dgm:ptLst>
  <dgm:cxnLst>
    <dgm:cxn modelId="{E9189808-AA6D-4B12-B9A1-1FB62DB1EE89}" type="presOf" srcId="{BF9112E8-7B21-4ACE-AF02-97DB0560B856}" destId="{60E86C31-64A1-4B30-BDCB-779B00EEACEA}" srcOrd="0" destOrd="0" presId="urn:microsoft.com/office/officeart/2005/8/layout/hProcess9"/>
    <dgm:cxn modelId="{62467C0B-9A47-466B-ABA5-2E21D29D0BB2}" type="presOf" srcId="{275DE94D-28D6-4384-8CD8-E20EE015A72E}" destId="{A43E348A-5B72-4EF1-A05F-E60A00E572FE}" srcOrd="0" destOrd="0" presId="urn:microsoft.com/office/officeart/2005/8/layout/hProcess9"/>
    <dgm:cxn modelId="{287F5A22-A723-4012-A3BB-B377D29B2B54}" type="presOf" srcId="{D8E78DD6-A1DA-4688-9246-11E9140C04AD}" destId="{F649D7A2-F16B-41AE-9EAE-8AEE38389CB4}" srcOrd="0" destOrd="0" presId="urn:microsoft.com/office/officeart/2005/8/layout/hProcess9"/>
    <dgm:cxn modelId="{1F918F2B-3260-41EC-B6CD-E525356F830E}" type="presOf" srcId="{C0AEA250-2AC2-4258-A25A-9DD5ADDDF1BB}" destId="{C2D03DD5-7DDF-4449-86E3-4381B4549FDD}" srcOrd="0" destOrd="0" presId="urn:microsoft.com/office/officeart/2005/8/layout/hProcess9"/>
    <dgm:cxn modelId="{C2EFA561-2AA3-44E2-B5BD-3965C88F687D}" srcId="{451F748D-926B-4A69-BD1A-0D247AE29A0F}" destId="{275DE94D-28D6-4384-8CD8-E20EE015A72E}" srcOrd="6" destOrd="0" parTransId="{81059948-6E26-4624-954C-717D04FD9FC4}" sibTransId="{45B5AEFA-3C18-4772-A29E-5383496A37DA}"/>
    <dgm:cxn modelId="{E240BC6C-45A6-4590-8A9A-EAAB42593167}" srcId="{451F748D-926B-4A69-BD1A-0D247AE29A0F}" destId="{C0AEA250-2AC2-4258-A25A-9DD5ADDDF1BB}" srcOrd="2" destOrd="0" parTransId="{E70F53ED-2488-46E0-8F10-D5EFBF1CC5D7}" sibTransId="{F2C22B9E-7BAB-45FF-8A2D-4A78D9931D61}"/>
    <dgm:cxn modelId="{B6867A4F-5386-41A3-BDF3-50B404938A2B}" type="presOf" srcId="{451F748D-926B-4A69-BD1A-0D247AE29A0F}" destId="{964EB5A2-2B06-41B9-B8B9-37A76E7E6481}" srcOrd="0" destOrd="0" presId="urn:microsoft.com/office/officeart/2005/8/layout/hProcess9"/>
    <dgm:cxn modelId="{69B00D78-6A70-4351-9E6A-4ABD9CCEC5DC}" srcId="{451F748D-926B-4A69-BD1A-0D247AE29A0F}" destId="{61EBBFCD-F64E-428B-A52D-63608C0DEEE7}" srcOrd="3" destOrd="0" parTransId="{CE980186-A901-43DA-B362-E583E9A487DB}" sibTransId="{F0A2E9E7-FB28-43C2-9A38-ACC9AA082751}"/>
    <dgm:cxn modelId="{C242C596-5B38-4047-B38A-11BE73546081}" type="presOf" srcId="{3A7D6DEC-8431-4B83-963D-3B65456D3DF8}" destId="{C9E1B8D8-9E15-4529-919E-3E128C14058D}" srcOrd="0" destOrd="0" presId="urn:microsoft.com/office/officeart/2005/8/layout/hProcess9"/>
    <dgm:cxn modelId="{3F2D27A4-46D5-4067-9F32-0CF0E4397E8C}" srcId="{451F748D-926B-4A69-BD1A-0D247AE29A0F}" destId="{BF9112E8-7B21-4ACE-AF02-97DB0560B856}" srcOrd="1" destOrd="0" parTransId="{3587CE9B-5C9F-475B-B6A5-F54F9DE0258D}" sibTransId="{0F57DFF4-63BF-42EB-8938-C9B573B18569}"/>
    <dgm:cxn modelId="{50C5DCA5-1B1B-422D-9E05-AFB33DF707D1}" srcId="{451F748D-926B-4A69-BD1A-0D247AE29A0F}" destId="{D8E78DD6-A1DA-4688-9246-11E9140C04AD}" srcOrd="4" destOrd="0" parTransId="{9F8DB73C-0FD6-4DAA-BC71-7B0702C6D844}" sibTransId="{1DF491FE-274F-4D54-8F1F-98EAC88E8E4D}"/>
    <dgm:cxn modelId="{D66C13AD-3766-476B-8979-C2EC62106663}" srcId="{451F748D-926B-4A69-BD1A-0D247AE29A0F}" destId="{BC9074B0-E72B-4FB2-829B-D34416D5A231}" srcOrd="0" destOrd="0" parTransId="{18518AB9-48EA-4895-8E08-B16901693A7A}" sibTransId="{2979B98A-9409-4F8B-81D1-5C316482022F}"/>
    <dgm:cxn modelId="{33F4BCBC-F5DC-4A4F-B291-DD4036CAED0B}" srcId="{451F748D-926B-4A69-BD1A-0D247AE29A0F}" destId="{21BBE4D8-AD2A-4DC9-94F1-BBCB44DFB8AE}" srcOrd="7" destOrd="0" parTransId="{CD70FFAE-F54E-4426-9B2D-D79DF53F19FD}" sibTransId="{C40E4A06-66CF-4908-8589-CF1E93FBE615}"/>
    <dgm:cxn modelId="{010CD8D8-BD8C-46AF-BAC8-4A68F10D122D}" type="presOf" srcId="{21BBE4D8-AD2A-4DC9-94F1-BBCB44DFB8AE}" destId="{8F05B827-1C8B-47F2-9226-7E8B9D484741}" srcOrd="0" destOrd="0" presId="urn:microsoft.com/office/officeart/2005/8/layout/hProcess9"/>
    <dgm:cxn modelId="{E18833DD-3C3F-4A74-81BD-E2A365F66079}" srcId="{451F748D-926B-4A69-BD1A-0D247AE29A0F}" destId="{3A7D6DEC-8431-4B83-963D-3B65456D3DF8}" srcOrd="5" destOrd="0" parTransId="{548E30D9-6279-4778-8439-B1FCCBE5A437}" sibTransId="{465A26FD-5F10-44CE-9E4B-2D0DFF72112D}"/>
    <dgm:cxn modelId="{F5DFC0F8-6D06-434F-BD45-04D76AC8D81D}" type="presOf" srcId="{61EBBFCD-F64E-428B-A52D-63608C0DEEE7}" destId="{219841D0-17CB-436D-AFFD-B8F4486D99D9}" srcOrd="0" destOrd="0" presId="urn:microsoft.com/office/officeart/2005/8/layout/hProcess9"/>
    <dgm:cxn modelId="{6950A0FF-8B28-428F-855E-46CD3AA035EC}" type="presOf" srcId="{BC9074B0-E72B-4FB2-829B-D34416D5A231}" destId="{CA0328F9-25BF-46F9-82F0-22BADACC6890}" srcOrd="0" destOrd="0" presId="urn:microsoft.com/office/officeart/2005/8/layout/hProcess9"/>
    <dgm:cxn modelId="{79D9A0C0-4650-4276-988E-03552A1525CA}" type="presParOf" srcId="{964EB5A2-2B06-41B9-B8B9-37A76E7E6481}" destId="{FF1483A6-8622-459F-ACA1-6DC007DE7CA6}" srcOrd="0" destOrd="0" presId="urn:microsoft.com/office/officeart/2005/8/layout/hProcess9"/>
    <dgm:cxn modelId="{4CCD1D42-CA03-4F7A-BDDC-E83C115CE9E7}" type="presParOf" srcId="{964EB5A2-2B06-41B9-B8B9-37A76E7E6481}" destId="{99E025AD-B318-47FB-AE3B-8927D37361BB}" srcOrd="1" destOrd="0" presId="urn:microsoft.com/office/officeart/2005/8/layout/hProcess9"/>
    <dgm:cxn modelId="{593EE994-1E7A-448F-A6A5-BF9A767DC6CB}" type="presParOf" srcId="{99E025AD-B318-47FB-AE3B-8927D37361BB}" destId="{CA0328F9-25BF-46F9-82F0-22BADACC6890}" srcOrd="0" destOrd="0" presId="urn:microsoft.com/office/officeart/2005/8/layout/hProcess9"/>
    <dgm:cxn modelId="{3FE4911B-F06D-48B2-819F-4CE7C9CE7E56}" type="presParOf" srcId="{99E025AD-B318-47FB-AE3B-8927D37361BB}" destId="{704390A6-BFD8-4AC7-9E0C-A6C3E8877813}" srcOrd="1" destOrd="0" presId="urn:microsoft.com/office/officeart/2005/8/layout/hProcess9"/>
    <dgm:cxn modelId="{D389A287-2337-4B1B-AC79-E684F271A32A}" type="presParOf" srcId="{99E025AD-B318-47FB-AE3B-8927D37361BB}" destId="{60E86C31-64A1-4B30-BDCB-779B00EEACEA}" srcOrd="2" destOrd="0" presId="urn:microsoft.com/office/officeart/2005/8/layout/hProcess9"/>
    <dgm:cxn modelId="{007E14FE-0395-41ED-B3F5-7BAB056C801B}" type="presParOf" srcId="{99E025AD-B318-47FB-AE3B-8927D37361BB}" destId="{0F17BBA1-2E0F-42F0-A002-3508B176CEE5}" srcOrd="3" destOrd="0" presId="urn:microsoft.com/office/officeart/2005/8/layout/hProcess9"/>
    <dgm:cxn modelId="{008C000C-1694-425A-929E-0E05AB706BE2}" type="presParOf" srcId="{99E025AD-B318-47FB-AE3B-8927D37361BB}" destId="{C2D03DD5-7DDF-4449-86E3-4381B4549FDD}" srcOrd="4" destOrd="0" presId="urn:microsoft.com/office/officeart/2005/8/layout/hProcess9"/>
    <dgm:cxn modelId="{ABBD697B-FC91-48DF-A142-75B58B1119C2}" type="presParOf" srcId="{99E025AD-B318-47FB-AE3B-8927D37361BB}" destId="{B4004CB4-A9E9-4CC0-A77F-DDB3E97F2199}" srcOrd="5" destOrd="0" presId="urn:microsoft.com/office/officeart/2005/8/layout/hProcess9"/>
    <dgm:cxn modelId="{E9AD04B0-E598-4996-A20C-799F0D11AA85}" type="presParOf" srcId="{99E025AD-B318-47FB-AE3B-8927D37361BB}" destId="{219841D0-17CB-436D-AFFD-B8F4486D99D9}" srcOrd="6" destOrd="0" presId="urn:microsoft.com/office/officeart/2005/8/layout/hProcess9"/>
    <dgm:cxn modelId="{7F02C1E2-E122-42FD-9EF3-74523E1D3959}" type="presParOf" srcId="{99E025AD-B318-47FB-AE3B-8927D37361BB}" destId="{FEABF89D-EEC3-42F2-A022-1CAE5BF610C6}" srcOrd="7" destOrd="0" presId="urn:microsoft.com/office/officeart/2005/8/layout/hProcess9"/>
    <dgm:cxn modelId="{129FDF98-0B4A-4EE7-9187-C243A11C2776}" type="presParOf" srcId="{99E025AD-B318-47FB-AE3B-8927D37361BB}" destId="{F649D7A2-F16B-41AE-9EAE-8AEE38389CB4}" srcOrd="8" destOrd="0" presId="urn:microsoft.com/office/officeart/2005/8/layout/hProcess9"/>
    <dgm:cxn modelId="{1AECF1D2-2E46-46A4-94D0-6E502E885BFA}" type="presParOf" srcId="{99E025AD-B318-47FB-AE3B-8927D37361BB}" destId="{D657F0AD-3C47-4321-B48D-D8CD79846AEF}" srcOrd="9" destOrd="0" presId="urn:microsoft.com/office/officeart/2005/8/layout/hProcess9"/>
    <dgm:cxn modelId="{A68DBC4B-7E3E-43D5-9D12-CD7EDFB4F610}" type="presParOf" srcId="{99E025AD-B318-47FB-AE3B-8927D37361BB}" destId="{C9E1B8D8-9E15-4529-919E-3E128C14058D}" srcOrd="10" destOrd="0" presId="urn:microsoft.com/office/officeart/2005/8/layout/hProcess9"/>
    <dgm:cxn modelId="{3B632427-F71D-4F8F-8AF9-F8180DC36482}" type="presParOf" srcId="{99E025AD-B318-47FB-AE3B-8927D37361BB}" destId="{A751697C-A570-41D0-94CF-0D08913C7B1B}" srcOrd="11" destOrd="0" presId="urn:microsoft.com/office/officeart/2005/8/layout/hProcess9"/>
    <dgm:cxn modelId="{A840DF97-6EF6-43C4-ABFB-86B9F08C6AC1}" type="presParOf" srcId="{99E025AD-B318-47FB-AE3B-8927D37361BB}" destId="{A43E348A-5B72-4EF1-A05F-E60A00E572FE}" srcOrd="12" destOrd="0" presId="urn:microsoft.com/office/officeart/2005/8/layout/hProcess9"/>
    <dgm:cxn modelId="{0272D439-494F-41C9-B6BB-9ADB002791E2}" type="presParOf" srcId="{99E025AD-B318-47FB-AE3B-8927D37361BB}" destId="{4A19E250-F3F8-425A-9777-A3591233A002}" srcOrd="13" destOrd="0" presId="urn:microsoft.com/office/officeart/2005/8/layout/hProcess9"/>
    <dgm:cxn modelId="{193A873D-E813-4FA6-8394-8A4E69F5F004}" type="presParOf" srcId="{99E025AD-B318-47FB-AE3B-8927D37361BB}" destId="{8F05B827-1C8B-47F2-9226-7E8B9D484741}" srcOrd="14" destOrd="0" presId="urn:microsoft.com/office/officeart/2005/8/layout/hProcess9"/>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4.xml><?xml version="1.0" encoding="utf-8"?>
<dgm:dataModel xmlns:dgm="http://schemas.openxmlformats.org/drawingml/2006/diagram" xmlns:a="http://schemas.openxmlformats.org/drawingml/2006/main">
  <dgm:ptLst>
    <dgm:pt modelId="{490F18A2-1D04-409A-B48F-4ECD66321D5B}" type="doc">
      <dgm:prSet loTypeId="urn:microsoft.com/office/officeart/2005/8/layout/vList2" loCatId="list" qsTypeId="urn:microsoft.com/office/officeart/2005/8/quickstyle/simple1" qsCatId="simple" csTypeId="urn:microsoft.com/office/officeart/2005/8/colors/accent0_2" csCatId="mainScheme"/>
      <dgm:spPr/>
      <dgm:t>
        <a:bodyPr/>
        <a:lstStyle/>
        <a:p>
          <a:endParaRPr lang="en-US"/>
        </a:p>
      </dgm:t>
    </dgm:pt>
    <dgm:pt modelId="{62AC4876-132F-4CED-A811-C7CEF3B98D14}">
      <dgm:prSet/>
      <dgm:spPr/>
      <dgm:t>
        <a:bodyPr/>
        <a:lstStyle/>
        <a:p>
          <a:pPr algn="ctr"/>
          <a:r>
            <a:rPr lang="en-US" i="1" baseline="0" dirty="0"/>
            <a:t>The </a:t>
          </a:r>
          <a:r>
            <a:rPr lang="en-US" i="1" baseline="0" dirty="0">
              <a:solidFill>
                <a:srgbClr val="002060"/>
              </a:solidFill>
              <a:hlinkClick xmlns:r="http://schemas.openxmlformats.org/officeDocument/2006/relationships" r:id="rId1">
                <a:extLst>
                  <a:ext uri="{A12FA001-AC4F-418D-AE19-62706E023703}">
                    <ahyp:hlinkClr xmlns:ahyp="http://schemas.microsoft.com/office/drawing/2018/hyperlinkcolor" val="tx"/>
                  </a:ext>
                </a:extLst>
              </a:hlinkClick>
            </a:rPr>
            <a:t>Biosafety Plan</a:t>
          </a:r>
          <a:r>
            <a:rPr lang="en-US" i="1" baseline="0" dirty="0">
              <a:solidFill>
                <a:srgbClr val="002060"/>
              </a:solidFill>
            </a:rPr>
            <a:t> </a:t>
          </a:r>
          <a:r>
            <a:rPr lang="en-US" i="1" baseline="0" dirty="0"/>
            <a:t>contains detailed information on biohazardous waste disposal and transportation.</a:t>
          </a:r>
          <a:endParaRPr lang="en-US" dirty="0"/>
        </a:p>
      </dgm:t>
    </dgm:pt>
    <dgm:pt modelId="{A0FD1EFC-87ED-40F1-B25B-101C4AD84C1D}" type="parTrans" cxnId="{3A93D73E-188F-4FFF-B8CD-4ACFCF884277}">
      <dgm:prSet/>
      <dgm:spPr/>
      <dgm:t>
        <a:bodyPr/>
        <a:lstStyle/>
        <a:p>
          <a:pPr algn="ctr"/>
          <a:endParaRPr lang="en-US"/>
        </a:p>
      </dgm:t>
    </dgm:pt>
    <dgm:pt modelId="{257C3380-E0A5-494E-9FA2-E0C3024FB70D}" type="sibTrans" cxnId="{3A93D73E-188F-4FFF-B8CD-4ACFCF884277}">
      <dgm:prSet/>
      <dgm:spPr/>
      <dgm:t>
        <a:bodyPr/>
        <a:lstStyle/>
        <a:p>
          <a:pPr algn="ctr"/>
          <a:endParaRPr lang="en-US"/>
        </a:p>
      </dgm:t>
    </dgm:pt>
    <dgm:pt modelId="{84E5BE20-238D-4750-9A83-43D2100EBF6A}" type="pres">
      <dgm:prSet presAssocID="{490F18A2-1D04-409A-B48F-4ECD66321D5B}" presName="linear" presStyleCnt="0">
        <dgm:presLayoutVars>
          <dgm:animLvl val="lvl"/>
          <dgm:resizeHandles val="exact"/>
        </dgm:presLayoutVars>
      </dgm:prSet>
      <dgm:spPr/>
    </dgm:pt>
    <dgm:pt modelId="{E5A24C9C-9649-4860-960C-64129F2DD4A4}" type="pres">
      <dgm:prSet presAssocID="{62AC4876-132F-4CED-A811-C7CEF3B98D14}" presName="parentText" presStyleLbl="node1" presStyleIdx="0" presStyleCnt="1" custLinFactNeighborX="130" custLinFactNeighborY="-1081">
        <dgm:presLayoutVars>
          <dgm:chMax val="0"/>
          <dgm:bulletEnabled val="1"/>
        </dgm:presLayoutVars>
      </dgm:prSet>
      <dgm:spPr/>
    </dgm:pt>
  </dgm:ptLst>
  <dgm:cxnLst>
    <dgm:cxn modelId="{3A93D73E-188F-4FFF-B8CD-4ACFCF884277}" srcId="{490F18A2-1D04-409A-B48F-4ECD66321D5B}" destId="{62AC4876-132F-4CED-A811-C7CEF3B98D14}" srcOrd="0" destOrd="0" parTransId="{A0FD1EFC-87ED-40F1-B25B-101C4AD84C1D}" sibTransId="{257C3380-E0A5-494E-9FA2-E0C3024FB70D}"/>
    <dgm:cxn modelId="{1AB64844-F3F8-4DEC-BCC6-CBB2310B3F16}" type="presOf" srcId="{490F18A2-1D04-409A-B48F-4ECD66321D5B}" destId="{84E5BE20-238D-4750-9A83-43D2100EBF6A}" srcOrd="0" destOrd="0" presId="urn:microsoft.com/office/officeart/2005/8/layout/vList2"/>
    <dgm:cxn modelId="{A9488287-E721-4756-A361-1D874593C0BE}" type="presOf" srcId="{62AC4876-132F-4CED-A811-C7CEF3B98D14}" destId="{E5A24C9C-9649-4860-960C-64129F2DD4A4}" srcOrd="0" destOrd="0" presId="urn:microsoft.com/office/officeart/2005/8/layout/vList2"/>
    <dgm:cxn modelId="{77C5BD86-6D43-449E-93DE-400871D0D9C8}" type="presParOf" srcId="{84E5BE20-238D-4750-9A83-43D2100EBF6A}" destId="{E5A24C9C-9649-4860-960C-64129F2DD4A4}" srcOrd="0"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35.xml><?xml version="1.0" encoding="utf-8"?>
<dgm:dataModel xmlns:dgm="http://schemas.openxmlformats.org/drawingml/2006/diagram" xmlns:a="http://schemas.openxmlformats.org/drawingml/2006/main">
  <dgm:ptLst>
    <dgm:pt modelId="{79F28F65-27C6-4E54-A341-5F5521C055F1}"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26C6EBCA-EB2A-4424-89E6-FC5EE0602D3B}">
      <dgm:prSet/>
      <dgm:spPr>
        <a:solidFill>
          <a:srgbClr val="002060"/>
        </a:solidFill>
      </dgm:spPr>
      <dgm:t>
        <a:bodyPr/>
        <a:lstStyle/>
        <a:p>
          <a:pPr algn="ctr"/>
          <a:r>
            <a:rPr lang="en-US" baseline="0" dirty="0"/>
            <a:t>In order to prevent potential exposure of personnel or release of biohazards into the environment, disinfect and dispose of lab materials properly.</a:t>
          </a:r>
          <a:endParaRPr lang="en-US" dirty="0"/>
        </a:p>
      </dgm:t>
    </dgm:pt>
    <dgm:pt modelId="{4FC60B7B-D2F0-48C8-A43A-0DEE87CE54A4}" type="parTrans" cxnId="{923E16F6-3C69-42A6-BA99-432988469096}">
      <dgm:prSet/>
      <dgm:spPr/>
      <dgm:t>
        <a:bodyPr/>
        <a:lstStyle/>
        <a:p>
          <a:endParaRPr lang="en-US"/>
        </a:p>
      </dgm:t>
    </dgm:pt>
    <dgm:pt modelId="{05B1A232-9028-4527-9F89-F48F8F54B25F}" type="sibTrans" cxnId="{923E16F6-3C69-42A6-BA99-432988469096}">
      <dgm:prSet/>
      <dgm:spPr/>
      <dgm:t>
        <a:bodyPr/>
        <a:lstStyle/>
        <a:p>
          <a:endParaRPr lang="en-US"/>
        </a:p>
      </dgm:t>
    </dgm:pt>
    <dgm:pt modelId="{ABA8C519-D50B-4114-8091-633B8E532F9D}" type="pres">
      <dgm:prSet presAssocID="{79F28F65-27C6-4E54-A341-5F5521C055F1}" presName="linear" presStyleCnt="0">
        <dgm:presLayoutVars>
          <dgm:animLvl val="lvl"/>
          <dgm:resizeHandles val="exact"/>
        </dgm:presLayoutVars>
      </dgm:prSet>
      <dgm:spPr/>
    </dgm:pt>
    <dgm:pt modelId="{DE48F67F-93A0-4C0C-8A33-49A82F551418}" type="pres">
      <dgm:prSet presAssocID="{26C6EBCA-EB2A-4424-89E6-FC5EE0602D3B}" presName="parentText" presStyleLbl="node1" presStyleIdx="0" presStyleCnt="1" custLinFactNeighborY="-32937">
        <dgm:presLayoutVars>
          <dgm:chMax val="0"/>
          <dgm:bulletEnabled val="1"/>
        </dgm:presLayoutVars>
      </dgm:prSet>
      <dgm:spPr/>
    </dgm:pt>
  </dgm:ptLst>
  <dgm:cxnLst>
    <dgm:cxn modelId="{07C2C54F-4198-415A-8239-CA420271631A}" type="presOf" srcId="{79F28F65-27C6-4E54-A341-5F5521C055F1}" destId="{ABA8C519-D50B-4114-8091-633B8E532F9D}" srcOrd="0" destOrd="0" presId="urn:microsoft.com/office/officeart/2005/8/layout/vList2"/>
    <dgm:cxn modelId="{DB372FA0-2FCF-4C99-A066-53D6B5482280}" type="presOf" srcId="{26C6EBCA-EB2A-4424-89E6-FC5EE0602D3B}" destId="{DE48F67F-93A0-4C0C-8A33-49A82F551418}" srcOrd="0" destOrd="0" presId="urn:microsoft.com/office/officeart/2005/8/layout/vList2"/>
    <dgm:cxn modelId="{923E16F6-3C69-42A6-BA99-432988469096}" srcId="{79F28F65-27C6-4E54-A341-5F5521C055F1}" destId="{26C6EBCA-EB2A-4424-89E6-FC5EE0602D3B}" srcOrd="0" destOrd="0" parTransId="{4FC60B7B-D2F0-48C8-A43A-0DEE87CE54A4}" sibTransId="{05B1A232-9028-4527-9F89-F48F8F54B25F}"/>
    <dgm:cxn modelId="{3B4C3C2F-D9DE-44C3-B9CC-E0C819B073A5}" type="presParOf" srcId="{ABA8C519-D50B-4114-8091-633B8E532F9D}" destId="{DE48F67F-93A0-4C0C-8A33-49A82F551418}"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6.xml><?xml version="1.0" encoding="utf-8"?>
<dgm:dataModel xmlns:dgm="http://schemas.openxmlformats.org/drawingml/2006/diagram" xmlns:a="http://schemas.openxmlformats.org/drawingml/2006/main">
  <dgm:ptLst>
    <dgm:pt modelId="{3048E7C6-9FBA-4595-AC6B-4A84CEAD6A83}" type="doc">
      <dgm:prSet loTypeId="urn:microsoft.com/office/officeart/2005/8/layout/hList7" loCatId="list" qsTypeId="urn:microsoft.com/office/officeart/2005/8/quickstyle/simple1" qsCatId="simple" csTypeId="urn:microsoft.com/office/officeart/2005/8/colors/accent1_2" csCatId="accent1" phldr="1"/>
      <dgm:spPr/>
      <dgm:t>
        <a:bodyPr/>
        <a:lstStyle/>
        <a:p>
          <a:endParaRPr lang="en-US"/>
        </a:p>
      </dgm:t>
    </dgm:pt>
    <dgm:pt modelId="{7E8AA016-04AE-4D54-A245-703C5B5C714D}">
      <dgm:prSet/>
      <dgm:spPr>
        <a:solidFill>
          <a:srgbClr val="002060"/>
        </a:solidFill>
      </dgm:spPr>
      <dgm:t>
        <a:bodyPr/>
        <a:lstStyle/>
        <a:p>
          <a:r>
            <a:rPr lang="en-US" baseline="0"/>
            <a:t>Decontaminate work surfaces after you’ve completed your work and especially after any splash or spill of biohazardous materials.</a:t>
          </a:r>
          <a:endParaRPr lang="en-US"/>
        </a:p>
      </dgm:t>
    </dgm:pt>
    <dgm:pt modelId="{CB153B48-9288-4E99-BF98-7F9E41D9D97D}" type="parTrans" cxnId="{E0148B66-E7A6-467F-9425-9181E99C7478}">
      <dgm:prSet/>
      <dgm:spPr/>
      <dgm:t>
        <a:bodyPr/>
        <a:lstStyle/>
        <a:p>
          <a:endParaRPr lang="en-US"/>
        </a:p>
      </dgm:t>
    </dgm:pt>
    <dgm:pt modelId="{672DE81A-6435-460E-A2AC-C438913412EF}" type="sibTrans" cxnId="{E0148B66-E7A6-467F-9425-9181E99C7478}">
      <dgm:prSet/>
      <dgm:spPr/>
      <dgm:t>
        <a:bodyPr/>
        <a:lstStyle/>
        <a:p>
          <a:endParaRPr lang="en-US"/>
        </a:p>
      </dgm:t>
    </dgm:pt>
    <dgm:pt modelId="{52088F22-D618-456E-A736-DA5B0D8C5C0B}">
      <dgm:prSet/>
      <dgm:spPr>
        <a:solidFill>
          <a:srgbClr val="002060"/>
        </a:solidFill>
      </dgm:spPr>
      <dgm:t>
        <a:bodyPr/>
        <a:lstStyle/>
        <a:p>
          <a:r>
            <a:rPr lang="en-US" baseline="0"/>
            <a:t>Decontaminate all microbial cultures, prior to disposal, by either autoclaving or using agent appropriate disinfectants.</a:t>
          </a:r>
          <a:endParaRPr lang="en-US"/>
        </a:p>
      </dgm:t>
    </dgm:pt>
    <dgm:pt modelId="{9C800CC1-393D-4782-814F-BF7761594ED3}" type="parTrans" cxnId="{5BC720DB-C570-4E6E-93DE-753123503564}">
      <dgm:prSet/>
      <dgm:spPr/>
      <dgm:t>
        <a:bodyPr/>
        <a:lstStyle/>
        <a:p>
          <a:endParaRPr lang="en-US"/>
        </a:p>
      </dgm:t>
    </dgm:pt>
    <dgm:pt modelId="{E974C3A8-7421-4EBB-BEA5-AE080F0EB74E}" type="sibTrans" cxnId="{5BC720DB-C570-4E6E-93DE-753123503564}">
      <dgm:prSet/>
      <dgm:spPr/>
      <dgm:t>
        <a:bodyPr/>
        <a:lstStyle/>
        <a:p>
          <a:endParaRPr lang="en-US"/>
        </a:p>
      </dgm:t>
    </dgm:pt>
    <dgm:pt modelId="{371ADA6F-0D92-4083-A197-2C907FF53AD6}">
      <dgm:prSet/>
      <dgm:spPr>
        <a:solidFill>
          <a:srgbClr val="002060"/>
        </a:solidFill>
      </dgm:spPr>
      <dgm:t>
        <a:bodyPr/>
        <a:lstStyle/>
        <a:p>
          <a:r>
            <a:rPr lang="en-US" baseline="0"/>
            <a:t>Decontaminate used and disposable lab supplies, prior to disposal, by autoclaving.</a:t>
          </a:r>
          <a:endParaRPr lang="en-US"/>
        </a:p>
      </dgm:t>
    </dgm:pt>
    <dgm:pt modelId="{AB5C639A-B65B-437D-854A-D70AFF1168FB}" type="parTrans" cxnId="{37CDCA0F-3719-4A60-B85C-C2878ACF5C4D}">
      <dgm:prSet/>
      <dgm:spPr/>
      <dgm:t>
        <a:bodyPr/>
        <a:lstStyle/>
        <a:p>
          <a:endParaRPr lang="en-US"/>
        </a:p>
      </dgm:t>
    </dgm:pt>
    <dgm:pt modelId="{9F2A84DD-8014-46F4-9D32-D97874916A60}" type="sibTrans" cxnId="{37CDCA0F-3719-4A60-B85C-C2878ACF5C4D}">
      <dgm:prSet/>
      <dgm:spPr/>
      <dgm:t>
        <a:bodyPr/>
        <a:lstStyle/>
        <a:p>
          <a:endParaRPr lang="en-US"/>
        </a:p>
      </dgm:t>
    </dgm:pt>
    <dgm:pt modelId="{B395E335-C530-4D60-9B20-405198D77E6B}">
      <dgm:prSet/>
      <dgm:spPr>
        <a:solidFill>
          <a:srgbClr val="002060"/>
        </a:solidFill>
      </dgm:spPr>
      <dgm:t>
        <a:bodyPr/>
        <a:lstStyle/>
        <a:p>
          <a:r>
            <a:rPr lang="en-US" baseline="0"/>
            <a:t>Regularly clean and decontaminate non-disposable laboratory equipment using disinfectant, especially prior to removal from the lab.</a:t>
          </a:r>
          <a:endParaRPr lang="en-US"/>
        </a:p>
      </dgm:t>
    </dgm:pt>
    <dgm:pt modelId="{DDB1237D-D92A-4E45-8A35-259910E18F3E}" type="parTrans" cxnId="{40A505CA-8A4C-4644-9681-D32C49B8D9A3}">
      <dgm:prSet/>
      <dgm:spPr/>
      <dgm:t>
        <a:bodyPr/>
        <a:lstStyle/>
        <a:p>
          <a:endParaRPr lang="en-US"/>
        </a:p>
      </dgm:t>
    </dgm:pt>
    <dgm:pt modelId="{E99B5647-EEEF-437F-B4F7-F952A87F264B}" type="sibTrans" cxnId="{40A505CA-8A4C-4644-9681-D32C49B8D9A3}">
      <dgm:prSet/>
      <dgm:spPr/>
      <dgm:t>
        <a:bodyPr/>
        <a:lstStyle/>
        <a:p>
          <a:endParaRPr lang="en-US"/>
        </a:p>
      </dgm:t>
    </dgm:pt>
    <dgm:pt modelId="{09F502F5-339A-4643-A7EF-5DFDCAAA3891}" type="pres">
      <dgm:prSet presAssocID="{3048E7C6-9FBA-4595-AC6B-4A84CEAD6A83}" presName="Name0" presStyleCnt="0">
        <dgm:presLayoutVars>
          <dgm:dir/>
          <dgm:resizeHandles val="exact"/>
        </dgm:presLayoutVars>
      </dgm:prSet>
      <dgm:spPr/>
    </dgm:pt>
    <dgm:pt modelId="{BFEE3C9C-60EF-494C-BF74-257F61A51503}" type="pres">
      <dgm:prSet presAssocID="{3048E7C6-9FBA-4595-AC6B-4A84CEAD6A83}" presName="fgShape" presStyleLbl="fgShp" presStyleIdx="0" presStyleCnt="1"/>
      <dgm:spPr>
        <a:solidFill>
          <a:srgbClr val="00B050"/>
        </a:solidFill>
      </dgm:spPr>
    </dgm:pt>
    <dgm:pt modelId="{4C0BC1D3-1994-44AB-80C9-B3C5E0F92EE4}" type="pres">
      <dgm:prSet presAssocID="{3048E7C6-9FBA-4595-AC6B-4A84CEAD6A83}" presName="linComp" presStyleCnt="0"/>
      <dgm:spPr/>
    </dgm:pt>
    <dgm:pt modelId="{5634ED31-8EB1-4E2D-8FAF-E618A02DDDDA}" type="pres">
      <dgm:prSet presAssocID="{7E8AA016-04AE-4D54-A245-703C5B5C714D}" presName="compNode" presStyleCnt="0"/>
      <dgm:spPr/>
    </dgm:pt>
    <dgm:pt modelId="{F42BAD47-9DF0-468C-BF89-45D5B9FA624B}" type="pres">
      <dgm:prSet presAssocID="{7E8AA016-04AE-4D54-A245-703C5B5C714D}" presName="bkgdShape" presStyleLbl="node1" presStyleIdx="0" presStyleCnt="4"/>
      <dgm:spPr/>
    </dgm:pt>
    <dgm:pt modelId="{FCA8FF2D-76E4-4987-8332-48430FF91031}" type="pres">
      <dgm:prSet presAssocID="{7E8AA016-04AE-4D54-A245-703C5B5C714D}" presName="nodeTx" presStyleLbl="node1" presStyleIdx="0" presStyleCnt="4">
        <dgm:presLayoutVars>
          <dgm:bulletEnabled val="1"/>
        </dgm:presLayoutVars>
      </dgm:prSet>
      <dgm:spPr/>
    </dgm:pt>
    <dgm:pt modelId="{6B800087-9ECB-4210-9D59-F3CE2A4B9C41}" type="pres">
      <dgm:prSet presAssocID="{7E8AA016-04AE-4D54-A245-703C5B5C714D}" presName="invisiNode" presStyleLbl="node1" presStyleIdx="0" presStyleCnt="4"/>
      <dgm:spPr/>
    </dgm:pt>
    <dgm:pt modelId="{BA26C1B3-C934-419E-9770-0AFDD668F1D1}" type="pres">
      <dgm:prSet presAssocID="{7E8AA016-04AE-4D54-A245-703C5B5C714D}" presName="imagNode" presStyleLbl="fgImgPlace1" presStyleIdx="0" presStyleCnt="4"/>
      <dgm:spPr>
        <a:blipFill>
          <a:blip xmlns:r="http://schemas.openxmlformats.org/officeDocument/2006/relationships" r:embed="rId1" cstate="print">
            <a:extLst>
              <a:ext uri="{28A0092B-C50C-407E-A947-70E740481C1C}">
                <a14:useLocalDpi xmlns:a14="http://schemas.microsoft.com/office/drawing/2010/main" val="0"/>
              </a:ext>
              <a:ext uri="{837473B0-CC2E-450A-ABE3-18F120FF3D39}">
                <a1611:picAttrSrcUrl xmlns:a1611="http://schemas.microsoft.com/office/drawing/2016/11/main" r:id="rId2"/>
              </a:ext>
            </a:extLst>
          </a:blip>
          <a:srcRect/>
          <a:stretch>
            <a:fillRect l="-41000" r="-41000"/>
          </a:stretch>
        </a:blipFill>
      </dgm:spPr>
    </dgm:pt>
    <dgm:pt modelId="{11011AC7-6100-461E-912E-A48DFC68617D}" type="pres">
      <dgm:prSet presAssocID="{672DE81A-6435-460E-A2AC-C438913412EF}" presName="sibTrans" presStyleLbl="sibTrans2D1" presStyleIdx="0" presStyleCnt="0"/>
      <dgm:spPr/>
    </dgm:pt>
    <dgm:pt modelId="{09A33ED4-DE33-4C74-90BB-368566CE4245}" type="pres">
      <dgm:prSet presAssocID="{52088F22-D618-456E-A736-DA5B0D8C5C0B}" presName="compNode" presStyleCnt="0"/>
      <dgm:spPr/>
    </dgm:pt>
    <dgm:pt modelId="{51704541-77AA-48CB-8B5F-61505373F19C}" type="pres">
      <dgm:prSet presAssocID="{52088F22-D618-456E-A736-DA5B0D8C5C0B}" presName="bkgdShape" presStyleLbl="node1" presStyleIdx="1" presStyleCnt="4"/>
      <dgm:spPr/>
    </dgm:pt>
    <dgm:pt modelId="{DCF7D1E3-372C-468C-987E-F36F8BF10EFB}" type="pres">
      <dgm:prSet presAssocID="{52088F22-D618-456E-A736-DA5B0D8C5C0B}" presName="nodeTx" presStyleLbl="node1" presStyleIdx="1" presStyleCnt="4">
        <dgm:presLayoutVars>
          <dgm:bulletEnabled val="1"/>
        </dgm:presLayoutVars>
      </dgm:prSet>
      <dgm:spPr/>
    </dgm:pt>
    <dgm:pt modelId="{E1359587-1167-4498-A628-3567E3BC7FF7}" type="pres">
      <dgm:prSet presAssocID="{52088F22-D618-456E-A736-DA5B0D8C5C0B}" presName="invisiNode" presStyleLbl="node1" presStyleIdx="1" presStyleCnt="4"/>
      <dgm:spPr/>
    </dgm:pt>
    <dgm:pt modelId="{1AEB7301-D851-4DEF-BE05-1C162C148DEB}" type="pres">
      <dgm:prSet presAssocID="{52088F22-D618-456E-A736-DA5B0D8C5C0B}" presName="imagNode" presStyleLbl="fgImgPlace1" presStyleIdx="1" presStyleCnt="4"/>
      <dgm:spPr>
        <a:blipFill>
          <a:blip xmlns:r="http://schemas.openxmlformats.org/officeDocument/2006/relationships"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a:stretch>
            <a:fillRect l="-39000" r="-39000"/>
          </a:stretch>
        </a:blipFill>
      </dgm:spPr>
    </dgm:pt>
    <dgm:pt modelId="{C36DF39D-A1F4-4120-80CE-7378EADA6B75}" type="pres">
      <dgm:prSet presAssocID="{E974C3A8-7421-4EBB-BEA5-AE080F0EB74E}" presName="sibTrans" presStyleLbl="sibTrans2D1" presStyleIdx="0" presStyleCnt="0"/>
      <dgm:spPr/>
    </dgm:pt>
    <dgm:pt modelId="{79C3B472-6B3A-4F68-8770-46B7FB34D344}" type="pres">
      <dgm:prSet presAssocID="{371ADA6F-0D92-4083-A197-2C907FF53AD6}" presName="compNode" presStyleCnt="0"/>
      <dgm:spPr/>
    </dgm:pt>
    <dgm:pt modelId="{8EC73E9F-008B-44DC-AE63-5446FB74B596}" type="pres">
      <dgm:prSet presAssocID="{371ADA6F-0D92-4083-A197-2C907FF53AD6}" presName="bkgdShape" presStyleLbl="node1" presStyleIdx="2" presStyleCnt="4"/>
      <dgm:spPr/>
    </dgm:pt>
    <dgm:pt modelId="{424DBE1F-9F39-46BD-B955-852487E63060}" type="pres">
      <dgm:prSet presAssocID="{371ADA6F-0D92-4083-A197-2C907FF53AD6}" presName="nodeTx" presStyleLbl="node1" presStyleIdx="2" presStyleCnt="4">
        <dgm:presLayoutVars>
          <dgm:bulletEnabled val="1"/>
        </dgm:presLayoutVars>
      </dgm:prSet>
      <dgm:spPr/>
    </dgm:pt>
    <dgm:pt modelId="{4395908D-F70A-4E01-8BAD-81CA64688049}" type="pres">
      <dgm:prSet presAssocID="{371ADA6F-0D92-4083-A197-2C907FF53AD6}" presName="invisiNode" presStyleLbl="node1" presStyleIdx="2" presStyleCnt="4"/>
      <dgm:spPr/>
    </dgm:pt>
    <dgm:pt modelId="{A3CED8C8-0FD5-4905-B46E-8DC6D5322A98}" type="pres">
      <dgm:prSet presAssocID="{371ADA6F-0D92-4083-A197-2C907FF53AD6}" presName="imagNode" presStyleLbl="fgImgPlace1" presStyleIdx="2" presStyleCnt="4"/>
      <dgm:spPr>
        <a:blipFill>
          <a:blip xmlns:r="http://schemas.openxmlformats.org/officeDocument/2006/relationships" r:embed="rId5" cstate="print">
            <a:extLst>
              <a:ext uri="{28A0092B-C50C-407E-A947-70E740481C1C}">
                <a14:useLocalDpi xmlns:a14="http://schemas.microsoft.com/office/drawing/2010/main" val="0"/>
              </a:ext>
              <a:ext uri="{837473B0-CC2E-450A-ABE3-18F120FF3D39}">
                <a1611:picAttrSrcUrl xmlns:a1611="http://schemas.microsoft.com/office/drawing/2016/11/main" r:id="rId6"/>
              </a:ext>
            </a:extLst>
          </a:blip>
          <a:srcRect/>
          <a:stretch>
            <a:fillRect t="-4000" b="-4000"/>
          </a:stretch>
        </a:blipFill>
      </dgm:spPr>
    </dgm:pt>
    <dgm:pt modelId="{0092075F-5C42-4E86-8BE6-0042B26D99BA}" type="pres">
      <dgm:prSet presAssocID="{9F2A84DD-8014-46F4-9D32-D97874916A60}" presName="sibTrans" presStyleLbl="sibTrans2D1" presStyleIdx="0" presStyleCnt="0"/>
      <dgm:spPr/>
    </dgm:pt>
    <dgm:pt modelId="{0FEDB5F7-E1AC-4207-96E5-7C1063345DBF}" type="pres">
      <dgm:prSet presAssocID="{B395E335-C530-4D60-9B20-405198D77E6B}" presName="compNode" presStyleCnt="0"/>
      <dgm:spPr/>
    </dgm:pt>
    <dgm:pt modelId="{C8A1E49D-7752-44A6-9016-C6A3B1CF9E85}" type="pres">
      <dgm:prSet presAssocID="{B395E335-C530-4D60-9B20-405198D77E6B}" presName="bkgdShape" presStyleLbl="node1" presStyleIdx="3" presStyleCnt="4"/>
      <dgm:spPr/>
    </dgm:pt>
    <dgm:pt modelId="{C40CC928-D53C-4686-9C88-76A37B3DAE9A}" type="pres">
      <dgm:prSet presAssocID="{B395E335-C530-4D60-9B20-405198D77E6B}" presName="nodeTx" presStyleLbl="node1" presStyleIdx="3" presStyleCnt="4">
        <dgm:presLayoutVars>
          <dgm:bulletEnabled val="1"/>
        </dgm:presLayoutVars>
      </dgm:prSet>
      <dgm:spPr/>
    </dgm:pt>
    <dgm:pt modelId="{18D48B7D-CD34-4D6B-8F81-89036D7A8666}" type="pres">
      <dgm:prSet presAssocID="{B395E335-C530-4D60-9B20-405198D77E6B}" presName="invisiNode" presStyleLbl="node1" presStyleIdx="3" presStyleCnt="4"/>
      <dgm:spPr/>
    </dgm:pt>
    <dgm:pt modelId="{A9608441-86EB-49AF-8121-E138134D75B8}" type="pres">
      <dgm:prSet presAssocID="{B395E335-C530-4D60-9B20-405198D77E6B}" presName="imagNode" presStyleLbl="fgImgPlace1" presStyleIdx="3" presStyleCnt="4"/>
      <dgm:spPr>
        <a:blipFill>
          <a:blip xmlns:r="http://schemas.openxmlformats.org/officeDocument/2006/relationships" r:embed="rId7" cstate="print">
            <a:extLst>
              <a:ext uri="{28A0092B-C50C-407E-A947-70E740481C1C}">
                <a14:useLocalDpi xmlns:a14="http://schemas.microsoft.com/office/drawing/2010/main" val="0"/>
              </a:ext>
              <a:ext uri="{837473B0-CC2E-450A-ABE3-18F120FF3D39}">
                <a1611:picAttrSrcUrl xmlns:a1611="http://schemas.microsoft.com/office/drawing/2016/11/main" r:id="rId8"/>
              </a:ext>
            </a:extLst>
          </a:blip>
          <a:srcRect/>
          <a:stretch>
            <a:fillRect l="-9000" r="-9000"/>
          </a:stretch>
        </a:blipFill>
      </dgm:spPr>
    </dgm:pt>
  </dgm:ptLst>
  <dgm:cxnLst>
    <dgm:cxn modelId="{37CDCA0F-3719-4A60-B85C-C2878ACF5C4D}" srcId="{3048E7C6-9FBA-4595-AC6B-4A84CEAD6A83}" destId="{371ADA6F-0D92-4083-A197-2C907FF53AD6}" srcOrd="2" destOrd="0" parTransId="{AB5C639A-B65B-437D-854A-D70AFF1168FB}" sibTransId="{9F2A84DD-8014-46F4-9D32-D97874916A60}"/>
    <dgm:cxn modelId="{B111D11B-FAF6-40B0-9DE1-0FDCE2BB2F14}" type="presOf" srcId="{7E8AA016-04AE-4D54-A245-703C5B5C714D}" destId="{F42BAD47-9DF0-468C-BF89-45D5B9FA624B}" srcOrd="0" destOrd="0" presId="urn:microsoft.com/office/officeart/2005/8/layout/hList7"/>
    <dgm:cxn modelId="{241E4328-86CE-4C20-A7E4-784CF049AF83}" type="presOf" srcId="{52088F22-D618-456E-A736-DA5B0D8C5C0B}" destId="{51704541-77AA-48CB-8B5F-61505373F19C}" srcOrd="0" destOrd="0" presId="urn:microsoft.com/office/officeart/2005/8/layout/hList7"/>
    <dgm:cxn modelId="{FF83833C-7080-4877-9377-8F531990717A}" type="presOf" srcId="{B395E335-C530-4D60-9B20-405198D77E6B}" destId="{C40CC928-D53C-4686-9C88-76A37B3DAE9A}" srcOrd="1" destOrd="0" presId="urn:microsoft.com/office/officeart/2005/8/layout/hList7"/>
    <dgm:cxn modelId="{E0148B66-E7A6-467F-9425-9181E99C7478}" srcId="{3048E7C6-9FBA-4595-AC6B-4A84CEAD6A83}" destId="{7E8AA016-04AE-4D54-A245-703C5B5C714D}" srcOrd="0" destOrd="0" parTransId="{CB153B48-9288-4E99-BF98-7F9E41D9D97D}" sibTransId="{672DE81A-6435-460E-A2AC-C438913412EF}"/>
    <dgm:cxn modelId="{84909167-4299-4B49-ADA8-8339E98E1CB5}" type="presOf" srcId="{672DE81A-6435-460E-A2AC-C438913412EF}" destId="{11011AC7-6100-461E-912E-A48DFC68617D}" srcOrd="0" destOrd="0" presId="urn:microsoft.com/office/officeart/2005/8/layout/hList7"/>
    <dgm:cxn modelId="{1CBAE656-23EA-4402-978E-5B7C806F4C9B}" type="presOf" srcId="{9F2A84DD-8014-46F4-9D32-D97874916A60}" destId="{0092075F-5C42-4E86-8BE6-0042B26D99BA}" srcOrd="0" destOrd="0" presId="urn:microsoft.com/office/officeart/2005/8/layout/hList7"/>
    <dgm:cxn modelId="{1E5A768D-99CF-4756-8E90-551816B2454E}" type="presOf" srcId="{371ADA6F-0D92-4083-A197-2C907FF53AD6}" destId="{8EC73E9F-008B-44DC-AE63-5446FB74B596}" srcOrd="0" destOrd="0" presId="urn:microsoft.com/office/officeart/2005/8/layout/hList7"/>
    <dgm:cxn modelId="{DAD2A899-8B82-4240-9AFA-2FBA0CBA24C9}" type="presOf" srcId="{3048E7C6-9FBA-4595-AC6B-4A84CEAD6A83}" destId="{09F502F5-339A-4643-A7EF-5DFDCAAA3891}" srcOrd="0" destOrd="0" presId="urn:microsoft.com/office/officeart/2005/8/layout/hList7"/>
    <dgm:cxn modelId="{400B71A1-7F74-49B3-9DB0-CF80C5EFC144}" type="presOf" srcId="{E974C3A8-7421-4EBB-BEA5-AE080F0EB74E}" destId="{C36DF39D-A1F4-4120-80CE-7378EADA6B75}" srcOrd="0" destOrd="0" presId="urn:microsoft.com/office/officeart/2005/8/layout/hList7"/>
    <dgm:cxn modelId="{D68587B9-DFF4-4B1F-97F6-4E9C25E19AEB}" type="presOf" srcId="{7E8AA016-04AE-4D54-A245-703C5B5C714D}" destId="{FCA8FF2D-76E4-4987-8332-48430FF91031}" srcOrd="1" destOrd="0" presId="urn:microsoft.com/office/officeart/2005/8/layout/hList7"/>
    <dgm:cxn modelId="{31AE90C9-3438-4B2A-A627-4A26A1CCA222}" type="presOf" srcId="{52088F22-D618-456E-A736-DA5B0D8C5C0B}" destId="{DCF7D1E3-372C-468C-987E-F36F8BF10EFB}" srcOrd="1" destOrd="0" presId="urn:microsoft.com/office/officeart/2005/8/layout/hList7"/>
    <dgm:cxn modelId="{40A505CA-8A4C-4644-9681-D32C49B8D9A3}" srcId="{3048E7C6-9FBA-4595-AC6B-4A84CEAD6A83}" destId="{B395E335-C530-4D60-9B20-405198D77E6B}" srcOrd="3" destOrd="0" parTransId="{DDB1237D-D92A-4E45-8A35-259910E18F3E}" sibTransId="{E99B5647-EEEF-437F-B4F7-F952A87F264B}"/>
    <dgm:cxn modelId="{31A832D4-CE69-4891-9955-43E20B2B52A0}" type="presOf" srcId="{371ADA6F-0D92-4083-A197-2C907FF53AD6}" destId="{424DBE1F-9F39-46BD-B955-852487E63060}" srcOrd="1" destOrd="0" presId="urn:microsoft.com/office/officeart/2005/8/layout/hList7"/>
    <dgm:cxn modelId="{5BC720DB-C570-4E6E-93DE-753123503564}" srcId="{3048E7C6-9FBA-4595-AC6B-4A84CEAD6A83}" destId="{52088F22-D618-456E-A736-DA5B0D8C5C0B}" srcOrd="1" destOrd="0" parTransId="{9C800CC1-393D-4782-814F-BF7761594ED3}" sibTransId="{E974C3A8-7421-4EBB-BEA5-AE080F0EB74E}"/>
    <dgm:cxn modelId="{D88BFEEC-BC2A-4BC4-ADA5-0D19ABB3EFEB}" type="presOf" srcId="{B395E335-C530-4D60-9B20-405198D77E6B}" destId="{C8A1E49D-7752-44A6-9016-C6A3B1CF9E85}" srcOrd="0" destOrd="0" presId="urn:microsoft.com/office/officeart/2005/8/layout/hList7"/>
    <dgm:cxn modelId="{4D69741D-B312-421D-94BF-C37ABB238B13}" type="presParOf" srcId="{09F502F5-339A-4643-A7EF-5DFDCAAA3891}" destId="{BFEE3C9C-60EF-494C-BF74-257F61A51503}" srcOrd="0" destOrd="0" presId="urn:microsoft.com/office/officeart/2005/8/layout/hList7"/>
    <dgm:cxn modelId="{90797485-3C7C-47E4-8D14-BAB37ED6F16F}" type="presParOf" srcId="{09F502F5-339A-4643-A7EF-5DFDCAAA3891}" destId="{4C0BC1D3-1994-44AB-80C9-B3C5E0F92EE4}" srcOrd="1" destOrd="0" presId="urn:microsoft.com/office/officeart/2005/8/layout/hList7"/>
    <dgm:cxn modelId="{857EF317-EE68-4A12-A383-A4D426254278}" type="presParOf" srcId="{4C0BC1D3-1994-44AB-80C9-B3C5E0F92EE4}" destId="{5634ED31-8EB1-4E2D-8FAF-E618A02DDDDA}" srcOrd="0" destOrd="0" presId="urn:microsoft.com/office/officeart/2005/8/layout/hList7"/>
    <dgm:cxn modelId="{55C881DF-4343-445A-A834-4CD23BF87F43}" type="presParOf" srcId="{5634ED31-8EB1-4E2D-8FAF-E618A02DDDDA}" destId="{F42BAD47-9DF0-468C-BF89-45D5B9FA624B}" srcOrd="0" destOrd="0" presId="urn:microsoft.com/office/officeart/2005/8/layout/hList7"/>
    <dgm:cxn modelId="{88744026-9088-4A14-82C5-EF42B6A3A9C5}" type="presParOf" srcId="{5634ED31-8EB1-4E2D-8FAF-E618A02DDDDA}" destId="{FCA8FF2D-76E4-4987-8332-48430FF91031}" srcOrd="1" destOrd="0" presId="urn:microsoft.com/office/officeart/2005/8/layout/hList7"/>
    <dgm:cxn modelId="{2A896B36-7C5C-44C9-9753-C70D77A85456}" type="presParOf" srcId="{5634ED31-8EB1-4E2D-8FAF-E618A02DDDDA}" destId="{6B800087-9ECB-4210-9D59-F3CE2A4B9C41}" srcOrd="2" destOrd="0" presId="urn:microsoft.com/office/officeart/2005/8/layout/hList7"/>
    <dgm:cxn modelId="{3FBE8491-2D09-4842-B5C7-D2B93BE73760}" type="presParOf" srcId="{5634ED31-8EB1-4E2D-8FAF-E618A02DDDDA}" destId="{BA26C1B3-C934-419E-9770-0AFDD668F1D1}" srcOrd="3" destOrd="0" presId="urn:microsoft.com/office/officeart/2005/8/layout/hList7"/>
    <dgm:cxn modelId="{598CA0CB-4861-4402-81E8-253CB460F620}" type="presParOf" srcId="{4C0BC1D3-1994-44AB-80C9-B3C5E0F92EE4}" destId="{11011AC7-6100-461E-912E-A48DFC68617D}" srcOrd="1" destOrd="0" presId="urn:microsoft.com/office/officeart/2005/8/layout/hList7"/>
    <dgm:cxn modelId="{936FBB2A-34AB-4B36-8098-DBA1EE691AF0}" type="presParOf" srcId="{4C0BC1D3-1994-44AB-80C9-B3C5E0F92EE4}" destId="{09A33ED4-DE33-4C74-90BB-368566CE4245}" srcOrd="2" destOrd="0" presId="urn:microsoft.com/office/officeart/2005/8/layout/hList7"/>
    <dgm:cxn modelId="{416FE6DE-A3B7-4051-A253-5CBC54DF845A}" type="presParOf" srcId="{09A33ED4-DE33-4C74-90BB-368566CE4245}" destId="{51704541-77AA-48CB-8B5F-61505373F19C}" srcOrd="0" destOrd="0" presId="urn:microsoft.com/office/officeart/2005/8/layout/hList7"/>
    <dgm:cxn modelId="{8D000F3F-1775-4CE3-A85D-62ADD3F3FE70}" type="presParOf" srcId="{09A33ED4-DE33-4C74-90BB-368566CE4245}" destId="{DCF7D1E3-372C-468C-987E-F36F8BF10EFB}" srcOrd="1" destOrd="0" presId="urn:microsoft.com/office/officeart/2005/8/layout/hList7"/>
    <dgm:cxn modelId="{023436BA-4794-49DF-A4F6-75D641C6E1B2}" type="presParOf" srcId="{09A33ED4-DE33-4C74-90BB-368566CE4245}" destId="{E1359587-1167-4498-A628-3567E3BC7FF7}" srcOrd="2" destOrd="0" presId="urn:microsoft.com/office/officeart/2005/8/layout/hList7"/>
    <dgm:cxn modelId="{36BCCB5D-986E-4E83-87E3-105FCAB08F1A}" type="presParOf" srcId="{09A33ED4-DE33-4C74-90BB-368566CE4245}" destId="{1AEB7301-D851-4DEF-BE05-1C162C148DEB}" srcOrd="3" destOrd="0" presId="urn:microsoft.com/office/officeart/2005/8/layout/hList7"/>
    <dgm:cxn modelId="{B3A2C4B8-56B3-4C52-8EE0-A716F84509C7}" type="presParOf" srcId="{4C0BC1D3-1994-44AB-80C9-B3C5E0F92EE4}" destId="{C36DF39D-A1F4-4120-80CE-7378EADA6B75}" srcOrd="3" destOrd="0" presId="urn:microsoft.com/office/officeart/2005/8/layout/hList7"/>
    <dgm:cxn modelId="{BDED4F78-E12F-4377-9657-46515B8FB1FA}" type="presParOf" srcId="{4C0BC1D3-1994-44AB-80C9-B3C5E0F92EE4}" destId="{79C3B472-6B3A-4F68-8770-46B7FB34D344}" srcOrd="4" destOrd="0" presId="urn:microsoft.com/office/officeart/2005/8/layout/hList7"/>
    <dgm:cxn modelId="{FFA16171-47DB-4264-84CD-3A1E0D274059}" type="presParOf" srcId="{79C3B472-6B3A-4F68-8770-46B7FB34D344}" destId="{8EC73E9F-008B-44DC-AE63-5446FB74B596}" srcOrd="0" destOrd="0" presId="urn:microsoft.com/office/officeart/2005/8/layout/hList7"/>
    <dgm:cxn modelId="{9CCE8816-453B-404E-BEBB-25A7DFFB8190}" type="presParOf" srcId="{79C3B472-6B3A-4F68-8770-46B7FB34D344}" destId="{424DBE1F-9F39-46BD-B955-852487E63060}" srcOrd="1" destOrd="0" presId="urn:microsoft.com/office/officeart/2005/8/layout/hList7"/>
    <dgm:cxn modelId="{5E84CC12-EEC3-4EE1-9A56-ED6A30877490}" type="presParOf" srcId="{79C3B472-6B3A-4F68-8770-46B7FB34D344}" destId="{4395908D-F70A-4E01-8BAD-81CA64688049}" srcOrd="2" destOrd="0" presId="urn:microsoft.com/office/officeart/2005/8/layout/hList7"/>
    <dgm:cxn modelId="{DCF8D6B8-DB67-4F85-9540-66C268348D09}" type="presParOf" srcId="{79C3B472-6B3A-4F68-8770-46B7FB34D344}" destId="{A3CED8C8-0FD5-4905-B46E-8DC6D5322A98}" srcOrd="3" destOrd="0" presId="urn:microsoft.com/office/officeart/2005/8/layout/hList7"/>
    <dgm:cxn modelId="{333370B4-2FC5-468A-9EE3-A042E9A74A40}" type="presParOf" srcId="{4C0BC1D3-1994-44AB-80C9-B3C5E0F92EE4}" destId="{0092075F-5C42-4E86-8BE6-0042B26D99BA}" srcOrd="5" destOrd="0" presId="urn:microsoft.com/office/officeart/2005/8/layout/hList7"/>
    <dgm:cxn modelId="{65BF60C9-3EC0-49E2-BB43-15FDD99BFFA8}" type="presParOf" srcId="{4C0BC1D3-1994-44AB-80C9-B3C5E0F92EE4}" destId="{0FEDB5F7-E1AC-4207-96E5-7C1063345DBF}" srcOrd="6" destOrd="0" presId="urn:microsoft.com/office/officeart/2005/8/layout/hList7"/>
    <dgm:cxn modelId="{7806C117-2BD4-4F21-ACDF-6CEBA8DD9131}" type="presParOf" srcId="{0FEDB5F7-E1AC-4207-96E5-7C1063345DBF}" destId="{C8A1E49D-7752-44A6-9016-C6A3B1CF9E85}" srcOrd="0" destOrd="0" presId="urn:microsoft.com/office/officeart/2005/8/layout/hList7"/>
    <dgm:cxn modelId="{B1EB54D4-A8C5-4A84-B614-E345330334AC}" type="presParOf" srcId="{0FEDB5F7-E1AC-4207-96E5-7C1063345DBF}" destId="{C40CC928-D53C-4686-9C88-76A37B3DAE9A}" srcOrd="1" destOrd="0" presId="urn:microsoft.com/office/officeart/2005/8/layout/hList7"/>
    <dgm:cxn modelId="{3F43D147-7B75-4539-852F-811C7F3BE051}" type="presParOf" srcId="{0FEDB5F7-E1AC-4207-96E5-7C1063345DBF}" destId="{18D48B7D-CD34-4D6B-8F81-89036D7A8666}" srcOrd="2" destOrd="0" presId="urn:microsoft.com/office/officeart/2005/8/layout/hList7"/>
    <dgm:cxn modelId="{68DFAFC0-A9B0-4275-A030-F49A0233C3CA}" type="presParOf" srcId="{0FEDB5F7-E1AC-4207-96E5-7C1063345DBF}" destId="{A9608441-86EB-49AF-8121-E138134D75B8}" srcOrd="3" destOrd="0" presId="urn:microsoft.com/office/officeart/2005/8/layout/hList7"/>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37.xml><?xml version="1.0" encoding="utf-8"?>
<dgm:dataModel xmlns:dgm="http://schemas.openxmlformats.org/drawingml/2006/diagram" xmlns:a="http://schemas.openxmlformats.org/drawingml/2006/main">
  <dgm:ptLst>
    <dgm:pt modelId="{D4D17C88-E697-48A3-BCD8-EF2E3AA8E5C8}" type="doc">
      <dgm:prSet loTypeId="urn:microsoft.com/office/officeart/2005/8/layout/vList2" loCatId="list" qsTypeId="urn:microsoft.com/office/officeart/2005/8/quickstyle/simple1" qsCatId="simple" csTypeId="urn:microsoft.com/office/officeart/2005/8/colors/accent2_2" csCatId="accent2" phldr="1"/>
      <dgm:spPr/>
      <dgm:t>
        <a:bodyPr/>
        <a:lstStyle/>
        <a:p>
          <a:endParaRPr lang="en-US"/>
        </a:p>
      </dgm:t>
    </dgm:pt>
    <dgm:pt modelId="{2968E6E9-A72B-40D3-9452-F58F3AF2BF5E}">
      <dgm:prSet/>
      <dgm:spPr>
        <a:solidFill>
          <a:srgbClr val="002060"/>
        </a:solidFill>
      </dgm:spPr>
      <dgm:t>
        <a:bodyPr/>
        <a:lstStyle/>
        <a:p>
          <a:r>
            <a:rPr lang="en-US" i="1" baseline="0" dirty="0"/>
            <a:t>The </a:t>
          </a:r>
          <a:r>
            <a:rPr lang="en-US" i="1" baseline="0" dirty="0">
              <a:solidFill>
                <a:schemeClr val="bg1"/>
              </a:solidFill>
              <a:hlinkClick xmlns:r="http://schemas.openxmlformats.org/officeDocument/2006/relationships" r:id="rId1">
                <a:extLst>
                  <a:ext uri="{A12FA001-AC4F-418D-AE19-62706E023703}">
                    <ahyp:hlinkClr xmlns:ahyp="http://schemas.microsoft.com/office/drawing/2018/hyperlinkcolor" val="tx"/>
                  </a:ext>
                </a:extLst>
              </a:hlinkClick>
            </a:rPr>
            <a:t>Biosafety Plan</a:t>
          </a:r>
          <a:r>
            <a:rPr lang="en-US" i="1" baseline="0" dirty="0">
              <a:solidFill>
                <a:schemeClr val="bg1"/>
              </a:solidFill>
            </a:rPr>
            <a:t> </a:t>
          </a:r>
          <a:r>
            <a:rPr lang="en-US" i="1" baseline="0" dirty="0"/>
            <a:t>contains detailed information on disinfection and sterilization.</a:t>
          </a:r>
          <a:endParaRPr lang="en-US" dirty="0"/>
        </a:p>
      </dgm:t>
    </dgm:pt>
    <dgm:pt modelId="{43D72872-7E0B-4003-BAA7-885F55C4B922}" type="parTrans" cxnId="{BE5C0B95-325A-4BF9-8821-E33352E89292}">
      <dgm:prSet/>
      <dgm:spPr/>
      <dgm:t>
        <a:bodyPr/>
        <a:lstStyle/>
        <a:p>
          <a:endParaRPr lang="en-US"/>
        </a:p>
      </dgm:t>
    </dgm:pt>
    <dgm:pt modelId="{5EEC4C66-97F2-42A4-9DAA-5D4BCFD8B741}" type="sibTrans" cxnId="{BE5C0B95-325A-4BF9-8821-E33352E89292}">
      <dgm:prSet/>
      <dgm:spPr/>
      <dgm:t>
        <a:bodyPr/>
        <a:lstStyle/>
        <a:p>
          <a:endParaRPr lang="en-US"/>
        </a:p>
      </dgm:t>
    </dgm:pt>
    <dgm:pt modelId="{2B78DDBD-3758-4A39-BF65-898EFDC2E1A8}" type="pres">
      <dgm:prSet presAssocID="{D4D17C88-E697-48A3-BCD8-EF2E3AA8E5C8}" presName="linear" presStyleCnt="0">
        <dgm:presLayoutVars>
          <dgm:animLvl val="lvl"/>
          <dgm:resizeHandles val="exact"/>
        </dgm:presLayoutVars>
      </dgm:prSet>
      <dgm:spPr/>
    </dgm:pt>
    <dgm:pt modelId="{627A703F-109E-4930-B624-50A7E376E0A2}" type="pres">
      <dgm:prSet presAssocID="{2968E6E9-A72B-40D3-9452-F58F3AF2BF5E}" presName="parentText" presStyleLbl="node1" presStyleIdx="0" presStyleCnt="1">
        <dgm:presLayoutVars>
          <dgm:chMax val="0"/>
          <dgm:bulletEnabled val="1"/>
        </dgm:presLayoutVars>
      </dgm:prSet>
      <dgm:spPr/>
    </dgm:pt>
  </dgm:ptLst>
  <dgm:cxnLst>
    <dgm:cxn modelId="{FA379966-9035-472E-9103-5C949767B92E}" type="presOf" srcId="{D4D17C88-E697-48A3-BCD8-EF2E3AA8E5C8}" destId="{2B78DDBD-3758-4A39-BF65-898EFDC2E1A8}" srcOrd="0" destOrd="0" presId="urn:microsoft.com/office/officeart/2005/8/layout/vList2"/>
    <dgm:cxn modelId="{B440EC67-CF8B-4091-9D99-9AD1ABCE494D}" type="presOf" srcId="{2968E6E9-A72B-40D3-9452-F58F3AF2BF5E}" destId="{627A703F-109E-4930-B624-50A7E376E0A2}" srcOrd="0" destOrd="0" presId="urn:microsoft.com/office/officeart/2005/8/layout/vList2"/>
    <dgm:cxn modelId="{BE5C0B95-325A-4BF9-8821-E33352E89292}" srcId="{D4D17C88-E697-48A3-BCD8-EF2E3AA8E5C8}" destId="{2968E6E9-A72B-40D3-9452-F58F3AF2BF5E}" srcOrd="0" destOrd="0" parTransId="{43D72872-7E0B-4003-BAA7-885F55C4B922}" sibTransId="{5EEC4C66-97F2-42A4-9DAA-5D4BCFD8B741}"/>
    <dgm:cxn modelId="{8931BC9F-CE6B-4F95-B81F-D9E31F40993E}" type="presParOf" srcId="{2B78DDBD-3758-4A39-BF65-898EFDC2E1A8}" destId="{627A703F-109E-4930-B624-50A7E376E0A2}" srcOrd="0" destOrd="0" presId="urn:microsoft.com/office/officeart/2005/8/layout/vList2"/>
  </dgm:cxnLst>
  <dgm:bg/>
  <dgm:whole/>
  <dgm:extLst>
    <a:ext uri="http://schemas.microsoft.com/office/drawing/2008/diagram">
      <dsp:dataModelExt xmlns:dsp="http://schemas.microsoft.com/office/drawing/2008/diagram" relId="rId16" minVer="http://schemas.openxmlformats.org/drawingml/2006/diagram"/>
    </a:ext>
  </dgm:extLst>
</dgm:dataModel>
</file>

<file path=ppt/diagrams/data38.xml><?xml version="1.0" encoding="utf-8"?>
<dgm:dataModel xmlns:dgm="http://schemas.openxmlformats.org/drawingml/2006/diagram" xmlns:a="http://schemas.openxmlformats.org/drawingml/2006/main">
  <dgm:ptLst>
    <dgm:pt modelId="{9F4B7D34-4F9D-42AA-B2AA-1D4FABA5CBD1}"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1777E39A-8A99-40D0-957D-CD5C2E798D0C}">
      <dgm:prSet/>
      <dgm:spPr>
        <a:solidFill>
          <a:srgbClr val="002060"/>
        </a:solidFill>
      </dgm:spPr>
      <dgm:t>
        <a:bodyPr/>
        <a:lstStyle/>
        <a:p>
          <a:r>
            <a:rPr lang="en-US" baseline="0" dirty="0"/>
            <a:t>Washing your hands is the #1 way to prevent the spread of disease.</a:t>
          </a:r>
          <a:endParaRPr lang="en-US" dirty="0"/>
        </a:p>
      </dgm:t>
    </dgm:pt>
    <dgm:pt modelId="{270F5945-ACDD-4B0C-9234-550D483704A3}" type="parTrans" cxnId="{877C7DE1-B881-4DB5-BB52-1D5DBB4A3D78}">
      <dgm:prSet/>
      <dgm:spPr/>
      <dgm:t>
        <a:bodyPr/>
        <a:lstStyle/>
        <a:p>
          <a:endParaRPr lang="en-US"/>
        </a:p>
      </dgm:t>
    </dgm:pt>
    <dgm:pt modelId="{57922960-9416-48DA-ADF6-F0C8B319BBCA}" type="sibTrans" cxnId="{877C7DE1-B881-4DB5-BB52-1D5DBB4A3D78}">
      <dgm:prSet/>
      <dgm:spPr/>
      <dgm:t>
        <a:bodyPr/>
        <a:lstStyle/>
        <a:p>
          <a:endParaRPr lang="en-US"/>
        </a:p>
      </dgm:t>
    </dgm:pt>
    <dgm:pt modelId="{3BC13214-CDD7-4F50-A0D5-CB1F845015C8}">
      <dgm:prSet/>
      <dgm:spPr>
        <a:solidFill>
          <a:srgbClr val="002060">
            <a:alpha val="90000"/>
          </a:srgbClr>
        </a:solidFill>
      </dgm:spPr>
      <dgm:t>
        <a:bodyPr/>
        <a:lstStyle/>
        <a:p>
          <a:r>
            <a:rPr lang="en-US" baseline="0" dirty="0">
              <a:solidFill>
                <a:schemeClr val="bg1"/>
              </a:solidFill>
            </a:rPr>
            <a:t>It’s simple.</a:t>
          </a:r>
          <a:endParaRPr lang="en-US" dirty="0">
            <a:solidFill>
              <a:schemeClr val="bg1"/>
            </a:solidFill>
          </a:endParaRPr>
        </a:p>
      </dgm:t>
    </dgm:pt>
    <dgm:pt modelId="{7FAE1E3F-E89C-4DDB-8290-BB69DC73362E}" type="parTrans" cxnId="{E658EAE7-054A-41B8-86E8-D47EAB1ACE0B}">
      <dgm:prSet/>
      <dgm:spPr/>
      <dgm:t>
        <a:bodyPr/>
        <a:lstStyle/>
        <a:p>
          <a:endParaRPr lang="en-US"/>
        </a:p>
      </dgm:t>
    </dgm:pt>
    <dgm:pt modelId="{F1EC25F1-7A3B-480D-9B46-82578E4A70A0}" type="sibTrans" cxnId="{E658EAE7-054A-41B8-86E8-D47EAB1ACE0B}">
      <dgm:prSet/>
      <dgm:spPr/>
      <dgm:t>
        <a:bodyPr/>
        <a:lstStyle/>
        <a:p>
          <a:endParaRPr lang="en-US"/>
        </a:p>
      </dgm:t>
    </dgm:pt>
    <dgm:pt modelId="{F922B47E-A17E-4374-B87C-194D62DE053D}">
      <dgm:prSet/>
      <dgm:spPr>
        <a:solidFill>
          <a:srgbClr val="002060">
            <a:alpha val="90000"/>
          </a:srgbClr>
        </a:solidFill>
      </dgm:spPr>
      <dgm:t>
        <a:bodyPr/>
        <a:lstStyle/>
        <a:p>
          <a:r>
            <a:rPr lang="en-US" baseline="0" dirty="0">
              <a:solidFill>
                <a:schemeClr val="bg1"/>
              </a:solidFill>
            </a:rPr>
            <a:t>Use plenty of soap, add water and lather well.</a:t>
          </a:r>
          <a:endParaRPr lang="en-US" dirty="0">
            <a:solidFill>
              <a:schemeClr val="bg1"/>
            </a:solidFill>
          </a:endParaRPr>
        </a:p>
      </dgm:t>
    </dgm:pt>
    <dgm:pt modelId="{97E84B68-9A86-4742-A3FD-05DBCD1EBC62}" type="parTrans" cxnId="{30689141-914C-4FC6-888D-724E5E9C6985}">
      <dgm:prSet/>
      <dgm:spPr/>
      <dgm:t>
        <a:bodyPr/>
        <a:lstStyle/>
        <a:p>
          <a:endParaRPr lang="en-US"/>
        </a:p>
      </dgm:t>
    </dgm:pt>
    <dgm:pt modelId="{B0007A41-E4BB-45C7-BEE5-9E83C7F9E550}" type="sibTrans" cxnId="{30689141-914C-4FC6-888D-724E5E9C6985}">
      <dgm:prSet/>
      <dgm:spPr/>
      <dgm:t>
        <a:bodyPr/>
        <a:lstStyle/>
        <a:p>
          <a:endParaRPr lang="en-US"/>
        </a:p>
      </dgm:t>
    </dgm:pt>
    <dgm:pt modelId="{B251B3A1-4ECD-4E87-921A-77BF26EF1302}">
      <dgm:prSet/>
      <dgm:spPr>
        <a:solidFill>
          <a:srgbClr val="002060">
            <a:alpha val="90000"/>
          </a:srgbClr>
        </a:solidFill>
      </dgm:spPr>
      <dgm:t>
        <a:bodyPr/>
        <a:lstStyle/>
        <a:p>
          <a:r>
            <a:rPr lang="en-US" baseline="0" dirty="0">
              <a:solidFill>
                <a:schemeClr val="bg1"/>
              </a:solidFill>
            </a:rPr>
            <a:t>Take your time...</a:t>
          </a:r>
          <a:r>
            <a:rPr lang="en-US" i="1" baseline="0" dirty="0">
              <a:solidFill>
                <a:schemeClr val="bg1"/>
              </a:solidFill>
            </a:rPr>
            <a:t>at least 30 seconds </a:t>
          </a:r>
          <a:r>
            <a:rPr lang="en-US" baseline="0" dirty="0">
              <a:solidFill>
                <a:schemeClr val="bg1"/>
              </a:solidFill>
            </a:rPr>
            <a:t>to ensure your hands are clean.</a:t>
          </a:r>
          <a:endParaRPr lang="en-US" dirty="0">
            <a:solidFill>
              <a:schemeClr val="bg1"/>
            </a:solidFill>
          </a:endParaRPr>
        </a:p>
      </dgm:t>
    </dgm:pt>
    <dgm:pt modelId="{FBF9273A-7FFE-4EF4-A764-5844107726F5}" type="parTrans" cxnId="{E8058478-610D-4042-B172-8E0BDC393844}">
      <dgm:prSet/>
      <dgm:spPr/>
      <dgm:t>
        <a:bodyPr/>
        <a:lstStyle/>
        <a:p>
          <a:endParaRPr lang="en-US"/>
        </a:p>
      </dgm:t>
    </dgm:pt>
    <dgm:pt modelId="{D5CFC762-111C-4373-B262-C6F9F41D81B3}" type="sibTrans" cxnId="{E8058478-610D-4042-B172-8E0BDC393844}">
      <dgm:prSet/>
      <dgm:spPr/>
      <dgm:t>
        <a:bodyPr/>
        <a:lstStyle/>
        <a:p>
          <a:endParaRPr lang="en-US"/>
        </a:p>
      </dgm:t>
    </dgm:pt>
    <dgm:pt modelId="{67530B4B-F8D6-45EC-AFCC-E441B717029E}" type="pres">
      <dgm:prSet presAssocID="{9F4B7D34-4F9D-42AA-B2AA-1D4FABA5CBD1}" presName="Name0" presStyleCnt="0">
        <dgm:presLayoutVars>
          <dgm:dir/>
          <dgm:animLvl val="lvl"/>
          <dgm:resizeHandles val="exact"/>
        </dgm:presLayoutVars>
      </dgm:prSet>
      <dgm:spPr/>
    </dgm:pt>
    <dgm:pt modelId="{91522C15-C5D8-4B50-AB68-F9166218DC1F}" type="pres">
      <dgm:prSet presAssocID="{1777E39A-8A99-40D0-957D-CD5C2E798D0C}" presName="linNode" presStyleCnt="0"/>
      <dgm:spPr/>
    </dgm:pt>
    <dgm:pt modelId="{529D4675-8084-4237-BA04-D96D5BB44B65}" type="pres">
      <dgm:prSet presAssocID="{1777E39A-8A99-40D0-957D-CD5C2E798D0C}" presName="parentText" presStyleLbl="node1" presStyleIdx="0" presStyleCnt="1">
        <dgm:presLayoutVars>
          <dgm:chMax val="1"/>
          <dgm:bulletEnabled val="1"/>
        </dgm:presLayoutVars>
      </dgm:prSet>
      <dgm:spPr/>
    </dgm:pt>
    <dgm:pt modelId="{46EB8C86-96F3-4E98-A380-7C1B4DE1B02A}" type="pres">
      <dgm:prSet presAssocID="{1777E39A-8A99-40D0-957D-CD5C2E798D0C}" presName="descendantText" presStyleLbl="alignAccFollowNode1" presStyleIdx="0" presStyleCnt="1">
        <dgm:presLayoutVars>
          <dgm:bulletEnabled val="1"/>
        </dgm:presLayoutVars>
      </dgm:prSet>
      <dgm:spPr/>
    </dgm:pt>
  </dgm:ptLst>
  <dgm:cxnLst>
    <dgm:cxn modelId="{30689141-914C-4FC6-888D-724E5E9C6985}" srcId="{1777E39A-8A99-40D0-957D-CD5C2E798D0C}" destId="{F922B47E-A17E-4374-B87C-194D62DE053D}" srcOrd="1" destOrd="0" parTransId="{97E84B68-9A86-4742-A3FD-05DBCD1EBC62}" sibTransId="{B0007A41-E4BB-45C7-BEE5-9E83C7F9E550}"/>
    <dgm:cxn modelId="{FBFA6471-286A-465A-89B7-E3DF61462BCC}" type="presOf" srcId="{1777E39A-8A99-40D0-957D-CD5C2E798D0C}" destId="{529D4675-8084-4237-BA04-D96D5BB44B65}" srcOrd="0" destOrd="0" presId="urn:microsoft.com/office/officeart/2005/8/layout/vList5"/>
    <dgm:cxn modelId="{E8058478-610D-4042-B172-8E0BDC393844}" srcId="{1777E39A-8A99-40D0-957D-CD5C2E798D0C}" destId="{B251B3A1-4ECD-4E87-921A-77BF26EF1302}" srcOrd="2" destOrd="0" parTransId="{FBF9273A-7FFE-4EF4-A764-5844107726F5}" sibTransId="{D5CFC762-111C-4373-B262-C6F9F41D81B3}"/>
    <dgm:cxn modelId="{1AA4CB96-4A1D-433B-AF76-F24E0BB0C39A}" type="presOf" srcId="{3BC13214-CDD7-4F50-A0D5-CB1F845015C8}" destId="{46EB8C86-96F3-4E98-A380-7C1B4DE1B02A}" srcOrd="0" destOrd="0" presId="urn:microsoft.com/office/officeart/2005/8/layout/vList5"/>
    <dgm:cxn modelId="{FCD77DAE-F7F5-4A67-9A5C-4B87C4799484}" type="presOf" srcId="{9F4B7D34-4F9D-42AA-B2AA-1D4FABA5CBD1}" destId="{67530B4B-F8D6-45EC-AFCC-E441B717029E}" srcOrd="0" destOrd="0" presId="urn:microsoft.com/office/officeart/2005/8/layout/vList5"/>
    <dgm:cxn modelId="{DE89D5C9-F3B6-4EA2-AA01-402158DD14A1}" type="presOf" srcId="{F922B47E-A17E-4374-B87C-194D62DE053D}" destId="{46EB8C86-96F3-4E98-A380-7C1B4DE1B02A}" srcOrd="0" destOrd="1" presId="urn:microsoft.com/office/officeart/2005/8/layout/vList5"/>
    <dgm:cxn modelId="{877C7DE1-B881-4DB5-BB52-1D5DBB4A3D78}" srcId="{9F4B7D34-4F9D-42AA-B2AA-1D4FABA5CBD1}" destId="{1777E39A-8A99-40D0-957D-CD5C2E798D0C}" srcOrd="0" destOrd="0" parTransId="{270F5945-ACDD-4B0C-9234-550D483704A3}" sibTransId="{57922960-9416-48DA-ADF6-F0C8B319BBCA}"/>
    <dgm:cxn modelId="{E658EAE7-054A-41B8-86E8-D47EAB1ACE0B}" srcId="{1777E39A-8A99-40D0-957D-CD5C2E798D0C}" destId="{3BC13214-CDD7-4F50-A0D5-CB1F845015C8}" srcOrd="0" destOrd="0" parTransId="{7FAE1E3F-E89C-4DDB-8290-BB69DC73362E}" sibTransId="{F1EC25F1-7A3B-480D-9B46-82578E4A70A0}"/>
    <dgm:cxn modelId="{6F3AE7F5-E29B-4839-ADF2-7C8F44D6967B}" type="presOf" srcId="{B251B3A1-4ECD-4E87-921A-77BF26EF1302}" destId="{46EB8C86-96F3-4E98-A380-7C1B4DE1B02A}" srcOrd="0" destOrd="2" presId="urn:microsoft.com/office/officeart/2005/8/layout/vList5"/>
    <dgm:cxn modelId="{1FACE8D6-50DA-4E45-BDAC-9F2B026BBB3D}" type="presParOf" srcId="{67530B4B-F8D6-45EC-AFCC-E441B717029E}" destId="{91522C15-C5D8-4B50-AB68-F9166218DC1F}" srcOrd="0" destOrd="0" presId="urn:microsoft.com/office/officeart/2005/8/layout/vList5"/>
    <dgm:cxn modelId="{68DBB14D-85CB-4772-9499-6980D8C8F54E}" type="presParOf" srcId="{91522C15-C5D8-4B50-AB68-F9166218DC1F}" destId="{529D4675-8084-4237-BA04-D96D5BB44B65}" srcOrd="0" destOrd="0" presId="urn:microsoft.com/office/officeart/2005/8/layout/vList5"/>
    <dgm:cxn modelId="{6AE8FD94-EA33-4F28-A5D2-EEFF2DDF3787}" type="presParOf" srcId="{91522C15-C5D8-4B50-AB68-F9166218DC1F}" destId="{46EB8C86-96F3-4E98-A380-7C1B4DE1B02A}"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9.xml><?xml version="1.0" encoding="utf-8"?>
<dgm:dataModel xmlns:dgm="http://schemas.openxmlformats.org/drawingml/2006/diagram" xmlns:a="http://schemas.openxmlformats.org/drawingml/2006/main">
  <dgm:ptLst>
    <dgm:pt modelId="{49156BDC-247C-4AA3-A3C6-0B3B122D3B9D}" type="doc">
      <dgm:prSet loTypeId="urn:microsoft.com/office/officeart/2005/8/layout/vList2" loCatId="list" qsTypeId="urn:microsoft.com/office/officeart/2005/8/quickstyle/simple1" qsCatId="simple" csTypeId="urn:microsoft.com/office/officeart/2005/8/colors/accent2_2" csCatId="accent2" phldr="1"/>
      <dgm:spPr/>
      <dgm:t>
        <a:bodyPr/>
        <a:lstStyle/>
        <a:p>
          <a:endParaRPr lang="en-US"/>
        </a:p>
      </dgm:t>
    </dgm:pt>
    <dgm:pt modelId="{ED82BAAC-9497-46C9-ADFF-BE9B0F50EA9A}">
      <dgm:prSet/>
      <dgm:spPr>
        <a:solidFill>
          <a:srgbClr val="002060"/>
        </a:solidFill>
      </dgm:spPr>
      <dgm:t>
        <a:bodyPr/>
        <a:lstStyle/>
        <a:p>
          <a:r>
            <a:rPr lang="en-US" b="1"/>
            <a:t>30 Seconds </a:t>
          </a:r>
          <a:r>
            <a:rPr lang="en-US"/>
            <a:t>= Twice Through . . .</a:t>
          </a:r>
        </a:p>
      </dgm:t>
    </dgm:pt>
    <dgm:pt modelId="{25D2A291-E55F-44A1-8D82-90B6F830D6D2}" type="parTrans" cxnId="{E02CC039-200F-416E-96F4-25C55C8EB565}">
      <dgm:prSet/>
      <dgm:spPr/>
      <dgm:t>
        <a:bodyPr/>
        <a:lstStyle/>
        <a:p>
          <a:endParaRPr lang="en-US"/>
        </a:p>
      </dgm:t>
    </dgm:pt>
    <dgm:pt modelId="{6795630D-F84E-450D-908F-281E82C45B32}" type="sibTrans" cxnId="{E02CC039-200F-416E-96F4-25C55C8EB565}">
      <dgm:prSet/>
      <dgm:spPr/>
      <dgm:t>
        <a:bodyPr/>
        <a:lstStyle/>
        <a:p>
          <a:endParaRPr lang="en-US"/>
        </a:p>
      </dgm:t>
    </dgm:pt>
    <dgm:pt modelId="{218A2620-8F69-4FC3-BC7F-F98FFD54C5D2}">
      <dgm:prSet/>
      <dgm:spPr>
        <a:solidFill>
          <a:srgbClr val="002060"/>
        </a:solidFill>
      </dgm:spPr>
      <dgm:t>
        <a:bodyPr/>
        <a:lstStyle/>
        <a:p>
          <a:r>
            <a:rPr lang="en-US"/>
            <a:t>Happy Birthday song</a:t>
          </a:r>
        </a:p>
      </dgm:t>
    </dgm:pt>
    <dgm:pt modelId="{6AB69E82-A5B7-4651-8107-82035728C1DD}" type="parTrans" cxnId="{BDD4D79A-154E-4E36-96EC-B8D6AFBCCB85}">
      <dgm:prSet/>
      <dgm:spPr/>
      <dgm:t>
        <a:bodyPr/>
        <a:lstStyle/>
        <a:p>
          <a:endParaRPr lang="en-US"/>
        </a:p>
      </dgm:t>
    </dgm:pt>
    <dgm:pt modelId="{237AC655-1D1A-496E-BF7B-01F69ECC159E}" type="sibTrans" cxnId="{BDD4D79A-154E-4E36-96EC-B8D6AFBCCB85}">
      <dgm:prSet/>
      <dgm:spPr/>
      <dgm:t>
        <a:bodyPr/>
        <a:lstStyle/>
        <a:p>
          <a:endParaRPr lang="en-US"/>
        </a:p>
      </dgm:t>
    </dgm:pt>
    <dgm:pt modelId="{65972426-CB79-46C4-86B4-2AF1942A5C67}">
      <dgm:prSet/>
      <dgm:spPr>
        <a:solidFill>
          <a:srgbClr val="002060"/>
        </a:solidFill>
      </dgm:spPr>
      <dgm:t>
        <a:bodyPr/>
        <a:lstStyle/>
        <a:p>
          <a:r>
            <a:rPr lang="en-US"/>
            <a:t>Twinkle Twinkle Little Star</a:t>
          </a:r>
        </a:p>
      </dgm:t>
    </dgm:pt>
    <dgm:pt modelId="{7E9604CB-93C4-4EAC-817B-A0F495954BAE}" type="parTrans" cxnId="{07CFDD26-B4FF-4A43-A3CF-2E2AC5CCD804}">
      <dgm:prSet/>
      <dgm:spPr/>
      <dgm:t>
        <a:bodyPr/>
        <a:lstStyle/>
        <a:p>
          <a:endParaRPr lang="en-US"/>
        </a:p>
      </dgm:t>
    </dgm:pt>
    <dgm:pt modelId="{B2640775-708D-4291-B78D-02FCD78498A8}" type="sibTrans" cxnId="{07CFDD26-B4FF-4A43-A3CF-2E2AC5CCD804}">
      <dgm:prSet/>
      <dgm:spPr/>
      <dgm:t>
        <a:bodyPr/>
        <a:lstStyle/>
        <a:p>
          <a:endParaRPr lang="en-US"/>
        </a:p>
      </dgm:t>
    </dgm:pt>
    <dgm:pt modelId="{C683BDAD-7C2A-4D56-B9D0-3E74F82777E1}">
      <dgm:prSet/>
      <dgm:spPr>
        <a:solidFill>
          <a:srgbClr val="002060"/>
        </a:solidFill>
      </dgm:spPr>
      <dgm:t>
        <a:bodyPr/>
        <a:lstStyle/>
        <a:p>
          <a:r>
            <a:rPr lang="en-US"/>
            <a:t>Your A B C’s</a:t>
          </a:r>
        </a:p>
      </dgm:t>
    </dgm:pt>
    <dgm:pt modelId="{683555CE-5D29-44B4-A561-E39EB9CB18AF}" type="parTrans" cxnId="{30B032CF-1D01-4254-A863-5642E5A15E1D}">
      <dgm:prSet/>
      <dgm:spPr/>
      <dgm:t>
        <a:bodyPr/>
        <a:lstStyle/>
        <a:p>
          <a:endParaRPr lang="en-US"/>
        </a:p>
      </dgm:t>
    </dgm:pt>
    <dgm:pt modelId="{5B2F1D5E-13F6-4037-8849-4F2CD09CB984}" type="sibTrans" cxnId="{30B032CF-1D01-4254-A863-5642E5A15E1D}">
      <dgm:prSet/>
      <dgm:spPr/>
      <dgm:t>
        <a:bodyPr/>
        <a:lstStyle/>
        <a:p>
          <a:endParaRPr lang="en-US"/>
        </a:p>
      </dgm:t>
    </dgm:pt>
    <dgm:pt modelId="{09980B57-F6EE-4550-B89F-28DF79B09073}" type="pres">
      <dgm:prSet presAssocID="{49156BDC-247C-4AA3-A3C6-0B3B122D3B9D}" presName="linear" presStyleCnt="0">
        <dgm:presLayoutVars>
          <dgm:animLvl val="lvl"/>
          <dgm:resizeHandles val="exact"/>
        </dgm:presLayoutVars>
      </dgm:prSet>
      <dgm:spPr/>
    </dgm:pt>
    <dgm:pt modelId="{5592516E-D528-43BC-AA37-6D9795C6D191}" type="pres">
      <dgm:prSet presAssocID="{ED82BAAC-9497-46C9-ADFF-BE9B0F50EA9A}" presName="parentText" presStyleLbl="node1" presStyleIdx="0" presStyleCnt="4">
        <dgm:presLayoutVars>
          <dgm:chMax val="0"/>
          <dgm:bulletEnabled val="1"/>
        </dgm:presLayoutVars>
      </dgm:prSet>
      <dgm:spPr/>
    </dgm:pt>
    <dgm:pt modelId="{D90FE92E-F0E3-41A0-A866-CEE4B87A50D1}" type="pres">
      <dgm:prSet presAssocID="{6795630D-F84E-450D-908F-281E82C45B32}" presName="spacer" presStyleCnt="0"/>
      <dgm:spPr/>
    </dgm:pt>
    <dgm:pt modelId="{1AAA7A29-6754-4C0D-8ADE-9D3AEE33C69D}" type="pres">
      <dgm:prSet presAssocID="{218A2620-8F69-4FC3-BC7F-F98FFD54C5D2}" presName="parentText" presStyleLbl="node1" presStyleIdx="1" presStyleCnt="4">
        <dgm:presLayoutVars>
          <dgm:chMax val="0"/>
          <dgm:bulletEnabled val="1"/>
        </dgm:presLayoutVars>
      </dgm:prSet>
      <dgm:spPr/>
    </dgm:pt>
    <dgm:pt modelId="{EE0BAEEA-5153-444D-A98F-9F9079E814C8}" type="pres">
      <dgm:prSet presAssocID="{237AC655-1D1A-496E-BF7B-01F69ECC159E}" presName="spacer" presStyleCnt="0"/>
      <dgm:spPr/>
    </dgm:pt>
    <dgm:pt modelId="{961ED682-38FF-4E62-80EF-FF3182EED590}" type="pres">
      <dgm:prSet presAssocID="{65972426-CB79-46C4-86B4-2AF1942A5C67}" presName="parentText" presStyleLbl="node1" presStyleIdx="2" presStyleCnt="4">
        <dgm:presLayoutVars>
          <dgm:chMax val="0"/>
          <dgm:bulletEnabled val="1"/>
        </dgm:presLayoutVars>
      </dgm:prSet>
      <dgm:spPr/>
    </dgm:pt>
    <dgm:pt modelId="{C7FAE833-F3BE-4032-83DD-348819543C17}" type="pres">
      <dgm:prSet presAssocID="{B2640775-708D-4291-B78D-02FCD78498A8}" presName="spacer" presStyleCnt="0"/>
      <dgm:spPr/>
    </dgm:pt>
    <dgm:pt modelId="{123A9E7A-554C-4024-A497-D126D73BCD0A}" type="pres">
      <dgm:prSet presAssocID="{C683BDAD-7C2A-4D56-B9D0-3E74F82777E1}" presName="parentText" presStyleLbl="node1" presStyleIdx="3" presStyleCnt="4">
        <dgm:presLayoutVars>
          <dgm:chMax val="0"/>
          <dgm:bulletEnabled val="1"/>
        </dgm:presLayoutVars>
      </dgm:prSet>
      <dgm:spPr/>
    </dgm:pt>
  </dgm:ptLst>
  <dgm:cxnLst>
    <dgm:cxn modelId="{0CDACA10-9872-4EA8-8517-3BDABDD606AD}" type="presOf" srcId="{C683BDAD-7C2A-4D56-B9D0-3E74F82777E1}" destId="{123A9E7A-554C-4024-A497-D126D73BCD0A}" srcOrd="0" destOrd="0" presId="urn:microsoft.com/office/officeart/2005/8/layout/vList2"/>
    <dgm:cxn modelId="{07CFDD26-B4FF-4A43-A3CF-2E2AC5CCD804}" srcId="{49156BDC-247C-4AA3-A3C6-0B3B122D3B9D}" destId="{65972426-CB79-46C4-86B4-2AF1942A5C67}" srcOrd="2" destOrd="0" parTransId="{7E9604CB-93C4-4EAC-817B-A0F495954BAE}" sibTransId="{B2640775-708D-4291-B78D-02FCD78498A8}"/>
    <dgm:cxn modelId="{4825452E-D33A-45C3-9758-2093BDA9A3EB}" type="presOf" srcId="{218A2620-8F69-4FC3-BC7F-F98FFD54C5D2}" destId="{1AAA7A29-6754-4C0D-8ADE-9D3AEE33C69D}" srcOrd="0" destOrd="0" presId="urn:microsoft.com/office/officeart/2005/8/layout/vList2"/>
    <dgm:cxn modelId="{0CCD6837-9CB5-4845-91B4-77F74A5F3516}" type="presOf" srcId="{49156BDC-247C-4AA3-A3C6-0B3B122D3B9D}" destId="{09980B57-F6EE-4550-B89F-28DF79B09073}" srcOrd="0" destOrd="0" presId="urn:microsoft.com/office/officeart/2005/8/layout/vList2"/>
    <dgm:cxn modelId="{E02CC039-200F-416E-96F4-25C55C8EB565}" srcId="{49156BDC-247C-4AA3-A3C6-0B3B122D3B9D}" destId="{ED82BAAC-9497-46C9-ADFF-BE9B0F50EA9A}" srcOrd="0" destOrd="0" parTransId="{25D2A291-E55F-44A1-8D82-90B6F830D6D2}" sibTransId="{6795630D-F84E-450D-908F-281E82C45B32}"/>
    <dgm:cxn modelId="{1BF68A68-A8E6-4385-A9C5-752684136D60}" type="presOf" srcId="{65972426-CB79-46C4-86B4-2AF1942A5C67}" destId="{961ED682-38FF-4E62-80EF-FF3182EED590}" srcOrd="0" destOrd="0" presId="urn:microsoft.com/office/officeart/2005/8/layout/vList2"/>
    <dgm:cxn modelId="{A8875395-DA8A-4158-A91B-D38217BB7EED}" type="presOf" srcId="{ED82BAAC-9497-46C9-ADFF-BE9B0F50EA9A}" destId="{5592516E-D528-43BC-AA37-6D9795C6D191}" srcOrd="0" destOrd="0" presId="urn:microsoft.com/office/officeart/2005/8/layout/vList2"/>
    <dgm:cxn modelId="{BDD4D79A-154E-4E36-96EC-B8D6AFBCCB85}" srcId="{49156BDC-247C-4AA3-A3C6-0B3B122D3B9D}" destId="{218A2620-8F69-4FC3-BC7F-F98FFD54C5D2}" srcOrd="1" destOrd="0" parTransId="{6AB69E82-A5B7-4651-8107-82035728C1DD}" sibTransId="{237AC655-1D1A-496E-BF7B-01F69ECC159E}"/>
    <dgm:cxn modelId="{30B032CF-1D01-4254-A863-5642E5A15E1D}" srcId="{49156BDC-247C-4AA3-A3C6-0B3B122D3B9D}" destId="{C683BDAD-7C2A-4D56-B9D0-3E74F82777E1}" srcOrd="3" destOrd="0" parTransId="{683555CE-5D29-44B4-A561-E39EB9CB18AF}" sibTransId="{5B2F1D5E-13F6-4037-8849-4F2CD09CB984}"/>
    <dgm:cxn modelId="{CE73713A-B48E-44A0-894E-600CB7D823C3}" type="presParOf" srcId="{09980B57-F6EE-4550-B89F-28DF79B09073}" destId="{5592516E-D528-43BC-AA37-6D9795C6D191}" srcOrd="0" destOrd="0" presId="urn:microsoft.com/office/officeart/2005/8/layout/vList2"/>
    <dgm:cxn modelId="{73949E87-E68D-402C-B801-C7AC4C391537}" type="presParOf" srcId="{09980B57-F6EE-4550-B89F-28DF79B09073}" destId="{D90FE92E-F0E3-41A0-A866-CEE4B87A50D1}" srcOrd="1" destOrd="0" presId="urn:microsoft.com/office/officeart/2005/8/layout/vList2"/>
    <dgm:cxn modelId="{94B42C99-BA73-463E-B61E-5AEE2115D47D}" type="presParOf" srcId="{09980B57-F6EE-4550-B89F-28DF79B09073}" destId="{1AAA7A29-6754-4C0D-8ADE-9D3AEE33C69D}" srcOrd="2" destOrd="0" presId="urn:microsoft.com/office/officeart/2005/8/layout/vList2"/>
    <dgm:cxn modelId="{6CFDEA9D-D355-4740-9890-A6B1ECC0C10E}" type="presParOf" srcId="{09980B57-F6EE-4550-B89F-28DF79B09073}" destId="{EE0BAEEA-5153-444D-A98F-9F9079E814C8}" srcOrd="3" destOrd="0" presId="urn:microsoft.com/office/officeart/2005/8/layout/vList2"/>
    <dgm:cxn modelId="{E0D41B3A-39DD-4F2F-863A-0E83EF6BBD00}" type="presParOf" srcId="{09980B57-F6EE-4550-B89F-28DF79B09073}" destId="{961ED682-38FF-4E62-80EF-FF3182EED590}" srcOrd="4" destOrd="0" presId="urn:microsoft.com/office/officeart/2005/8/layout/vList2"/>
    <dgm:cxn modelId="{93FFE739-E6AF-44DB-A580-2AD14D598905}" type="presParOf" srcId="{09980B57-F6EE-4550-B89F-28DF79B09073}" destId="{C7FAE833-F3BE-4032-83DD-348819543C17}" srcOrd="5" destOrd="0" presId="urn:microsoft.com/office/officeart/2005/8/layout/vList2"/>
    <dgm:cxn modelId="{0DEF10B0-CDDB-42F7-A061-0C4C0A127CA1}" type="presParOf" srcId="{09980B57-F6EE-4550-B89F-28DF79B09073}" destId="{123A9E7A-554C-4024-A497-D126D73BCD0A}" srcOrd="6"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40.xml><?xml version="1.0" encoding="utf-8"?>
<dgm:dataModel xmlns:dgm="http://schemas.openxmlformats.org/drawingml/2006/diagram" xmlns:a="http://schemas.openxmlformats.org/drawingml/2006/main">
  <dgm:ptLst>
    <dgm:pt modelId="{3065E225-BD45-41EF-B7CF-C6AF13F4B5AA}" type="doc">
      <dgm:prSet loTypeId="urn:microsoft.com/office/officeart/2005/8/layout/cycle2" loCatId="cycle" qsTypeId="urn:microsoft.com/office/officeart/2005/8/quickstyle/simple1" qsCatId="simple" csTypeId="urn:microsoft.com/office/officeart/2005/8/colors/accent1_2" csCatId="accent1" phldr="1"/>
      <dgm:spPr/>
      <dgm:t>
        <a:bodyPr/>
        <a:lstStyle/>
        <a:p>
          <a:endParaRPr lang="en-US"/>
        </a:p>
      </dgm:t>
    </dgm:pt>
    <dgm:pt modelId="{9CDB4821-2858-4762-9D2C-73652678B06B}">
      <dgm:prSet/>
      <dgm:spPr>
        <a:solidFill>
          <a:srgbClr val="002060"/>
        </a:solidFill>
      </dgm:spPr>
      <dgm:t>
        <a:bodyPr/>
        <a:lstStyle/>
        <a:p>
          <a:r>
            <a:rPr lang="en-US" b="1" u="sng" baseline="0"/>
            <a:t>FALSE – Here’s why: </a:t>
          </a:r>
          <a:endParaRPr lang="en-US"/>
        </a:p>
      </dgm:t>
    </dgm:pt>
    <dgm:pt modelId="{B1B978A1-A494-48F7-AA3A-FAF476675FD4}" type="parTrans" cxnId="{4908F12D-7801-46BA-BFA8-827555E3824F}">
      <dgm:prSet/>
      <dgm:spPr/>
      <dgm:t>
        <a:bodyPr/>
        <a:lstStyle/>
        <a:p>
          <a:endParaRPr lang="en-US"/>
        </a:p>
      </dgm:t>
    </dgm:pt>
    <dgm:pt modelId="{A3C273CF-BDEE-4951-966C-749399905A34}" type="sibTrans" cxnId="{4908F12D-7801-46BA-BFA8-827555E3824F}">
      <dgm:prSet/>
      <dgm:spPr>
        <a:solidFill>
          <a:srgbClr val="002060"/>
        </a:solidFill>
      </dgm:spPr>
      <dgm:t>
        <a:bodyPr/>
        <a:lstStyle/>
        <a:p>
          <a:endParaRPr lang="en-US"/>
        </a:p>
      </dgm:t>
    </dgm:pt>
    <dgm:pt modelId="{6E9671BA-D921-4687-8F18-81150CAF6B95}">
      <dgm:prSet/>
      <dgm:spPr>
        <a:solidFill>
          <a:srgbClr val="002060"/>
        </a:solidFill>
      </dgm:spPr>
      <dgm:t>
        <a:bodyPr/>
        <a:lstStyle/>
        <a:p>
          <a:r>
            <a:rPr lang="en-US" baseline="0" dirty="0"/>
            <a:t>Gloves are not a substitute for good hand hygiene.</a:t>
          </a:r>
          <a:endParaRPr lang="en-US" dirty="0"/>
        </a:p>
      </dgm:t>
    </dgm:pt>
    <dgm:pt modelId="{C42EC5A5-CEA9-4F2E-A1C2-3563F83560CA}" type="parTrans" cxnId="{B64C89AE-3563-46C9-85A6-652BCEAADF3F}">
      <dgm:prSet/>
      <dgm:spPr/>
      <dgm:t>
        <a:bodyPr/>
        <a:lstStyle/>
        <a:p>
          <a:endParaRPr lang="en-US"/>
        </a:p>
      </dgm:t>
    </dgm:pt>
    <dgm:pt modelId="{0E73868E-998B-4E22-AE4B-121B2FE16A71}" type="sibTrans" cxnId="{B64C89AE-3563-46C9-85A6-652BCEAADF3F}">
      <dgm:prSet/>
      <dgm:spPr>
        <a:solidFill>
          <a:srgbClr val="002060"/>
        </a:solidFill>
      </dgm:spPr>
      <dgm:t>
        <a:bodyPr/>
        <a:lstStyle/>
        <a:p>
          <a:endParaRPr lang="en-US"/>
        </a:p>
      </dgm:t>
    </dgm:pt>
    <dgm:pt modelId="{B007242C-2728-48DE-BDC2-29E02D8DB8F3}">
      <dgm:prSet/>
      <dgm:spPr>
        <a:solidFill>
          <a:srgbClr val="002060"/>
        </a:solidFill>
      </dgm:spPr>
      <dgm:t>
        <a:bodyPr/>
        <a:lstStyle/>
        <a:p>
          <a:r>
            <a:rPr lang="en-US" baseline="0"/>
            <a:t>Your hands sweat in gloves.</a:t>
          </a:r>
          <a:endParaRPr lang="en-US"/>
        </a:p>
      </dgm:t>
    </dgm:pt>
    <dgm:pt modelId="{2F17D63F-8A32-47C6-B77F-E3083DD0967A}" type="parTrans" cxnId="{AE63F479-CB4B-4EDE-8D14-EE1F6513280D}">
      <dgm:prSet/>
      <dgm:spPr/>
      <dgm:t>
        <a:bodyPr/>
        <a:lstStyle/>
        <a:p>
          <a:endParaRPr lang="en-US"/>
        </a:p>
      </dgm:t>
    </dgm:pt>
    <dgm:pt modelId="{0B9ECDC5-3A31-4EBA-B1C3-46CEE53554F6}" type="sibTrans" cxnId="{AE63F479-CB4B-4EDE-8D14-EE1F6513280D}">
      <dgm:prSet/>
      <dgm:spPr>
        <a:solidFill>
          <a:srgbClr val="002060"/>
        </a:solidFill>
      </dgm:spPr>
      <dgm:t>
        <a:bodyPr/>
        <a:lstStyle/>
        <a:p>
          <a:endParaRPr lang="en-US"/>
        </a:p>
      </dgm:t>
    </dgm:pt>
    <dgm:pt modelId="{53DCD6C4-BB1E-4026-865C-EAE7DBC43423}">
      <dgm:prSet/>
      <dgm:spPr>
        <a:solidFill>
          <a:srgbClr val="002060"/>
        </a:solidFill>
      </dgm:spPr>
      <dgm:t>
        <a:bodyPr/>
        <a:lstStyle/>
        <a:p>
          <a:r>
            <a:rPr lang="en-US" i="1" baseline="0"/>
            <a:t>Bacteria thrive in a warm, moist environment . . . just like the one conveniently provided by your gloved hand.</a:t>
          </a:r>
          <a:endParaRPr lang="en-US"/>
        </a:p>
      </dgm:t>
    </dgm:pt>
    <dgm:pt modelId="{4AD99262-01E8-47A7-824F-73654CFA041D}" type="parTrans" cxnId="{2EA18B56-54A6-45AF-9744-141A9268DEA1}">
      <dgm:prSet/>
      <dgm:spPr/>
      <dgm:t>
        <a:bodyPr/>
        <a:lstStyle/>
        <a:p>
          <a:endParaRPr lang="en-US"/>
        </a:p>
      </dgm:t>
    </dgm:pt>
    <dgm:pt modelId="{25A069CA-25F7-41C3-8670-56E83D6D28DA}" type="sibTrans" cxnId="{2EA18B56-54A6-45AF-9744-141A9268DEA1}">
      <dgm:prSet/>
      <dgm:spPr>
        <a:solidFill>
          <a:srgbClr val="002060"/>
        </a:solidFill>
      </dgm:spPr>
      <dgm:t>
        <a:bodyPr/>
        <a:lstStyle/>
        <a:p>
          <a:endParaRPr lang="en-US"/>
        </a:p>
      </dgm:t>
    </dgm:pt>
    <dgm:pt modelId="{EE5DD703-B3F7-470E-8981-020CE1437F1D}" type="pres">
      <dgm:prSet presAssocID="{3065E225-BD45-41EF-B7CF-C6AF13F4B5AA}" presName="cycle" presStyleCnt="0">
        <dgm:presLayoutVars>
          <dgm:dir/>
          <dgm:resizeHandles val="exact"/>
        </dgm:presLayoutVars>
      </dgm:prSet>
      <dgm:spPr/>
    </dgm:pt>
    <dgm:pt modelId="{EAECE344-691D-4B61-A069-D48439F1E69C}" type="pres">
      <dgm:prSet presAssocID="{9CDB4821-2858-4762-9D2C-73652678B06B}" presName="node" presStyleLbl="node1" presStyleIdx="0" presStyleCnt="4" custScaleX="130494" custScaleY="142564">
        <dgm:presLayoutVars>
          <dgm:bulletEnabled val="1"/>
        </dgm:presLayoutVars>
      </dgm:prSet>
      <dgm:spPr/>
    </dgm:pt>
    <dgm:pt modelId="{BA08BEEA-CC62-40D9-A52B-ACCDF7DF5B8F}" type="pres">
      <dgm:prSet presAssocID="{A3C273CF-BDEE-4951-966C-749399905A34}" presName="sibTrans" presStyleLbl="sibTrans2D1" presStyleIdx="0" presStyleCnt="4" custScaleX="130494" custScaleY="142564"/>
      <dgm:spPr/>
    </dgm:pt>
    <dgm:pt modelId="{3D27E563-2738-4A64-BE13-1A1312339F43}" type="pres">
      <dgm:prSet presAssocID="{A3C273CF-BDEE-4951-966C-749399905A34}" presName="connectorText" presStyleLbl="sibTrans2D1" presStyleIdx="0" presStyleCnt="4"/>
      <dgm:spPr/>
    </dgm:pt>
    <dgm:pt modelId="{2A0B9805-D07D-46CA-9513-504115E2E339}" type="pres">
      <dgm:prSet presAssocID="{6E9671BA-D921-4687-8F18-81150CAF6B95}" presName="node" presStyleLbl="node1" presStyleIdx="1" presStyleCnt="4" custScaleX="130494" custScaleY="142564">
        <dgm:presLayoutVars>
          <dgm:bulletEnabled val="1"/>
        </dgm:presLayoutVars>
      </dgm:prSet>
      <dgm:spPr/>
    </dgm:pt>
    <dgm:pt modelId="{4FF6E024-DEF5-4A2B-BB3E-CCEED50D2CBF}" type="pres">
      <dgm:prSet presAssocID="{0E73868E-998B-4E22-AE4B-121B2FE16A71}" presName="sibTrans" presStyleLbl="sibTrans2D1" presStyleIdx="1" presStyleCnt="4" custScaleX="130494" custScaleY="142564"/>
      <dgm:spPr/>
    </dgm:pt>
    <dgm:pt modelId="{3ADB7C2A-1872-4992-B95A-16A62541C051}" type="pres">
      <dgm:prSet presAssocID="{0E73868E-998B-4E22-AE4B-121B2FE16A71}" presName="connectorText" presStyleLbl="sibTrans2D1" presStyleIdx="1" presStyleCnt="4"/>
      <dgm:spPr/>
    </dgm:pt>
    <dgm:pt modelId="{FC1402B6-E05C-49C0-933E-0E31714691D9}" type="pres">
      <dgm:prSet presAssocID="{B007242C-2728-48DE-BDC2-29E02D8DB8F3}" presName="node" presStyleLbl="node1" presStyleIdx="2" presStyleCnt="4" custScaleX="130494" custScaleY="142564">
        <dgm:presLayoutVars>
          <dgm:bulletEnabled val="1"/>
        </dgm:presLayoutVars>
      </dgm:prSet>
      <dgm:spPr/>
    </dgm:pt>
    <dgm:pt modelId="{CC4C6A3F-0EDF-48C4-AB8B-F044A3ADCFCB}" type="pres">
      <dgm:prSet presAssocID="{0B9ECDC5-3A31-4EBA-B1C3-46CEE53554F6}" presName="sibTrans" presStyleLbl="sibTrans2D1" presStyleIdx="2" presStyleCnt="4" custScaleX="130494" custScaleY="142564"/>
      <dgm:spPr/>
    </dgm:pt>
    <dgm:pt modelId="{A8D6EB88-A080-41FE-A90F-5E71F46DC1EF}" type="pres">
      <dgm:prSet presAssocID="{0B9ECDC5-3A31-4EBA-B1C3-46CEE53554F6}" presName="connectorText" presStyleLbl="sibTrans2D1" presStyleIdx="2" presStyleCnt="4"/>
      <dgm:spPr/>
    </dgm:pt>
    <dgm:pt modelId="{CE402387-327C-4802-A32E-16F90581A07F}" type="pres">
      <dgm:prSet presAssocID="{53DCD6C4-BB1E-4026-865C-EAE7DBC43423}" presName="node" presStyleLbl="node1" presStyleIdx="3" presStyleCnt="4" custScaleX="130494" custScaleY="142564">
        <dgm:presLayoutVars>
          <dgm:bulletEnabled val="1"/>
        </dgm:presLayoutVars>
      </dgm:prSet>
      <dgm:spPr/>
    </dgm:pt>
    <dgm:pt modelId="{86041905-43B6-4DD9-BBC4-A564D3E5E733}" type="pres">
      <dgm:prSet presAssocID="{25A069CA-25F7-41C3-8670-56E83D6D28DA}" presName="sibTrans" presStyleLbl="sibTrans2D1" presStyleIdx="3" presStyleCnt="4" custScaleX="130494" custScaleY="142564"/>
      <dgm:spPr/>
    </dgm:pt>
    <dgm:pt modelId="{C7C28CFE-62C6-4AF8-93C8-9946B437F88E}" type="pres">
      <dgm:prSet presAssocID="{25A069CA-25F7-41C3-8670-56E83D6D28DA}" presName="connectorText" presStyleLbl="sibTrans2D1" presStyleIdx="3" presStyleCnt="4"/>
      <dgm:spPr/>
    </dgm:pt>
  </dgm:ptLst>
  <dgm:cxnLst>
    <dgm:cxn modelId="{F1E5AD13-DE60-4AB7-85EF-AE0813420CCC}" type="presOf" srcId="{9CDB4821-2858-4762-9D2C-73652678B06B}" destId="{EAECE344-691D-4B61-A069-D48439F1E69C}" srcOrd="0" destOrd="0" presId="urn:microsoft.com/office/officeart/2005/8/layout/cycle2"/>
    <dgm:cxn modelId="{4908F12D-7801-46BA-BFA8-827555E3824F}" srcId="{3065E225-BD45-41EF-B7CF-C6AF13F4B5AA}" destId="{9CDB4821-2858-4762-9D2C-73652678B06B}" srcOrd="0" destOrd="0" parTransId="{B1B978A1-A494-48F7-AA3A-FAF476675FD4}" sibTransId="{A3C273CF-BDEE-4951-966C-749399905A34}"/>
    <dgm:cxn modelId="{F39C204E-A4B5-4DE5-9E4D-CC6E85BE58AF}" type="presOf" srcId="{B007242C-2728-48DE-BDC2-29E02D8DB8F3}" destId="{FC1402B6-E05C-49C0-933E-0E31714691D9}" srcOrd="0" destOrd="0" presId="urn:microsoft.com/office/officeart/2005/8/layout/cycle2"/>
    <dgm:cxn modelId="{39A44953-5054-4BEA-9A69-81A46EF0ECBE}" type="presOf" srcId="{A3C273CF-BDEE-4951-966C-749399905A34}" destId="{3D27E563-2738-4A64-BE13-1A1312339F43}" srcOrd="1" destOrd="0" presId="urn:microsoft.com/office/officeart/2005/8/layout/cycle2"/>
    <dgm:cxn modelId="{2EA18B56-54A6-45AF-9744-141A9268DEA1}" srcId="{3065E225-BD45-41EF-B7CF-C6AF13F4B5AA}" destId="{53DCD6C4-BB1E-4026-865C-EAE7DBC43423}" srcOrd="3" destOrd="0" parTransId="{4AD99262-01E8-47A7-824F-73654CFA041D}" sibTransId="{25A069CA-25F7-41C3-8670-56E83D6D28DA}"/>
    <dgm:cxn modelId="{5D8B7779-2D7A-4DFD-90E9-6D98554B98D5}" type="presOf" srcId="{53DCD6C4-BB1E-4026-865C-EAE7DBC43423}" destId="{CE402387-327C-4802-A32E-16F90581A07F}" srcOrd="0" destOrd="0" presId="urn:microsoft.com/office/officeart/2005/8/layout/cycle2"/>
    <dgm:cxn modelId="{AE63F479-CB4B-4EDE-8D14-EE1F6513280D}" srcId="{3065E225-BD45-41EF-B7CF-C6AF13F4B5AA}" destId="{B007242C-2728-48DE-BDC2-29E02D8DB8F3}" srcOrd="2" destOrd="0" parTransId="{2F17D63F-8A32-47C6-B77F-E3083DD0967A}" sibTransId="{0B9ECDC5-3A31-4EBA-B1C3-46CEE53554F6}"/>
    <dgm:cxn modelId="{8767257A-D407-4DE0-AE9D-ADF672DEE7AB}" type="presOf" srcId="{25A069CA-25F7-41C3-8670-56E83D6D28DA}" destId="{C7C28CFE-62C6-4AF8-93C8-9946B437F88E}" srcOrd="1" destOrd="0" presId="urn:microsoft.com/office/officeart/2005/8/layout/cycle2"/>
    <dgm:cxn modelId="{0061797F-BE04-4F4D-B36E-AF637E14BCDC}" type="presOf" srcId="{A3C273CF-BDEE-4951-966C-749399905A34}" destId="{BA08BEEA-CC62-40D9-A52B-ACCDF7DF5B8F}" srcOrd="0" destOrd="0" presId="urn:microsoft.com/office/officeart/2005/8/layout/cycle2"/>
    <dgm:cxn modelId="{B9F71589-A4BA-44EE-992A-F7A95D2D4414}" type="presOf" srcId="{0B9ECDC5-3A31-4EBA-B1C3-46CEE53554F6}" destId="{A8D6EB88-A080-41FE-A90F-5E71F46DC1EF}" srcOrd="1" destOrd="0" presId="urn:microsoft.com/office/officeart/2005/8/layout/cycle2"/>
    <dgm:cxn modelId="{A4B1518A-E13B-427D-8EE5-C9170F70B7E1}" type="presOf" srcId="{3065E225-BD45-41EF-B7CF-C6AF13F4B5AA}" destId="{EE5DD703-B3F7-470E-8981-020CE1437F1D}" srcOrd="0" destOrd="0" presId="urn:microsoft.com/office/officeart/2005/8/layout/cycle2"/>
    <dgm:cxn modelId="{CACB5A98-C393-46AD-B503-0654DBB6590E}" type="presOf" srcId="{6E9671BA-D921-4687-8F18-81150CAF6B95}" destId="{2A0B9805-D07D-46CA-9513-504115E2E339}" srcOrd="0" destOrd="0" presId="urn:microsoft.com/office/officeart/2005/8/layout/cycle2"/>
    <dgm:cxn modelId="{FFC346A7-3541-4EE5-9F55-F52B0B66B007}" type="presOf" srcId="{0E73868E-998B-4E22-AE4B-121B2FE16A71}" destId="{3ADB7C2A-1872-4992-B95A-16A62541C051}" srcOrd="1" destOrd="0" presId="urn:microsoft.com/office/officeart/2005/8/layout/cycle2"/>
    <dgm:cxn modelId="{B64C89AE-3563-46C9-85A6-652BCEAADF3F}" srcId="{3065E225-BD45-41EF-B7CF-C6AF13F4B5AA}" destId="{6E9671BA-D921-4687-8F18-81150CAF6B95}" srcOrd="1" destOrd="0" parTransId="{C42EC5A5-CEA9-4F2E-A1C2-3563F83560CA}" sibTransId="{0E73868E-998B-4E22-AE4B-121B2FE16A71}"/>
    <dgm:cxn modelId="{874E25BA-724E-4A15-9F94-FCDF3DC160BE}" type="presOf" srcId="{0B9ECDC5-3A31-4EBA-B1C3-46CEE53554F6}" destId="{CC4C6A3F-0EDF-48C4-AB8B-F044A3ADCFCB}" srcOrd="0" destOrd="0" presId="urn:microsoft.com/office/officeart/2005/8/layout/cycle2"/>
    <dgm:cxn modelId="{B04A79BA-01BA-4DC3-A4F9-710FFFE6E32B}" type="presOf" srcId="{0E73868E-998B-4E22-AE4B-121B2FE16A71}" destId="{4FF6E024-DEF5-4A2B-BB3E-CCEED50D2CBF}" srcOrd="0" destOrd="0" presId="urn:microsoft.com/office/officeart/2005/8/layout/cycle2"/>
    <dgm:cxn modelId="{3A51F7DD-AA20-4180-B4B0-2FF0AE5F61AD}" type="presOf" srcId="{25A069CA-25F7-41C3-8670-56E83D6D28DA}" destId="{86041905-43B6-4DD9-BBC4-A564D3E5E733}" srcOrd="0" destOrd="0" presId="urn:microsoft.com/office/officeart/2005/8/layout/cycle2"/>
    <dgm:cxn modelId="{A4CF3AC1-8BC9-44C7-917F-63B55EDEE03B}" type="presParOf" srcId="{EE5DD703-B3F7-470E-8981-020CE1437F1D}" destId="{EAECE344-691D-4B61-A069-D48439F1E69C}" srcOrd="0" destOrd="0" presId="urn:microsoft.com/office/officeart/2005/8/layout/cycle2"/>
    <dgm:cxn modelId="{30DAE437-DCB1-499B-9AF9-B34D7D735E10}" type="presParOf" srcId="{EE5DD703-B3F7-470E-8981-020CE1437F1D}" destId="{BA08BEEA-CC62-40D9-A52B-ACCDF7DF5B8F}" srcOrd="1" destOrd="0" presId="urn:microsoft.com/office/officeart/2005/8/layout/cycle2"/>
    <dgm:cxn modelId="{73D39A92-A6BB-4C43-B063-F388C8D9A9E7}" type="presParOf" srcId="{BA08BEEA-CC62-40D9-A52B-ACCDF7DF5B8F}" destId="{3D27E563-2738-4A64-BE13-1A1312339F43}" srcOrd="0" destOrd="0" presId="urn:microsoft.com/office/officeart/2005/8/layout/cycle2"/>
    <dgm:cxn modelId="{CE104796-E7A1-4668-82A7-411948B8E675}" type="presParOf" srcId="{EE5DD703-B3F7-470E-8981-020CE1437F1D}" destId="{2A0B9805-D07D-46CA-9513-504115E2E339}" srcOrd="2" destOrd="0" presId="urn:microsoft.com/office/officeart/2005/8/layout/cycle2"/>
    <dgm:cxn modelId="{84FBC65A-70F8-4D57-A39B-C3A07C161331}" type="presParOf" srcId="{EE5DD703-B3F7-470E-8981-020CE1437F1D}" destId="{4FF6E024-DEF5-4A2B-BB3E-CCEED50D2CBF}" srcOrd="3" destOrd="0" presId="urn:microsoft.com/office/officeart/2005/8/layout/cycle2"/>
    <dgm:cxn modelId="{0F2D3AD5-8C58-41B0-8867-8FC442DD2E8C}" type="presParOf" srcId="{4FF6E024-DEF5-4A2B-BB3E-CCEED50D2CBF}" destId="{3ADB7C2A-1872-4992-B95A-16A62541C051}" srcOrd="0" destOrd="0" presId="urn:microsoft.com/office/officeart/2005/8/layout/cycle2"/>
    <dgm:cxn modelId="{19886A96-D393-492D-8DE1-951B82312BBF}" type="presParOf" srcId="{EE5DD703-B3F7-470E-8981-020CE1437F1D}" destId="{FC1402B6-E05C-49C0-933E-0E31714691D9}" srcOrd="4" destOrd="0" presId="urn:microsoft.com/office/officeart/2005/8/layout/cycle2"/>
    <dgm:cxn modelId="{EE0E0540-1B16-476E-BE50-0239FE3A8537}" type="presParOf" srcId="{EE5DD703-B3F7-470E-8981-020CE1437F1D}" destId="{CC4C6A3F-0EDF-48C4-AB8B-F044A3ADCFCB}" srcOrd="5" destOrd="0" presId="urn:microsoft.com/office/officeart/2005/8/layout/cycle2"/>
    <dgm:cxn modelId="{20E0FED2-72DD-4012-9E7D-CBEF03C883E8}" type="presParOf" srcId="{CC4C6A3F-0EDF-48C4-AB8B-F044A3ADCFCB}" destId="{A8D6EB88-A080-41FE-A90F-5E71F46DC1EF}" srcOrd="0" destOrd="0" presId="urn:microsoft.com/office/officeart/2005/8/layout/cycle2"/>
    <dgm:cxn modelId="{F42AB7BF-4DD2-4050-8086-51B2D1C7E734}" type="presParOf" srcId="{EE5DD703-B3F7-470E-8981-020CE1437F1D}" destId="{CE402387-327C-4802-A32E-16F90581A07F}" srcOrd="6" destOrd="0" presId="urn:microsoft.com/office/officeart/2005/8/layout/cycle2"/>
    <dgm:cxn modelId="{B099953A-569D-4C2C-8735-A8265FD53B1B}" type="presParOf" srcId="{EE5DD703-B3F7-470E-8981-020CE1437F1D}" destId="{86041905-43B6-4DD9-BBC4-A564D3E5E733}" srcOrd="7" destOrd="0" presId="urn:microsoft.com/office/officeart/2005/8/layout/cycle2"/>
    <dgm:cxn modelId="{B34C73D9-C832-44D2-9F93-FF903DCB6798}" type="presParOf" srcId="{86041905-43B6-4DD9-BBC4-A564D3E5E733}" destId="{C7C28CFE-62C6-4AF8-93C8-9946B437F88E}" srcOrd="0" destOrd="0" presId="urn:microsoft.com/office/officeart/2005/8/layout/cycle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1.xml><?xml version="1.0" encoding="utf-8"?>
<dgm:dataModel xmlns:dgm="http://schemas.openxmlformats.org/drawingml/2006/diagram" xmlns:a="http://schemas.openxmlformats.org/drawingml/2006/main">
  <dgm:ptLst>
    <dgm:pt modelId="{5F2D715D-9FB6-49F4-AF03-480223FDF45B}"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D93BA8E1-AD70-4EB6-A25C-25CEB5922EEA}">
      <dgm:prSet/>
      <dgm:spPr>
        <a:solidFill>
          <a:srgbClr val="002060"/>
        </a:solidFill>
      </dgm:spPr>
      <dgm:t>
        <a:bodyPr/>
        <a:lstStyle/>
        <a:p>
          <a:r>
            <a:rPr lang="en-US" dirty="0"/>
            <a:t>“I wore gloves, so I don’t need to wash my hands because they aren’t dirty.”</a:t>
          </a:r>
        </a:p>
      </dgm:t>
    </dgm:pt>
    <dgm:pt modelId="{D6022DC6-4030-470B-8812-61059D23ED7C}" type="parTrans" cxnId="{DBB688C9-0187-4520-8AF1-9D0180B89983}">
      <dgm:prSet/>
      <dgm:spPr/>
      <dgm:t>
        <a:bodyPr/>
        <a:lstStyle/>
        <a:p>
          <a:endParaRPr lang="en-US"/>
        </a:p>
      </dgm:t>
    </dgm:pt>
    <dgm:pt modelId="{EE56BE0B-EA36-442F-8648-E67DC7C6C7ED}" type="sibTrans" cxnId="{DBB688C9-0187-4520-8AF1-9D0180B89983}">
      <dgm:prSet/>
      <dgm:spPr/>
      <dgm:t>
        <a:bodyPr/>
        <a:lstStyle/>
        <a:p>
          <a:endParaRPr lang="en-US"/>
        </a:p>
      </dgm:t>
    </dgm:pt>
    <dgm:pt modelId="{0FC7D285-649A-464B-9204-A461F051098A}" type="pres">
      <dgm:prSet presAssocID="{5F2D715D-9FB6-49F4-AF03-480223FDF45B}" presName="linear" presStyleCnt="0">
        <dgm:presLayoutVars>
          <dgm:animLvl val="lvl"/>
          <dgm:resizeHandles val="exact"/>
        </dgm:presLayoutVars>
      </dgm:prSet>
      <dgm:spPr/>
    </dgm:pt>
    <dgm:pt modelId="{A3C26E9B-720B-47C5-B2C0-B5759B285207}" type="pres">
      <dgm:prSet presAssocID="{D93BA8E1-AD70-4EB6-A25C-25CEB5922EEA}" presName="parentText" presStyleLbl="node1" presStyleIdx="0" presStyleCnt="1" custLinFactNeighborY="-51073">
        <dgm:presLayoutVars>
          <dgm:chMax val="0"/>
          <dgm:bulletEnabled val="1"/>
        </dgm:presLayoutVars>
      </dgm:prSet>
      <dgm:spPr/>
    </dgm:pt>
  </dgm:ptLst>
  <dgm:cxnLst>
    <dgm:cxn modelId="{736D3D53-D68B-48BC-8F89-360E638FA172}" type="presOf" srcId="{5F2D715D-9FB6-49F4-AF03-480223FDF45B}" destId="{0FC7D285-649A-464B-9204-A461F051098A}" srcOrd="0" destOrd="0" presId="urn:microsoft.com/office/officeart/2005/8/layout/vList2"/>
    <dgm:cxn modelId="{DBB688C9-0187-4520-8AF1-9D0180B89983}" srcId="{5F2D715D-9FB6-49F4-AF03-480223FDF45B}" destId="{D93BA8E1-AD70-4EB6-A25C-25CEB5922EEA}" srcOrd="0" destOrd="0" parTransId="{D6022DC6-4030-470B-8812-61059D23ED7C}" sibTransId="{EE56BE0B-EA36-442F-8648-E67DC7C6C7ED}"/>
    <dgm:cxn modelId="{1C26AAC9-39C7-42C4-8C2C-1B2D845BDA86}" type="presOf" srcId="{D93BA8E1-AD70-4EB6-A25C-25CEB5922EEA}" destId="{A3C26E9B-720B-47C5-B2C0-B5759B285207}" srcOrd="0" destOrd="0" presId="urn:microsoft.com/office/officeart/2005/8/layout/vList2"/>
    <dgm:cxn modelId="{5D79E859-46A2-4E85-9AA3-B6EE7255876A}" type="presParOf" srcId="{0FC7D285-649A-464B-9204-A461F051098A}" destId="{A3C26E9B-720B-47C5-B2C0-B5759B285207}" srcOrd="0"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42.xml><?xml version="1.0" encoding="utf-8"?>
<dgm:dataModel xmlns:dgm="http://schemas.openxmlformats.org/drawingml/2006/diagram" xmlns:a="http://schemas.openxmlformats.org/drawingml/2006/main">
  <dgm:ptLst>
    <dgm:pt modelId="{61009759-87BF-4610-AA43-CF9D099F4D9E}"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9B69CCEB-1FC0-46FB-9DE2-462BCA636AFB}">
      <dgm:prSet/>
      <dgm:spPr>
        <a:solidFill>
          <a:srgbClr val="002060"/>
        </a:solidFill>
      </dgm:spPr>
      <dgm:t>
        <a:bodyPr/>
        <a:lstStyle/>
        <a:p>
          <a:pPr algn="ctr"/>
          <a:r>
            <a:rPr lang="en-US" dirty="0"/>
            <a:t>Gloves may have microscopic holes large enough for microbes to enter!</a:t>
          </a:r>
        </a:p>
      </dgm:t>
    </dgm:pt>
    <dgm:pt modelId="{98446A83-0A93-4E9B-9D13-E35FFC6BDC1A}" type="parTrans" cxnId="{D0B0941F-D62B-4FC5-9063-AA14FF6182C0}">
      <dgm:prSet/>
      <dgm:spPr/>
      <dgm:t>
        <a:bodyPr/>
        <a:lstStyle/>
        <a:p>
          <a:endParaRPr lang="en-US"/>
        </a:p>
      </dgm:t>
    </dgm:pt>
    <dgm:pt modelId="{180D8463-2F24-4A55-AED8-C701C3EE62F3}" type="sibTrans" cxnId="{D0B0941F-D62B-4FC5-9063-AA14FF6182C0}">
      <dgm:prSet/>
      <dgm:spPr/>
      <dgm:t>
        <a:bodyPr/>
        <a:lstStyle/>
        <a:p>
          <a:endParaRPr lang="en-US"/>
        </a:p>
      </dgm:t>
    </dgm:pt>
    <dgm:pt modelId="{1D217F57-2E19-4BBE-8189-FABB74E20D8E}" type="pres">
      <dgm:prSet presAssocID="{61009759-87BF-4610-AA43-CF9D099F4D9E}" presName="linear" presStyleCnt="0">
        <dgm:presLayoutVars>
          <dgm:animLvl val="lvl"/>
          <dgm:resizeHandles val="exact"/>
        </dgm:presLayoutVars>
      </dgm:prSet>
      <dgm:spPr/>
    </dgm:pt>
    <dgm:pt modelId="{5370C99A-FAF5-4A9B-B030-15494325DBE3}" type="pres">
      <dgm:prSet presAssocID="{9B69CCEB-1FC0-46FB-9DE2-462BCA636AFB}" presName="parentText" presStyleLbl="node1" presStyleIdx="0" presStyleCnt="1">
        <dgm:presLayoutVars>
          <dgm:chMax val="0"/>
          <dgm:bulletEnabled val="1"/>
        </dgm:presLayoutVars>
      </dgm:prSet>
      <dgm:spPr/>
    </dgm:pt>
  </dgm:ptLst>
  <dgm:cxnLst>
    <dgm:cxn modelId="{D0B0941F-D62B-4FC5-9063-AA14FF6182C0}" srcId="{61009759-87BF-4610-AA43-CF9D099F4D9E}" destId="{9B69CCEB-1FC0-46FB-9DE2-462BCA636AFB}" srcOrd="0" destOrd="0" parTransId="{98446A83-0A93-4E9B-9D13-E35FFC6BDC1A}" sibTransId="{180D8463-2F24-4A55-AED8-C701C3EE62F3}"/>
    <dgm:cxn modelId="{05E34074-AC1B-4339-9DF9-720D419ECAB9}" type="presOf" srcId="{9B69CCEB-1FC0-46FB-9DE2-462BCA636AFB}" destId="{5370C99A-FAF5-4A9B-B030-15494325DBE3}" srcOrd="0" destOrd="0" presId="urn:microsoft.com/office/officeart/2005/8/layout/vList2"/>
    <dgm:cxn modelId="{D5F4DCD6-CDCB-47D8-9E02-F74785167A04}" type="presOf" srcId="{61009759-87BF-4610-AA43-CF9D099F4D9E}" destId="{1D217F57-2E19-4BBE-8189-FABB74E20D8E}" srcOrd="0" destOrd="0" presId="urn:microsoft.com/office/officeart/2005/8/layout/vList2"/>
    <dgm:cxn modelId="{5F97FC1A-9DF4-4123-AE48-8DB1976E9CD6}" type="presParOf" srcId="{1D217F57-2E19-4BBE-8189-FABB74E20D8E}" destId="{5370C99A-FAF5-4A9B-B030-15494325DBE3}" srcOrd="0" destOrd="0" presId="urn:microsoft.com/office/officeart/2005/8/layout/vList2"/>
  </dgm:cxnLst>
  <dgm:bg/>
  <dgm:whole/>
  <dgm:extLst>
    <a:ext uri="http://schemas.microsoft.com/office/drawing/2008/diagram">
      <dsp:dataModelExt xmlns:dsp="http://schemas.microsoft.com/office/drawing/2008/diagram" relId="rId16" minVer="http://schemas.openxmlformats.org/drawingml/2006/diagram"/>
    </a:ext>
  </dgm:extLst>
</dgm:dataModel>
</file>

<file path=ppt/diagrams/data43.xml><?xml version="1.0" encoding="utf-8"?>
<dgm:dataModel xmlns:dgm="http://schemas.openxmlformats.org/drawingml/2006/diagram" xmlns:a="http://schemas.openxmlformats.org/drawingml/2006/main">
  <dgm:ptLst>
    <dgm:pt modelId="{A281C431-99F2-4EF7-9C9C-55590B4D67FC}" type="doc">
      <dgm:prSet loTypeId="urn:microsoft.com/office/officeart/2005/8/layout/hProcess9" loCatId="process" qsTypeId="urn:microsoft.com/office/officeart/2005/8/quickstyle/simple1" qsCatId="simple" csTypeId="urn:microsoft.com/office/officeart/2005/8/colors/accent1_2" csCatId="accent1" phldr="1"/>
      <dgm:spPr/>
      <dgm:t>
        <a:bodyPr/>
        <a:lstStyle/>
        <a:p>
          <a:endParaRPr lang="en-US"/>
        </a:p>
      </dgm:t>
    </dgm:pt>
    <dgm:pt modelId="{364175FD-9CB5-4985-A7C9-6EB160528805}">
      <dgm:prSet/>
      <dgm:spPr>
        <a:solidFill>
          <a:srgbClr val="002060"/>
        </a:solidFill>
      </dgm:spPr>
      <dgm:t>
        <a:bodyPr/>
        <a:lstStyle/>
        <a:p>
          <a:r>
            <a:rPr lang="en-US" baseline="0" dirty="0"/>
            <a:t>If you are not sure how to do something correctly, always ask your supervisor* first.</a:t>
          </a:r>
          <a:endParaRPr lang="en-US" dirty="0"/>
        </a:p>
      </dgm:t>
    </dgm:pt>
    <dgm:pt modelId="{3C2FA8C3-65B1-4328-AB29-2FA84EBC1CA1}" type="parTrans" cxnId="{C3530CE1-859E-4A7F-AF59-CFBC66CCAF34}">
      <dgm:prSet/>
      <dgm:spPr/>
      <dgm:t>
        <a:bodyPr/>
        <a:lstStyle/>
        <a:p>
          <a:endParaRPr lang="en-US"/>
        </a:p>
      </dgm:t>
    </dgm:pt>
    <dgm:pt modelId="{D64748A8-D32B-4583-9A8E-20B0C61E5DE8}" type="sibTrans" cxnId="{C3530CE1-859E-4A7F-AF59-CFBC66CCAF34}">
      <dgm:prSet/>
      <dgm:spPr/>
      <dgm:t>
        <a:bodyPr/>
        <a:lstStyle/>
        <a:p>
          <a:endParaRPr lang="en-US"/>
        </a:p>
      </dgm:t>
    </dgm:pt>
    <dgm:pt modelId="{F8408E3F-6586-4F7C-8211-A2E70CCD8F2A}">
      <dgm:prSet/>
      <dgm:spPr>
        <a:solidFill>
          <a:srgbClr val="002060"/>
        </a:solidFill>
      </dgm:spPr>
      <dgm:t>
        <a:bodyPr/>
        <a:lstStyle/>
        <a:p>
          <a:r>
            <a:rPr lang="en-US" baseline="0"/>
            <a:t>Mistakes and accidents </a:t>
          </a:r>
          <a:r>
            <a:rPr lang="en-US" u="sng" baseline="0"/>
            <a:t>can</a:t>
          </a:r>
          <a:r>
            <a:rPr lang="en-US" baseline="0"/>
            <a:t> happen, but it’s always better to be safe than sorry – so ask first!</a:t>
          </a:r>
          <a:endParaRPr lang="en-US"/>
        </a:p>
      </dgm:t>
    </dgm:pt>
    <dgm:pt modelId="{328275DE-6DD1-4D14-A5D6-2B9CB48FEE69}" type="parTrans" cxnId="{DBF2626E-0B24-48ED-ABE5-B0F8C6640747}">
      <dgm:prSet/>
      <dgm:spPr/>
      <dgm:t>
        <a:bodyPr/>
        <a:lstStyle/>
        <a:p>
          <a:endParaRPr lang="en-US"/>
        </a:p>
      </dgm:t>
    </dgm:pt>
    <dgm:pt modelId="{05D3C008-BAF8-4952-BE40-B254067D7011}" type="sibTrans" cxnId="{DBF2626E-0B24-48ED-ABE5-B0F8C6640747}">
      <dgm:prSet/>
      <dgm:spPr/>
      <dgm:t>
        <a:bodyPr/>
        <a:lstStyle/>
        <a:p>
          <a:endParaRPr lang="en-US"/>
        </a:p>
      </dgm:t>
    </dgm:pt>
    <dgm:pt modelId="{AA8504C6-F859-4AA2-8AA0-A1408FC719B9}">
      <dgm:prSet/>
      <dgm:spPr>
        <a:solidFill>
          <a:srgbClr val="002060"/>
        </a:solidFill>
      </dgm:spPr>
      <dgm:t>
        <a:bodyPr/>
        <a:lstStyle/>
        <a:p>
          <a:r>
            <a:rPr lang="en-US" baseline="0"/>
            <a:t>There’s no such thing as a stupid question!</a:t>
          </a:r>
          <a:endParaRPr lang="en-US"/>
        </a:p>
      </dgm:t>
    </dgm:pt>
    <dgm:pt modelId="{E4F0EFC0-3805-40FE-AC44-FA9BCA644468}" type="parTrans" cxnId="{3F2A179E-7152-45E7-BEF8-A206CE81D844}">
      <dgm:prSet/>
      <dgm:spPr/>
      <dgm:t>
        <a:bodyPr/>
        <a:lstStyle/>
        <a:p>
          <a:endParaRPr lang="en-US"/>
        </a:p>
      </dgm:t>
    </dgm:pt>
    <dgm:pt modelId="{5DBB4FC4-45C6-4A3A-B9EC-4C3EB9165745}" type="sibTrans" cxnId="{3F2A179E-7152-45E7-BEF8-A206CE81D844}">
      <dgm:prSet/>
      <dgm:spPr/>
      <dgm:t>
        <a:bodyPr/>
        <a:lstStyle/>
        <a:p>
          <a:endParaRPr lang="en-US"/>
        </a:p>
      </dgm:t>
    </dgm:pt>
    <dgm:pt modelId="{385EA78E-728E-434B-923F-F96C12DD3026}" type="pres">
      <dgm:prSet presAssocID="{A281C431-99F2-4EF7-9C9C-55590B4D67FC}" presName="CompostProcess" presStyleCnt="0">
        <dgm:presLayoutVars>
          <dgm:dir/>
          <dgm:resizeHandles val="exact"/>
        </dgm:presLayoutVars>
      </dgm:prSet>
      <dgm:spPr/>
    </dgm:pt>
    <dgm:pt modelId="{6AFE57A2-D630-4764-B37D-66584E985896}" type="pres">
      <dgm:prSet presAssocID="{A281C431-99F2-4EF7-9C9C-55590B4D67FC}" presName="arrow" presStyleLbl="bgShp" presStyleIdx="0" presStyleCnt="1" custScaleX="117552"/>
      <dgm:spPr>
        <a:solidFill>
          <a:srgbClr val="00B050"/>
        </a:solidFill>
      </dgm:spPr>
    </dgm:pt>
    <dgm:pt modelId="{6EAE3BE4-0CD6-44DD-9033-D28A9DF93DB9}" type="pres">
      <dgm:prSet presAssocID="{A281C431-99F2-4EF7-9C9C-55590B4D67FC}" presName="linearProcess" presStyleCnt="0"/>
      <dgm:spPr/>
    </dgm:pt>
    <dgm:pt modelId="{FFE60A10-6298-42B1-9A78-459BB1CF7F83}" type="pres">
      <dgm:prSet presAssocID="{364175FD-9CB5-4985-A7C9-6EB160528805}" presName="textNode" presStyleLbl="node1" presStyleIdx="0" presStyleCnt="3">
        <dgm:presLayoutVars>
          <dgm:bulletEnabled val="1"/>
        </dgm:presLayoutVars>
      </dgm:prSet>
      <dgm:spPr/>
    </dgm:pt>
    <dgm:pt modelId="{E3AB1D2D-04BF-4A15-8242-80589CF187DC}" type="pres">
      <dgm:prSet presAssocID="{D64748A8-D32B-4583-9A8E-20B0C61E5DE8}" presName="sibTrans" presStyleCnt="0"/>
      <dgm:spPr/>
    </dgm:pt>
    <dgm:pt modelId="{BE2A6DA2-07D0-455F-8537-CDC11E2A5C4D}" type="pres">
      <dgm:prSet presAssocID="{F8408E3F-6586-4F7C-8211-A2E70CCD8F2A}" presName="textNode" presStyleLbl="node1" presStyleIdx="1" presStyleCnt="3">
        <dgm:presLayoutVars>
          <dgm:bulletEnabled val="1"/>
        </dgm:presLayoutVars>
      </dgm:prSet>
      <dgm:spPr/>
    </dgm:pt>
    <dgm:pt modelId="{9FB25DF6-1218-4F21-B548-F5CED0DC93DD}" type="pres">
      <dgm:prSet presAssocID="{05D3C008-BAF8-4952-BE40-B254067D7011}" presName="sibTrans" presStyleCnt="0"/>
      <dgm:spPr/>
    </dgm:pt>
    <dgm:pt modelId="{E7DC1597-19C6-4E59-9526-F43756DD4036}" type="pres">
      <dgm:prSet presAssocID="{AA8504C6-F859-4AA2-8AA0-A1408FC719B9}" presName="textNode" presStyleLbl="node1" presStyleIdx="2" presStyleCnt="3">
        <dgm:presLayoutVars>
          <dgm:bulletEnabled val="1"/>
        </dgm:presLayoutVars>
      </dgm:prSet>
      <dgm:spPr/>
    </dgm:pt>
  </dgm:ptLst>
  <dgm:cxnLst>
    <dgm:cxn modelId="{B74FA12C-BEFD-425C-9A6F-609213D32F3A}" type="presOf" srcId="{F8408E3F-6586-4F7C-8211-A2E70CCD8F2A}" destId="{BE2A6DA2-07D0-455F-8537-CDC11E2A5C4D}" srcOrd="0" destOrd="0" presId="urn:microsoft.com/office/officeart/2005/8/layout/hProcess9"/>
    <dgm:cxn modelId="{8B42132D-322D-4940-9619-647FF8BC0F7D}" type="presOf" srcId="{A281C431-99F2-4EF7-9C9C-55590B4D67FC}" destId="{385EA78E-728E-434B-923F-F96C12DD3026}" srcOrd="0" destOrd="0" presId="urn:microsoft.com/office/officeart/2005/8/layout/hProcess9"/>
    <dgm:cxn modelId="{AD313C30-CAE3-4B04-8E4D-603A5707E2A7}" type="presOf" srcId="{364175FD-9CB5-4985-A7C9-6EB160528805}" destId="{FFE60A10-6298-42B1-9A78-459BB1CF7F83}" srcOrd="0" destOrd="0" presId="urn:microsoft.com/office/officeart/2005/8/layout/hProcess9"/>
    <dgm:cxn modelId="{DBF2626E-0B24-48ED-ABE5-B0F8C6640747}" srcId="{A281C431-99F2-4EF7-9C9C-55590B4D67FC}" destId="{F8408E3F-6586-4F7C-8211-A2E70CCD8F2A}" srcOrd="1" destOrd="0" parTransId="{328275DE-6DD1-4D14-A5D6-2B9CB48FEE69}" sibTransId="{05D3C008-BAF8-4952-BE40-B254067D7011}"/>
    <dgm:cxn modelId="{3F2A179E-7152-45E7-BEF8-A206CE81D844}" srcId="{A281C431-99F2-4EF7-9C9C-55590B4D67FC}" destId="{AA8504C6-F859-4AA2-8AA0-A1408FC719B9}" srcOrd="2" destOrd="0" parTransId="{E4F0EFC0-3805-40FE-AC44-FA9BCA644468}" sibTransId="{5DBB4FC4-45C6-4A3A-B9EC-4C3EB9165745}"/>
    <dgm:cxn modelId="{F0D98CDA-DBB9-4664-9CB1-8539C25D7CE1}" type="presOf" srcId="{AA8504C6-F859-4AA2-8AA0-A1408FC719B9}" destId="{E7DC1597-19C6-4E59-9526-F43756DD4036}" srcOrd="0" destOrd="0" presId="urn:microsoft.com/office/officeart/2005/8/layout/hProcess9"/>
    <dgm:cxn modelId="{C3530CE1-859E-4A7F-AF59-CFBC66CCAF34}" srcId="{A281C431-99F2-4EF7-9C9C-55590B4D67FC}" destId="{364175FD-9CB5-4985-A7C9-6EB160528805}" srcOrd="0" destOrd="0" parTransId="{3C2FA8C3-65B1-4328-AB29-2FA84EBC1CA1}" sibTransId="{D64748A8-D32B-4583-9A8E-20B0C61E5DE8}"/>
    <dgm:cxn modelId="{E0DC00C4-E217-46BB-9EE9-4669BD5BB2C7}" type="presParOf" srcId="{385EA78E-728E-434B-923F-F96C12DD3026}" destId="{6AFE57A2-D630-4764-B37D-66584E985896}" srcOrd="0" destOrd="0" presId="urn:microsoft.com/office/officeart/2005/8/layout/hProcess9"/>
    <dgm:cxn modelId="{94D79185-59DE-4E7B-A189-B46D58235B57}" type="presParOf" srcId="{385EA78E-728E-434B-923F-F96C12DD3026}" destId="{6EAE3BE4-0CD6-44DD-9033-D28A9DF93DB9}" srcOrd="1" destOrd="0" presId="urn:microsoft.com/office/officeart/2005/8/layout/hProcess9"/>
    <dgm:cxn modelId="{BF1F62AA-1DAA-4B00-ADE1-DC0FBBF3DDA6}" type="presParOf" srcId="{6EAE3BE4-0CD6-44DD-9033-D28A9DF93DB9}" destId="{FFE60A10-6298-42B1-9A78-459BB1CF7F83}" srcOrd="0" destOrd="0" presId="urn:microsoft.com/office/officeart/2005/8/layout/hProcess9"/>
    <dgm:cxn modelId="{8CE68AE2-3D41-4F6A-AB10-AF2FD17D81BE}" type="presParOf" srcId="{6EAE3BE4-0CD6-44DD-9033-D28A9DF93DB9}" destId="{E3AB1D2D-04BF-4A15-8242-80589CF187DC}" srcOrd="1" destOrd="0" presId="urn:microsoft.com/office/officeart/2005/8/layout/hProcess9"/>
    <dgm:cxn modelId="{CAB9D7F0-D19A-4F21-AA45-63B21D98F404}" type="presParOf" srcId="{6EAE3BE4-0CD6-44DD-9033-D28A9DF93DB9}" destId="{BE2A6DA2-07D0-455F-8537-CDC11E2A5C4D}" srcOrd="2" destOrd="0" presId="urn:microsoft.com/office/officeart/2005/8/layout/hProcess9"/>
    <dgm:cxn modelId="{8CA62E91-6728-40C9-A150-9EF1A0359239}" type="presParOf" srcId="{6EAE3BE4-0CD6-44DD-9033-D28A9DF93DB9}" destId="{9FB25DF6-1218-4F21-B548-F5CED0DC93DD}" srcOrd="3" destOrd="0" presId="urn:microsoft.com/office/officeart/2005/8/layout/hProcess9"/>
    <dgm:cxn modelId="{A4692812-2EA3-4D86-8539-B3EBF24871B5}" type="presParOf" srcId="{6EAE3BE4-0CD6-44DD-9033-D28A9DF93DB9}" destId="{E7DC1597-19C6-4E59-9526-F43756DD4036}" srcOrd="4" destOrd="0" presId="urn:microsoft.com/office/officeart/2005/8/layout/hProcess9"/>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4.xml><?xml version="1.0" encoding="utf-8"?>
<dgm:dataModel xmlns:dgm="http://schemas.openxmlformats.org/drawingml/2006/diagram" xmlns:a="http://schemas.openxmlformats.org/drawingml/2006/main">
  <dgm:ptLst>
    <dgm:pt modelId="{837E5CD9-5C87-4D9D-A085-A48FBEAD527C}"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42AF1F8E-CA20-4C17-80EE-F5F07A1BB09C}">
      <dgm:prSet/>
      <dgm:spPr>
        <a:solidFill>
          <a:srgbClr val="002060"/>
        </a:solidFill>
      </dgm:spPr>
      <dgm:t>
        <a:bodyPr/>
        <a:lstStyle/>
        <a:p>
          <a:pPr algn="ctr"/>
          <a:r>
            <a:rPr lang="en-US" dirty="0"/>
            <a:t>*May be your professor, Principal Investigator in a research setting, teaching assistant, or lab supervisor</a:t>
          </a:r>
        </a:p>
      </dgm:t>
    </dgm:pt>
    <dgm:pt modelId="{947BE6A3-8429-4B86-BA11-2220C4A994DC}" type="parTrans" cxnId="{0EA47F6D-4437-49E5-9003-F55F975B5737}">
      <dgm:prSet/>
      <dgm:spPr/>
      <dgm:t>
        <a:bodyPr/>
        <a:lstStyle/>
        <a:p>
          <a:endParaRPr lang="en-US"/>
        </a:p>
      </dgm:t>
    </dgm:pt>
    <dgm:pt modelId="{E9B6F179-DD45-4C6E-8D02-30A429B39B7A}" type="sibTrans" cxnId="{0EA47F6D-4437-49E5-9003-F55F975B5737}">
      <dgm:prSet/>
      <dgm:spPr/>
      <dgm:t>
        <a:bodyPr/>
        <a:lstStyle/>
        <a:p>
          <a:endParaRPr lang="en-US"/>
        </a:p>
      </dgm:t>
    </dgm:pt>
    <dgm:pt modelId="{6EEC28BC-9D6E-4EB6-9D0B-8CC1016F42D4}" type="pres">
      <dgm:prSet presAssocID="{837E5CD9-5C87-4D9D-A085-A48FBEAD527C}" presName="linear" presStyleCnt="0">
        <dgm:presLayoutVars>
          <dgm:animLvl val="lvl"/>
          <dgm:resizeHandles val="exact"/>
        </dgm:presLayoutVars>
      </dgm:prSet>
      <dgm:spPr/>
    </dgm:pt>
    <dgm:pt modelId="{09DF3A1C-16E9-421D-973A-8FA2B086B045}" type="pres">
      <dgm:prSet presAssocID="{42AF1F8E-CA20-4C17-80EE-F5F07A1BB09C}" presName="parentText" presStyleLbl="node1" presStyleIdx="0" presStyleCnt="1">
        <dgm:presLayoutVars>
          <dgm:chMax val="0"/>
          <dgm:bulletEnabled val="1"/>
        </dgm:presLayoutVars>
      </dgm:prSet>
      <dgm:spPr/>
    </dgm:pt>
  </dgm:ptLst>
  <dgm:cxnLst>
    <dgm:cxn modelId="{0EA47F6D-4437-49E5-9003-F55F975B5737}" srcId="{837E5CD9-5C87-4D9D-A085-A48FBEAD527C}" destId="{42AF1F8E-CA20-4C17-80EE-F5F07A1BB09C}" srcOrd="0" destOrd="0" parTransId="{947BE6A3-8429-4B86-BA11-2220C4A994DC}" sibTransId="{E9B6F179-DD45-4C6E-8D02-30A429B39B7A}"/>
    <dgm:cxn modelId="{DCEFCC71-2D3B-4D2A-8D55-24805DF9F778}" type="presOf" srcId="{837E5CD9-5C87-4D9D-A085-A48FBEAD527C}" destId="{6EEC28BC-9D6E-4EB6-9D0B-8CC1016F42D4}" srcOrd="0" destOrd="0" presId="urn:microsoft.com/office/officeart/2005/8/layout/vList2"/>
    <dgm:cxn modelId="{048470A8-9D51-4DEC-A20C-BFF79A8C0308}" type="presOf" srcId="{42AF1F8E-CA20-4C17-80EE-F5F07A1BB09C}" destId="{09DF3A1C-16E9-421D-973A-8FA2B086B045}" srcOrd="0" destOrd="0" presId="urn:microsoft.com/office/officeart/2005/8/layout/vList2"/>
    <dgm:cxn modelId="{DFAF1F82-BA24-4643-BE0C-7748F89B5FFA}" type="presParOf" srcId="{6EEC28BC-9D6E-4EB6-9D0B-8CC1016F42D4}" destId="{09DF3A1C-16E9-421D-973A-8FA2B086B045}" srcOrd="0"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45.xml><?xml version="1.0" encoding="utf-8"?>
<dgm:dataModel xmlns:dgm="http://schemas.openxmlformats.org/drawingml/2006/diagram" xmlns:a="http://schemas.openxmlformats.org/drawingml/2006/main">
  <dgm:ptLst>
    <dgm:pt modelId="{F85CE53F-864C-4E30-96D5-F4B944CAE5FD}"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01317C3A-C910-4FC7-998B-52FD5E32C085}">
      <dgm:prSet/>
      <dgm:spPr>
        <a:solidFill>
          <a:srgbClr val="002060"/>
        </a:solidFill>
      </dgm:spPr>
      <dgm:t>
        <a:bodyPr/>
        <a:lstStyle/>
        <a:p>
          <a:r>
            <a:rPr lang="en-US" baseline="0" dirty="0"/>
            <a:t>Don’t be afraid to report any incident in the lab</a:t>
          </a:r>
          <a:endParaRPr lang="en-US" dirty="0"/>
        </a:p>
      </dgm:t>
    </dgm:pt>
    <dgm:pt modelId="{24B3D057-EE79-43FF-AFEB-8A08451219B4}" type="parTrans" cxnId="{E1C1FEFB-35C5-48F9-AF91-308337EA867E}">
      <dgm:prSet/>
      <dgm:spPr/>
      <dgm:t>
        <a:bodyPr/>
        <a:lstStyle/>
        <a:p>
          <a:endParaRPr lang="en-US"/>
        </a:p>
      </dgm:t>
    </dgm:pt>
    <dgm:pt modelId="{D93D560D-E0B4-4AA3-8FA4-36B91F84875F}" type="sibTrans" cxnId="{E1C1FEFB-35C5-48F9-AF91-308337EA867E}">
      <dgm:prSet/>
      <dgm:spPr/>
      <dgm:t>
        <a:bodyPr/>
        <a:lstStyle/>
        <a:p>
          <a:endParaRPr lang="en-US"/>
        </a:p>
      </dgm:t>
    </dgm:pt>
    <dgm:pt modelId="{16E19C1C-B709-4C63-839A-F5DBB487028C}">
      <dgm:prSet/>
      <dgm:spPr>
        <a:solidFill>
          <a:srgbClr val="002060"/>
        </a:solidFill>
      </dgm:spPr>
      <dgm:t>
        <a:bodyPr/>
        <a:lstStyle/>
        <a:p>
          <a:r>
            <a:rPr lang="en-US" baseline="0" dirty="0"/>
            <a:t>No spill or accident is too small to report to your supervisor, even if it only involved something non-infectious or non-recombinant </a:t>
          </a:r>
          <a:endParaRPr lang="en-US" dirty="0"/>
        </a:p>
      </dgm:t>
    </dgm:pt>
    <dgm:pt modelId="{0F4AC2F2-1197-4778-9EDD-3FF5EF58F39C}" type="parTrans" cxnId="{6CDDC7BC-0E0D-45E3-A3BC-7017B2C46C06}">
      <dgm:prSet/>
      <dgm:spPr/>
      <dgm:t>
        <a:bodyPr/>
        <a:lstStyle/>
        <a:p>
          <a:endParaRPr lang="en-US"/>
        </a:p>
      </dgm:t>
    </dgm:pt>
    <dgm:pt modelId="{7C6FAC5D-DB62-4D9C-B8D9-47DCCEA3BEEA}" type="sibTrans" cxnId="{6CDDC7BC-0E0D-45E3-A3BC-7017B2C46C06}">
      <dgm:prSet/>
      <dgm:spPr/>
      <dgm:t>
        <a:bodyPr/>
        <a:lstStyle/>
        <a:p>
          <a:endParaRPr lang="en-US"/>
        </a:p>
      </dgm:t>
    </dgm:pt>
    <dgm:pt modelId="{BB204E8D-699E-40FC-A105-70FCE2EBD937}" type="pres">
      <dgm:prSet presAssocID="{F85CE53F-864C-4E30-96D5-F4B944CAE5FD}" presName="linear" presStyleCnt="0">
        <dgm:presLayoutVars>
          <dgm:animLvl val="lvl"/>
          <dgm:resizeHandles val="exact"/>
        </dgm:presLayoutVars>
      </dgm:prSet>
      <dgm:spPr/>
    </dgm:pt>
    <dgm:pt modelId="{C8ADD876-F3F2-4CB7-A712-C54B9B161AEB}" type="pres">
      <dgm:prSet presAssocID="{01317C3A-C910-4FC7-998B-52FD5E32C085}" presName="parentText" presStyleLbl="node1" presStyleIdx="0" presStyleCnt="2">
        <dgm:presLayoutVars>
          <dgm:chMax val="0"/>
          <dgm:bulletEnabled val="1"/>
        </dgm:presLayoutVars>
      </dgm:prSet>
      <dgm:spPr/>
    </dgm:pt>
    <dgm:pt modelId="{7B274F6E-7C4A-492A-B069-BF214D688538}" type="pres">
      <dgm:prSet presAssocID="{D93D560D-E0B4-4AA3-8FA4-36B91F84875F}" presName="spacer" presStyleCnt="0"/>
      <dgm:spPr/>
    </dgm:pt>
    <dgm:pt modelId="{315FC455-5E05-40BC-BE58-C4777FB03C3B}" type="pres">
      <dgm:prSet presAssocID="{16E19C1C-B709-4C63-839A-F5DBB487028C}" presName="parentText" presStyleLbl="node1" presStyleIdx="1" presStyleCnt="2">
        <dgm:presLayoutVars>
          <dgm:chMax val="0"/>
          <dgm:bulletEnabled val="1"/>
        </dgm:presLayoutVars>
      </dgm:prSet>
      <dgm:spPr/>
    </dgm:pt>
  </dgm:ptLst>
  <dgm:cxnLst>
    <dgm:cxn modelId="{53816607-E95A-462C-A07E-10FC35E372BC}" type="presOf" srcId="{16E19C1C-B709-4C63-839A-F5DBB487028C}" destId="{315FC455-5E05-40BC-BE58-C4777FB03C3B}" srcOrd="0" destOrd="0" presId="urn:microsoft.com/office/officeart/2005/8/layout/vList2"/>
    <dgm:cxn modelId="{FCF0C815-A2EE-4DB9-9D7E-4AE512A4994D}" type="presOf" srcId="{01317C3A-C910-4FC7-998B-52FD5E32C085}" destId="{C8ADD876-F3F2-4CB7-A712-C54B9B161AEB}" srcOrd="0" destOrd="0" presId="urn:microsoft.com/office/officeart/2005/8/layout/vList2"/>
    <dgm:cxn modelId="{995DB2B2-72EE-4A61-9A10-B2C95C9312CB}" type="presOf" srcId="{F85CE53F-864C-4E30-96D5-F4B944CAE5FD}" destId="{BB204E8D-699E-40FC-A105-70FCE2EBD937}" srcOrd="0" destOrd="0" presId="urn:microsoft.com/office/officeart/2005/8/layout/vList2"/>
    <dgm:cxn modelId="{6CDDC7BC-0E0D-45E3-A3BC-7017B2C46C06}" srcId="{F85CE53F-864C-4E30-96D5-F4B944CAE5FD}" destId="{16E19C1C-B709-4C63-839A-F5DBB487028C}" srcOrd="1" destOrd="0" parTransId="{0F4AC2F2-1197-4778-9EDD-3FF5EF58F39C}" sibTransId="{7C6FAC5D-DB62-4D9C-B8D9-47DCCEA3BEEA}"/>
    <dgm:cxn modelId="{E1C1FEFB-35C5-48F9-AF91-308337EA867E}" srcId="{F85CE53F-864C-4E30-96D5-F4B944CAE5FD}" destId="{01317C3A-C910-4FC7-998B-52FD5E32C085}" srcOrd="0" destOrd="0" parTransId="{24B3D057-EE79-43FF-AFEB-8A08451219B4}" sibTransId="{D93D560D-E0B4-4AA3-8FA4-36B91F84875F}"/>
    <dgm:cxn modelId="{1E5641FF-5824-4F8D-9B03-F9198D3602F7}" type="presParOf" srcId="{BB204E8D-699E-40FC-A105-70FCE2EBD937}" destId="{C8ADD876-F3F2-4CB7-A712-C54B9B161AEB}" srcOrd="0" destOrd="0" presId="urn:microsoft.com/office/officeart/2005/8/layout/vList2"/>
    <dgm:cxn modelId="{0D60145A-00A7-4AD1-86C4-4A35D5EBB0F1}" type="presParOf" srcId="{BB204E8D-699E-40FC-A105-70FCE2EBD937}" destId="{7B274F6E-7C4A-492A-B069-BF214D688538}" srcOrd="1" destOrd="0" presId="urn:microsoft.com/office/officeart/2005/8/layout/vList2"/>
    <dgm:cxn modelId="{8967D736-27D1-4B67-8527-18EA8624AB72}" type="presParOf" srcId="{BB204E8D-699E-40FC-A105-70FCE2EBD937}" destId="{315FC455-5E05-40BC-BE58-C4777FB03C3B}"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6E0199A-3373-4346-A7C0-A67718603301}">
      <dsp:nvSpPr>
        <dsp:cNvPr id="0" name=""/>
        <dsp:cNvSpPr/>
      </dsp:nvSpPr>
      <dsp:spPr>
        <a:xfrm rot="5400000">
          <a:off x="3917954" y="-730250"/>
          <a:ext cx="3475037" cy="5605463"/>
        </a:xfrm>
        <a:prstGeom prst="round2SameRect">
          <a:avLst/>
        </a:prstGeom>
        <a:solidFill>
          <a:srgbClr val="002060">
            <a:alpha val="90000"/>
          </a:srgb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5250" tIns="47625" rIns="95250" bIns="47625" numCol="1" spcCol="1270" anchor="ctr" anchorCtr="0">
          <a:noAutofit/>
        </a:bodyPr>
        <a:lstStyle/>
        <a:p>
          <a:pPr marL="228600" lvl="1" indent="-228600" algn="l" defTabSz="1111250">
            <a:lnSpc>
              <a:spcPct val="90000"/>
            </a:lnSpc>
            <a:spcBef>
              <a:spcPct val="0"/>
            </a:spcBef>
            <a:spcAft>
              <a:spcPct val="15000"/>
            </a:spcAft>
            <a:buChar char="•"/>
          </a:pPr>
          <a:r>
            <a:rPr lang="en-US" sz="2500" kern="1200" baseline="0" dirty="0">
              <a:solidFill>
                <a:schemeClr val="bg1"/>
              </a:solidFill>
            </a:rPr>
            <a:t>Identify biohazardous materials</a:t>
          </a:r>
          <a:endParaRPr lang="en-US" sz="2500" kern="1200" dirty="0">
            <a:solidFill>
              <a:schemeClr val="bg1"/>
            </a:solidFill>
          </a:endParaRPr>
        </a:p>
        <a:p>
          <a:pPr marL="228600" lvl="1" indent="-228600" algn="l" defTabSz="1111250">
            <a:lnSpc>
              <a:spcPct val="90000"/>
            </a:lnSpc>
            <a:spcBef>
              <a:spcPct val="0"/>
            </a:spcBef>
            <a:spcAft>
              <a:spcPct val="15000"/>
            </a:spcAft>
            <a:buChar char="•"/>
          </a:pPr>
          <a:r>
            <a:rPr lang="en-US" sz="2500" kern="1200" baseline="0" dirty="0">
              <a:solidFill>
                <a:schemeClr val="bg1"/>
              </a:solidFill>
            </a:rPr>
            <a:t>Apply risk assessment strategies in a laboratory setting</a:t>
          </a:r>
          <a:endParaRPr lang="en-US" sz="2500" kern="1200" dirty="0">
            <a:solidFill>
              <a:schemeClr val="bg1"/>
            </a:solidFill>
          </a:endParaRPr>
        </a:p>
        <a:p>
          <a:pPr marL="228600" lvl="1" indent="-228600" algn="l" defTabSz="1111250">
            <a:lnSpc>
              <a:spcPct val="90000"/>
            </a:lnSpc>
            <a:spcBef>
              <a:spcPct val="0"/>
            </a:spcBef>
            <a:spcAft>
              <a:spcPct val="15000"/>
            </a:spcAft>
            <a:buChar char="•"/>
          </a:pPr>
          <a:r>
            <a:rPr lang="en-US" sz="2500" kern="1200" baseline="0" dirty="0">
              <a:solidFill>
                <a:schemeClr val="bg1"/>
              </a:solidFill>
            </a:rPr>
            <a:t>Identify routes of exposure to biohazards</a:t>
          </a:r>
          <a:endParaRPr lang="en-US" sz="2500" kern="1200" dirty="0">
            <a:solidFill>
              <a:schemeClr val="bg1"/>
            </a:solidFill>
          </a:endParaRPr>
        </a:p>
        <a:p>
          <a:pPr marL="228600" lvl="1" indent="-228600" algn="l" defTabSz="1111250">
            <a:lnSpc>
              <a:spcPct val="90000"/>
            </a:lnSpc>
            <a:spcBef>
              <a:spcPct val="0"/>
            </a:spcBef>
            <a:spcAft>
              <a:spcPct val="15000"/>
            </a:spcAft>
            <a:buChar char="•"/>
          </a:pPr>
          <a:r>
            <a:rPr lang="en-US" sz="2500" kern="1200" baseline="0" dirty="0">
              <a:solidFill>
                <a:schemeClr val="bg1"/>
              </a:solidFill>
            </a:rPr>
            <a:t>Properly prepare for work in the lab </a:t>
          </a:r>
          <a:endParaRPr lang="en-US" sz="2500" kern="1200" dirty="0">
            <a:solidFill>
              <a:schemeClr val="bg1"/>
            </a:solidFill>
          </a:endParaRPr>
        </a:p>
        <a:p>
          <a:pPr marL="228600" lvl="1" indent="-228600" algn="l" defTabSz="1111250">
            <a:lnSpc>
              <a:spcPct val="90000"/>
            </a:lnSpc>
            <a:spcBef>
              <a:spcPct val="0"/>
            </a:spcBef>
            <a:spcAft>
              <a:spcPct val="15000"/>
            </a:spcAft>
            <a:buChar char="•"/>
          </a:pPr>
          <a:r>
            <a:rPr lang="en-US" sz="2500" kern="1200" baseline="0" dirty="0">
              <a:solidFill>
                <a:schemeClr val="bg1"/>
              </a:solidFill>
            </a:rPr>
            <a:t>Properly handle and dispose of biohazardous waste</a:t>
          </a:r>
          <a:endParaRPr lang="en-US" sz="2500" kern="1200" dirty="0">
            <a:solidFill>
              <a:schemeClr val="bg1"/>
            </a:solidFill>
          </a:endParaRPr>
        </a:p>
      </dsp:txBody>
      <dsp:txXfrm rot="-5400000">
        <a:off x="2852742" y="504599"/>
        <a:ext cx="5435826" cy="3135763"/>
      </dsp:txXfrm>
    </dsp:sp>
    <dsp:sp modelId="{395F28FB-1DE5-43E0-8799-76740F460D0E}">
      <dsp:nvSpPr>
        <dsp:cNvPr id="0" name=""/>
        <dsp:cNvSpPr/>
      </dsp:nvSpPr>
      <dsp:spPr>
        <a:xfrm>
          <a:off x="166390" y="334954"/>
          <a:ext cx="2686351" cy="3475054"/>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59055" rIns="118110" bIns="59055" numCol="1" spcCol="1270" anchor="ctr" anchorCtr="0">
          <a:noAutofit/>
        </a:bodyPr>
        <a:lstStyle/>
        <a:p>
          <a:pPr marL="0" lvl="0" indent="0" algn="ctr" defTabSz="1377950">
            <a:lnSpc>
              <a:spcPct val="90000"/>
            </a:lnSpc>
            <a:spcBef>
              <a:spcPct val="0"/>
            </a:spcBef>
            <a:spcAft>
              <a:spcPct val="35000"/>
            </a:spcAft>
            <a:buNone/>
          </a:pPr>
          <a:r>
            <a:rPr lang="en-US" sz="3100" kern="1200" baseline="0" dirty="0"/>
            <a:t>Students who successfully complete this training will be able to:</a:t>
          </a:r>
          <a:endParaRPr lang="en-US" sz="3100" kern="1200" dirty="0"/>
        </a:p>
      </dsp:txBody>
      <dsp:txXfrm>
        <a:off x="297527" y="466091"/>
        <a:ext cx="2424077" cy="321278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DD15BD9-DC95-4FC5-921E-0476851E2B77}">
      <dsp:nvSpPr>
        <dsp:cNvPr id="0" name=""/>
        <dsp:cNvSpPr/>
      </dsp:nvSpPr>
      <dsp:spPr>
        <a:xfrm>
          <a:off x="0" y="166665"/>
          <a:ext cx="8077200" cy="1209780"/>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US" sz="2200" kern="1200" dirty="0"/>
            <a:t>Please keep the following information in mind while working in the lab to ensure your own personal safety,  the safety of your fellow lab mates, and the wellbeing of the general public and the environment.</a:t>
          </a:r>
        </a:p>
      </dsp:txBody>
      <dsp:txXfrm>
        <a:off x="59057" y="225722"/>
        <a:ext cx="7959086" cy="109166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42F9040-3A98-445C-8A45-8F414ADE89C7}">
      <dsp:nvSpPr>
        <dsp:cNvPr id="0" name=""/>
        <dsp:cNvSpPr/>
      </dsp:nvSpPr>
      <dsp:spPr>
        <a:xfrm>
          <a:off x="1831" y="0"/>
          <a:ext cx="2850077" cy="1771710"/>
        </a:xfrm>
        <a:prstGeom prst="roundRect">
          <a:avLst>
            <a:gd name="adj" fmla="val 10000"/>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ctr" anchorCtr="0">
          <a:noAutofit/>
        </a:bodyPr>
        <a:lstStyle/>
        <a:p>
          <a:pPr marL="0" lvl="0" indent="0" algn="ctr" defTabSz="711200">
            <a:lnSpc>
              <a:spcPct val="90000"/>
            </a:lnSpc>
            <a:spcBef>
              <a:spcPct val="0"/>
            </a:spcBef>
            <a:spcAft>
              <a:spcPct val="35000"/>
            </a:spcAft>
            <a:buNone/>
          </a:pPr>
          <a:r>
            <a:rPr lang="en-US" sz="1600" kern="1200" dirty="0"/>
            <a:t>The primary principle of biological safety (biosafety) is </a:t>
          </a:r>
          <a:r>
            <a:rPr lang="en-US" sz="1600" u="sng" kern="1200" dirty="0"/>
            <a:t>containment</a:t>
          </a:r>
          <a:endParaRPr lang="en-US" sz="1600" kern="1200" dirty="0"/>
        </a:p>
      </dsp:txBody>
      <dsp:txXfrm>
        <a:off x="1831" y="708684"/>
        <a:ext cx="2850077" cy="708684"/>
      </dsp:txXfrm>
    </dsp:sp>
    <dsp:sp modelId="{D0DDBA23-3C6F-476D-950D-ECB87DA73858}">
      <dsp:nvSpPr>
        <dsp:cNvPr id="0" name=""/>
        <dsp:cNvSpPr/>
      </dsp:nvSpPr>
      <dsp:spPr>
        <a:xfrm>
          <a:off x="1131880" y="106302"/>
          <a:ext cx="589979" cy="589979"/>
        </a:xfrm>
        <a:prstGeom prst="ellipse">
          <a:avLst/>
        </a:prstGeom>
        <a:blipFill>
          <a:blip xmlns:r="http://schemas.openxmlformats.org/officeDocument/2006/relationships" r:embed="rId1" cstate="print">
            <a:extLst>
              <a:ext uri="{28A0092B-C50C-407E-A947-70E740481C1C}">
                <a14:useLocalDpi xmlns:a14="http://schemas.microsoft.com/office/drawing/2010/main" val="0"/>
              </a:ext>
              <a:ext uri="{837473B0-CC2E-450A-ABE3-18F120FF3D39}">
                <a1611:picAttrSrcUrl xmlns:a1611="http://schemas.microsoft.com/office/drawing/2016/11/main" r:id="rId2"/>
              </a:ext>
            </a:extLst>
          </a:blip>
          <a:srcRect/>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0159E473-3FDE-49FA-BEF8-45DF65A584AF}">
      <dsp:nvSpPr>
        <dsp:cNvPr id="0" name=""/>
        <dsp:cNvSpPr/>
      </dsp:nvSpPr>
      <dsp:spPr>
        <a:xfrm>
          <a:off x="2937411" y="0"/>
          <a:ext cx="2850077" cy="1771710"/>
        </a:xfrm>
        <a:prstGeom prst="roundRect">
          <a:avLst>
            <a:gd name="adj" fmla="val 10000"/>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ctr" anchorCtr="0">
          <a:noAutofit/>
        </a:bodyPr>
        <a:lstStyle/>
        <a:p>
          <a:pPr marL="0" lvl="0" indent="0" algn="ctr" defTabSz="711200">
            <a:lnSpc>
              <a:spcPct val="90000"/>
            </a:lnSpc>
            <a:spcBef>
              <a:spcPct val="0"/>
            </a:spcBef>
            <a:spcAft>
              <a:spcPct val="35000"/>
            </a:spcAft>
            <a:buNone/>
          </a:pPr>
          <a:r>
            <a:rPr lang="en-US" sz="1600" kern="1200" dirty="0"/>
            <a:t>Primary containment protects people and the lab environment</a:t>
          </a:r>
        </a:p>
      </dsp:txBody>
      <dsp:txXfrm>
        <a:off x="2937411" y="708684"/>
        <a:ext cx="2850077" cy="708684"/>
      </dsp:txXfrm>
    </dsp:sp>
    <dsp:sp modelId="{2D01B4BB-E037-4D8C-98CF-E627E1F30DD6}">
      <dsp:nvSpPr>
        <dsp:cNvPr id="0" name=""/>
        <dsp:cNvSpPr/>
      </dsp:nvSpPr>
      <dsp:spPr>
        <a:xfrm>
          <a:off x="4067460" y="106302"/>
          <a:ext cx="589979" cy="589979"/>
        </a:xfrm>
        <a:prstGeom prst="ellipse">
          <a:avLst/>
        </a:prstGeom>
        <a:blipFill rotWithShape="1">
          <a:blip xmlns:r="http://schemas.openxmlformats.org/officeDocument/2006/relationships" r:embed="rId1" cstate="print">
            <a:extLst>
              <a:ext uri="{28A0092B-C50C-407E-A947-70E740481C1C}">
                <a14:useLocalDpi xmlns:a14="http://schemas.microsoft.com/office/drawing/2010/main" val="0"/>
              </a:ext>
              <a:ext uri="{837473B0-CC2E-450A-ABE3-18F120FF3D39}">
                <a1611:picAttrSrcUrl xmlns:a1611="http://schemas.microsoft.com/office/drawing/2016/11/main" r:id="rId2"/>
              </a:ext>
            </a:extLst>
          </a:blip>
          <a:srcRect/>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14CEAB3-4F79-4F1B-9CFB-01B2B1439A57}">
      <dsp:nvSpPr>
        <dsp:cNvPr id="0" name=""/>
        <dsp:cNvSpPr/>
      </dsp:nvSpPr>
      <dsp:spPr>
        <a:xfrm>
          <a:off x="5872990" y="0"/>
          <a:ext cx="2850077" cy="1771710"/>
        </a:xfrm>
        <a:prstGeom prst="roundRect">
          <a:avLst>
            <a:gd name="adj" fmla="val 10000"/>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ctr" anchorCtr="0">
          <a:noAutofit/>
        </a:bodyPr>
        <a:lstStyle/>
        <a:p>
          <a:pPr marL="0" lvl="0" indent="0" algn="ctr" defTabSz="711200">
            <a:lnSpc>
              <a:spcPct val="90000"/>
            </a:lnSpc>
            <a:spcBef>
              <a:spcPct val="0"/>
            </a:spcBef>
            <a:spcAft>
              <a:spcPct val="35000"/>
            </a:spcAft>
            <a:buNone/>
          </a:pPr>
          <a:r>
            <a:rPr lang="en-US" sz="1600" kern="1200" dirty="0"/>
            <a:t>Secondary containment protects the environment outside the lab</a:t>
          </a:r>
        </a:p>
      </dsp:txBody>
      <dsp:txXfrm>
        <a:off x="5872990" y="708684"/>
        <a:ext cx="2850077" cy="708684"/>
      </dsp:txXfrm>
    </dsp:sp>
    <dsp:sp modelId="{02FF40F9-8A18-4CFF-AC98-3764B32E2A36}">
      <dsp:nvSpPr>
        <dsp:cNvPr id="0" name=""/>
        <dsp:cNvSpPr/>
      </dsp:nvSpPr>
      <dsp:spPr>
        <a:xfrm>
          <a:off x="7003039" y="106302"/>
          <a:ext cx="589979" cy="589979"/>
        </a:xfrm>
        <a:prstGeom prst="ellipse">
          <a:avLst/>
        </a:prstGeom>
        <a:blipFill rotWithShape="1">
          <a:blip xmlns:r="http://schemas.openxmlformats.org/officeDocument/2006/relationships" r:embed="rId1" cstate="print">
            <a:extLst>
              <a:ext uri="{28A0092B-C50C-407E-A947-70E740481C1C}">
                <a14:useLocalDpi xmlns:a14="http://schemas.microsoft.com/office/drawing/2010/main" val="0"/>
              </a:ext>
              <a:ext uri="{837473B0-CC2E-450A-ABE3-18F120FF3D39}">
                <a1611:picAttrSrcUrl xmlns:a1611="http://schemas.microsoft.com/office/drawing/2016/11/main" r:id="rId2"/>
              </a:ext>
            </a:extLst>
          </a:blip>
          <a:srcRect/>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53384176-5BDC-4C9D-9819-791F0201CF09}">
      <dsp:nvSpPr>
        <dsp:cNvPr id="0" name=""/>
        <dsp:cNvSpPr/>
      </dsp:nvSpPr>
      <dsp:spPr>
        <a:xfrm>
          <a:off x="348996" y="1417368"/>
          <a:ext cx="8026908" cy="265756"/>
        </a:xfrm>
        <a:prstGeom prst="leftRightArrow">
          <a:avLst/>
        </a:prstGeom>
        <a:solidFill>
          <a:srgbClr val="00B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20F110B-28C8-45B4-9F36-55732013C09D}">
      <dsp:nvSpPr>
        <dsp:cNvPr id="0" name=""/>
        <dsp:cNvSpPr/>
      </dsp:nvSpPr>
      <dsp:spPr>
        <a:xfrm>
          <a:off x="0" y="610824"/>
          <a:ext cx="10589622" cy="503685"/>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US" sz="2100" kern="1200" baseline="0" dirty="0"/>
            <a:t>Safety must be important to laboratory administrators, workers, and students</a:t>
          </a:r>
          <a:endParaRPr lang="en-US" sz="2100" kern="1200" dirty="0"/>
        </a:p>
      </dsp:txBody>
      <dsp:txXfrm>
        <a:off x="24588" y="635412"/>
        <a:ext cx="10540446" cy="454509"/>
      </dsp:txXfrm>
    </dsp:sp>
    <dsp:sp modelId="{EA372A74-E775-4EC5-8F51-879E0C3D2182}">
      <dsp:nvSpPr>
        <dsp:cNvPr id="0" name=""/>
        <dsp:cNvSpPr/>
      </dsp:nvSpPr>
      <dsp:spPr>
        <a:xfrm>
          <a:off x="0" y="1174989"/>
          <a:ext cx="10589622" cy="503685"/>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US" sz="2100" kern="1200" baseline="0" dirty="0"/>
            <a:t>Safety and health must be incorporated into laboratory processes</a:t>
          </a:r>
          <a:endParaRPr lang="en-US" sz="2100" kern="1200" dirty="0"/>
        </a:p>
      </dsp:txBody>
      <dsp:txXfrm>
        <a:off x="24588" y="1199577"/>
        <a:ext cx="10540446" cy="454509"/>
      </dsp:txXfrm>
    </dsp:sp>
    <dsp:sp modelId="{33A2873E-6D8E-4486-96AE-D0BA8F31379D}">
      <dsp:nvSpPr>
        <dsp:cNvPr id="0" name=""/>
        <dsp:cNvSpPr/>
      </dsp:nvSpPr>
      <dsp:spPr>
        <a:xfrm>
          <a:off x="0" y="1739154"/>
          <a:ext cx="10589622" cy="503685"/>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US" sz="2100" kern="1200" baseline="0" dirty="0"/>
            <a:t>Nurture basic attitudes and habits of prudent behavior</a:t>
          </a:r>
          <a:endParaRPr lang="en-US" sz="2100" kern="1200" dirty="0"/>
        </a:p>
      </dsp:txBody>
      <dsp:txXfrm>
        <a:off x="24588" y="1763742"/>
        <a:ext cx="10540446" cy="454509"/>
      </dsp:txXfrm>
    </dsp:sp>
    <dsp:sp modelId="{6CA52F1D-E50F-4DB8-A004-42AC0DF155EB}">
      <dsp:nvSpPr>
        <dsp:cNvPr id="0" name=""/>
        <dsp:cNvSpPr/>
      </dsp:nvSpPr>
      <dsp:spPr>
        <a:xfrm>
          <a:off x="0" y="2303319"/>
          <a:ext cx="10589622" cy="503685"/>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US" sz="2100" kern="1200" baseline="0" dirty="0"/>
            <a:t>Consider the health, physical, and environmental hazards to be used</a:t>
          </a:r>
          <a:endParaRPr lang="en-US" sz="2100" kern="1200" dirty="0"/>
        </a:p>
      </dsp:txBody>
      <dsp:txXfrm>
        <a:off x="24588" y="2327907"/>
        <a:ext cx="10540446" cy="454509"/>
      </dsp:txXfrm>
    </dsp:sp>
    <dsp:sp modelId="{51331F9F-35D1-4AF3-9FC8-487F448D2E3D}">
      <dsp:nvSpPr>
        <dsp:cNvPr id="0" name=""/>
        <dsp:cNvSpPr/>
      </dsp:nvSpPr>
      <dsp:spPr>
        <a:xfrm>
          <a:off x="0" y="2867484"/>
          <a:ext cx="10589622" cy="503685"/>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US" sz="2100" kern="1200" baseline="0" dirty="0"/>
            <a:t>Develop a culture of habitual risk assessment, planning, and considering of worst case scenarios</a:t>
          </a:r>
          <a:endParaRPr lang="en-US" sz="2100" kern="1200" dirty="0"/>
        </a:p>
      </dsp:txBody>
      <dsp:txXfrm>
        <a:off x="24588" y="2892072"/>
        <a:ext cx="10540446" cy="454509"/>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E16F5E4-82A8-43B8-8CAB-28DBC7B6E2E1}">
      <dsp:nvSpPr>
        <dsp:cNvPr id="0" name=""/>
        <dsp:cNvSpPr/>
      </dsp:nvSpPr>
      <dsp:spPr>
        <a:xfrm>
          <a:off x="0" y="203859"/>
          <a:ext cx="8610600" cy="1099800"/>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kern="1200" baseline="0"/>
            <a:t>The Center for Disease Control and Prevention (CDC) defines Biohazardous Materials as:  “infectious agents or hazardous biologic materials that present a risk or potential risk to the health of humans, animals, or the environment.”</a:t>
          </a:r>
          <a:endParaRPr lang="en-US" sz="2000" kern="1200"/>
        </a:p>
      </dsp:txBody>
      <dsp:txXfrm>
        <a:off x="53688" y="257547"/>
        <a:ext cx="8503224" cy="992424"/>
      </dsp:txXfrm>
    </dsp:sp>
    <dsp:sp modelId="{03C5DBCA-C134-41A6-8F2E-522E90A70C20}">
      <dsp:nvSpPr>
        <dsp:cNvPr id="0" name=""/>
        <dsp:cNvSpPr/>
      </dsp:nvSpPr>
      <dsp:spPr>
        <a:xfrm>
          <a:off x="0" y="1362300"/>
          <a:ext cx="8610600" cy="1099800"/>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kern="1200" baseline="0"/>
            <a:t>The risk can be direct through infection or indirect through damage to the environment</a:t>
          </a:r>
          <a:endParaRPr lang="en-US" sz="2000" kern="1200"/>
        </a:p>
      </dsp:txBody>
      <dsp:txXfrm>
        <a:off x="53688" y="1415988"/>
        <a:ext cx="8503224" cy="992424"/>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E770757-62DF-43D4-857C-21EF9D7D5C1D}">
      <dsp:nvSpPr>
        <dsp:cNvPr id="0" name=""/>
        <dsp:cNvSpPr/>
      </dsp:nvSpPr>
      <dsp:spPr>
        <a:xfrm>
          <a:off x="38104" y="5110"/>
          <a:ext cx="8381991" cy="631799"/>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kern="1200" baseline="0" dirty="0"/>
            <a:t>Biohazardous materials include:</a:t>
          </a:r>
          <a:endParaRPr lang="en-US" sz="1600" kern="1200" dirty="0"/>
        </a:p>
      </dsp:txBody>
      <dsp:txXfrm>
        <a:off x="68946" y="35952"/>
        <a:ext cx="8320307" cy="570115"/>
      </dsp:txXfrm>
    </dsp:sp>
    <dsp:sp modelId="{0553926B-C4B8-4B52-9861-09F8F7ADFB07}">
      <dsp:nvSpPr>
        <dsp:cNvPr id="0" name=""/>
        <dsp:cNvSpPr/>
      </dsp:nvSpPr>
      <dsp:spPr>
        <a:xfrm>
          <a:off x="38104" y="706030"/>
          <a:ext cx="8381991" cy="949570"/>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kern="1200" baseline="0" dirty="0"/>
            <a:t>certain types of recombinant DNA, organisms and viruses infectious to humans, animals, or plants (e.g., parasites, viruses, bacteria, fungi, prions, and rickettsia),</a:t>
          </a:r>
          <a:endParaRPr lang="en-US" sz="1600" kern="1200" dirty="0"/>
        </a:p>
      </dsp:txBody>
      <dsp:txXfrm>
        <a:off x="84458" y="752384"/>
        <a:ext cx="8289283" cy="856862"/>
      </dsp:txXfrm>
    </dsp:sp>
    <dsp:sp modelId="{58DE8521-1FA1-4DBA-8744-BFE1C3C9C5C3}">
      <dsp:nvSpPr>
        <dsp:cNvPr id="0" name=""/>
        <dsp:cNvSpPr/>
      </dsp:nvSpPr>
      <dsp:spPr>
        <a:xfrm>
          <a:off x="38104" y="1724720"/>
          <a:ext cx="8381991" cy="1013369"/>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kern="1200" baseline="0" dirty="0"/>
            <a:t>and biologically active agents (e.g., toxins, allergens, and venoms) that can cause disease in other living organisms or cause significant impact to the environment or community.”</a:t>
          </a:r>
          <a:endParaRPr lang="en-US" sz="1600" kern="1200" dirty="0"/>
        </a:p>
      </dsp:txBody>
      <dsp:txXfrm>
        <a:off x="87573" y="1774189"/>
        <a:ext cx="8283053" cy="914431"/>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03BC528-9F69-42F8-961C-7A24BC349940}">
      <dsp:nvSpPr>
        <dsp:cNvPr id="0" name=""/>
        <dsp:cNvSpPr/>
      </dsp:nvSpPr>
      <dsp:spPr>
        <a:xfrm rot="5400000">
          <a:off x="4227575" y="-801624"/>
          <a:ext cx="3048000" cy="5413248"/>
        </a:xfrm>
        <a:prstGeom prst="round2SameRect">
          <a:avLst/>
        </a:prstGeom>
        <a:solidFill>
          <a:srgbClr val="002060">
            <a:alpha val="90000"/>
          </a:srgb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0960" tIns="30480" rIns="60960" bIns="30480" numCol="1" spcCol="1270" anchor="ctr" anchorCtr="0">
          <a:noAutofit/>
        </a:bodyPr>
        <a:lstStyle/>
        <a:p>
          <a:pPr marL="171450" lvl="1" indent="-171450" algn="l" defTabSz="711200">
            <a:lnSpc>
              <a:spcPct val="90000"/>
            </a:lnSpc>
            <a:spcBef>
              <a:spcPct val="0"/>
            </a:spcBef>
            <a:spcAft>
              <a:spcPct val="15000"/>
            </a:spcAft>
            <a:buChar char="•"/>
          </a:pPr>
          <a:r>
            <a:rPr lang="en-US" sz="1600" kern="1200" baseline="0" dirty="0">
              <a:solidFill>
                <a:schemeClr val="bg1"/>
              </a:solidFill>
            </a:rPr>
            <a:t>Pathogens and potential pathogens of humans, animals, or plants;</a:t>
          </a:r>
          <a:endParaRPr lang="en-US" sz="1600" kern="1200" dirty="0">
            <a:solidFill>
              <a:schemeClr val="bg1"/>
            </a:solidFill>
          </a:endParaRPr>
        </a:p>
        <a:p>
          <a:pPr marL="171450" lvl="1" indent="-171450" algn="l" defTabSz="711200">
            <a:lnSpc>
              <a:spcPct val="90000"/>
            </a:lnSpc>
            <a:spcBef>
              <a:spcPct val="0"/>
            </a:spcBef>
            <a:spcAft>
              <a:spcPct val="15000"/>
            </a:spcAft>
            <a:buChar char="•"/>
          </a:pPr>
          <a:r>
            <a:rPr lang="en-US" sz="1600" kern="1200" baseline="0" dirty="0">
              <a:solidFill>
                <a:schemeClr val="bg1"/>
              </a:solidFill>
            </a:rPr>
            <a:t>Human or non-human primate blood, tissue, and cell lines;</a:t>
          </a:r>
          <a:endParaRPr lang="en-US" sz="1600" kern="1200" dirty="0">
            <a:solidFill>
              <a:schemeClr val="bg1"/>
            </a:solidFill>
          </a:endParaRPr>
        </a:p>
        <a:p>
          <a:pPr marL="171450" lvl="1" indent="-171450" algn="l" defTabSz="711200">
            <a:lnSpc>
              <a:spcPct val="90000"/>
            </a:lnSpc>
            <a:spcBef>
              <a:spcPct val="0"/>
            </a:spcBef>
            <a:spcAft>
              <a:spcPct val="15000"/>
            </a:spcAft>
            <a:buChar char="•"/>
          </a:pPr>
          <a:r>
            <a:rPr lang="en-US" sz="1600" kern="1200" baseline="0" dirty="0">
              <a:solidFill>
                <a:schemeClr val="bg1"/>
              </a:solidFill>
            </a:rPr>
            <a:t>Recombinant DNA (and RNA), including the creation or use of transgenic plants, animals and microbes;</a:t>
          </a:r>
          <a:endParaRPr lang="en-US" sz="1600" kern="1200" dirty="0">
            <a:solidFill>
              <a:schemeClr val="bg1"/>
            </a:solidFill>
          </a:endParaRPr>
        </a:p>
        <a:p>
          <a:pPr marL="171450" lvl="1" indent="-171450" algn="l" defTabSz="711200">
            <a:lnSpc>
              <a:spcPct val="90000"/>
            </a:lnSpc>
            <a:spcBef>
              <a:spcPct val="0"/>
            </a:spcBef>
            <a:spcAft>
              <a:spcPct val="15000"/>
            </a:spcAft>
            <a:buChar char="•"/>
          </a:pPr>
          <a:r>
            <a:rPr lang="en-US" sz="1600" kern="1200" baseline="0" dirty="0">
              <a:solidFill>
                <a:schemeClr val="bg1"/>
              </a:solidFill>
            </a:rPr>
            <a:t>Toxins of biological origin, including venoms;</a:t>
          </a:r>
          <a:endParaRPr lang="en-US" sz="1600" kern="1200" dirty="0">
            <a:solidFill>
              <a:schemeClr val="bg1"/>
            </a:solidFill>
          </a:endParaRPr>
        </a:p>
        <a:p>
          <a:pPr marL="171450" lvl="1" indent="-171450" algn="l" defTabSz="711200">
            <a:lnSpc>
              <a:spcPct val="90000"/>
            </a:lnSpc>
            <a:spcBef>
              <a:spcPct val="0"/>
            </a:spcBef>
            <a:spcAft>
              <a:spcPct val="15000"/>
            </a:spcAft>
            <a:buChar char="•"/>
          </a:pPr>
          <a:r>
            <a:rPr lang="en-US" sz="1600" kern="1200" baseline="0" dirty="0">
              <a:solidFill>
                <a:schemeClr val="bg1"/>
              </a:solidFill>
            </a:rPr>
            <a:t>Select agents and toxins including strains and amounts exempted from the select agent regulations; or</a:t>
          </a:r>
          <a:endParaRPr lang="en-US" sz="1600" kern="1200" dirty="0">
            <a:solidFill>
              <a:schemeClr val="bg1"/>
            </a:solidFill>
          </a:endParaRPr>
        </a:p>
        <a:p>
          <a:pPr marL="171450" lvl="1" indent="-171450" algn="l" defTabSz="711200">
            <a:lnSpc>
              <a:spcPct val="90000"/>
            </a:lnSpc>
            <a:spcBef>
              <a:spcPct val="0"/>
            </a:spcBef>
            <a:spcAft>
              <a:spcPct val="15000"/>
            </a:spcAft>
            <a:buChar char="•"/>
          </a:pPr>
          <a:r>
            <a:rPr lang="en-US" sz="1600" kern="1200" baseline="0" dirty="0">
              <a:solidFill>
                <a:schemeClr val="bg1"/>
              </a:solidFill>
            </a:rPr>
            <a:t>Any material requiring a CDC import license or a USDA permit.</a:t>
          </a:r>
          <a:endParaRPr lang="en-US" sz="1600" kern="1200" dirty="0">
            <a:solidFill>
              <a:schemeClr val="bg1"/>
            </a:solidFill>
          </a:endParaRPr>
        </a:p>
      </dsp:txBody>
      <dsp:txXfrm rot="-5400000">
        <a:off x="3044952" y="529790"/>
        <a:ext cx="5264457" cy="2750418"/>
      </dsp:txXfrm>
    </dsp:sp>
    <dsp:sp modelId="{54AF0B30-A65F-43E0-AB37-A45EA50F4185}">
      <dsp:nvSpPr>
        <dsp:cNvPr id="0" name=""/>
        <dsp:cNvSpPr/>
      </dsp:nvSpPr>
      <dsp:spPr>
        <a:xfrm>
          <a:off x="0" y="0"/>
          <a:ext cx="3044952" cy="3810000"/>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marL="0" lvl="0" indent="0" algn="ctr" defTabSz="889000">
            <a:lnSpc>
              <a:spcPct val="90000"/>
            </a:lnSpc>
            <a:spcBef>
              <a:spcPct val="0"/>
            </a:spcBef>
            <a:spcAft>
              <a:spcPct val="35000"/>
            </a:spcAft>
            <a:buNone/>
          </a:pPr>
          <a:r>
            <a:rPr lang="en-US" sz="2000" kern="1200" baseline="0" dirty="0"/>
            <a:t>All research conducted by faculty, staff or students of Angelo State University involving any of the agents/materials listed below must be reviewed and approved by the Institutional Biosafety Committee (IBC) </a:t>
          </a:r>
          <a:r>
            <a:rPr lang="en-US" sz="2000" b="1" u="sng" kern="1200" baseline="0" dirty="0"/>
            <a:t>before</a:t>
          </a:r>
          <a:r>
            <a:rPr lang="en-US" sz="2000" b="1" kern="1200" baseline="0" dirty="0"/>
            <a:t> </a:t>
          </a:r>
          <a:r>
            <a:rPr lang="en-US" sz="2000" kern="1200" baseline="0" dirty="0"/>
            <a:t>beginning work:</a:t>
          </a:r>
          <a:endParaRPr lang="en-US" sz="2000" kern="1200" dirty="0"/>
        </a:p>
      </dsp:txBody>
      <dsp:txXfrm>
        <a:off x="148642" y="148642"/>
        <a:ext cx="2747668" cy="3512716"/>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152883D-3B9B-4C2F-A1F2-6B97F0A3E1D4}">
      <dsp:nvSpPr>
        <dsp:cNvPr id="0" name=""/>
        <dsp:cNvSpPr/>
      </dsp:nvSpPr>
      <dsp:spPr>
        <a:xfrm>
          <a:off x="0" y="4925"/>
          <a:ext cx="6607629" cy="636480"/>
        </a:xfrm>
        <a:prstGeom prst="roundRect">
          <a:avLst/>
        </a:prstGeom>
        <a:solidFill>
          <a:schemeClr val="lt1">
            <a:hueOff val="0"/>
            <a:satOff val="0"/>
            <a:lumOff val="0"/>
            <a:alphaOff val="0"/>
          </a:schemeClr>
        </a:solidFill>
        <a:ln w="12700" cap="flat" cmpd="sng" algn="ctr">
          <a:solidFill>
            <a:schemeClr val="dk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kern="1200" dirty="0"/>
            <a:t>See OP 34.29 and the Institutional Biosafety Committee website and </a:t>
          </a:r>
          <a:r>
            <a:rPr lang="en-US" sz="1600" kern="1200" dirty="0">
              <a:solidFill>
                <a:srgbClr val="002060"/>
              </a:solidFill>
              <a:hlinkClick xmlns:r="http://schemas.openxmlformats.org/officeDocument/2006/relationships" r:id="rId1">
                <a:extLst>
                  <a:ext uri="{A12FA001-AC4F-418D-AE19-62706E023703}">
                    <ahyp:hlinkClr xmlns:ahyp="http://schemas.microsoft.com/office/drawing/2018/hyperlinkcolor" val="tx"/>
                  </a:ext>
                </a:extLst>
              </a:hlinkClick>
            </a:rPr>
            <a:t>Policies and Procedures</a:t>
          </a:r>
          <a:r>
            <a:rPr lang="en-US" sz="1600" kern="1200" dirty="0">
              <a:solidFill>
                <a:srgbClr val="002060"/>
              </a:solidFill>
            </a:rPr>
            <a:t> </a:t>
          </a:r>
          <a:r>
            <a:rPr lang="en-US" sz="1600" kern="1200" dirty="0"/>
            <a:t>for additional information.</a:t>
          </a:r>
        </a:p>
      </dsp:txBody>
      <dsp:txXfrm>
        <a:off x="31070" y="35995"/>
        <a:ext cx="6545489" cy="574340"/>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501F79C-6075-4B42-B8BD-6A2669CAEC6A}">
      <dsp:nvSpPr>
        <dsp:cNvPr id="0" name=""/>
        <dsp:cNvSpPr/>
      </dsp:nvSpPr>
      <dsp:spPr>
        <a:xfrm>
          <a:off x="2175" y="0"/>
          <a:ext cx="8377649" cy="4114800"/>
        </a:xfrm>
        <a:prstGeom prst="rightArrow">
          <a:avLst/>
        </a:prstGeom>
        <a:solidFill>
          <a:srgbClr val="00B050"/>
        </a:solidFill>
        <a:ln>
          <a:noFill/>
        </a:ln>
        <a:effectLst/>
      </dsp:spPr>
      <dsp:style>
        <a:lnRef idx="0">
          <a:scrgbClr r="0" g="0" b="0"/>
        </a:lnRef>
        <a:fillRef idx="1">
          <a:scrgbClr r="0" g="0" b="0"/>
        </a:fillRef>
        <a:effectRef idx="0">
          <a:scrgbClr r="0" g="0" b="0"/>
        </a:effectRef>
        <a:fontRef idx="minor"/>
      </dsp:style>
    </dsp:sp>
    <dsp:sp modelId="{05C369CF-0034-4EBB-809B-2A48B2BC9528}">
      <dsp:nvSpPr>
        <dsp:cNvPr id="0" name=""/>
        <dsp:cNvSpPr/>
      </dsp:nvSpPr>
      <dsp:spPr>
        <a:xfrm>
          <a:off x="0" y="1252331"/>
          <a:ext cx="2697956" cy="1645920"/>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kern="1200" baseline="0" dirty="0"/>
            <a:t>Your lab supervisor will provide an overview and specific training before working with any biohazardous material.</a:t>
          </a:r>
          <a:endParaRPr lang="en-US" sz="1900" kern="1200" dirty="0"/>
        </a:p>
      </dsp:txBody>
      <dsp:txXfrm>
        <a:off x="80347" y="1332678"/>
        <a:ext cx="2537262" cy="1485226"/>
      </dsp:txXfrm>
    </dsp:sp>
    <dsp:sp modelId="{65C4E1E1-D848-4AD2-AE9A-D8C118B28F64}">
      <dsp:nvSpPr>
        <dsp:cNvPr id="0" name=""/>
        <dsp:cNvSpPr/>
      </dsp:nvSpPr>
      <dsp:spPr>
        <a:xfrm>
          <a:off x="2842021" y="1234440"/>
          <a:ext cx="2697956" cy="1645920"/>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kern="1200" baseline="0"/>
            <a:t>Always follow protocols as they are there for your safety and the safety of others.</a:t>
          </a:r>
          <a:endParaRPr lang="en-US" sz="1900" kern="1200"/>
        </a:p>
      </dsp:txBody>
      <dsp:txXfrm>
        <a:off x="2922368" y="1314787"/>
        <a:ext cx="2537262" cy="1485226"/>
      </dsp:txXfrm>
    </dsp:sp>
    <dsp:sp modelId="{A4A5E83A-9655-4BCE-A082-CD1AAD1D1527}">
      <dsp:nvSpPr>
        <dsp:cNvPr id="0" name=""/>
        <dsp:cNvSpPr/>
      </dsp:nvSpPr>
      <dsp:spPr>
        <a:xfrm>
          <a:off x="5675039" y="1234440"/>
          <a:ext cx="2697956" cy="1645920"/>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kern="1200" baseline="0"/>
            <a:t>If you have questions, ask.</a:t>
          </a:r>
          <a:endParaRPr lang="en-US" sz="1900" kern="1200"/>
        </a:p>
      </dsp:txBody>
      <dsp:txXfrm>
        <a:off x="5755386" y="1314787"/>
        <a:ext cx="2537262" cy="1485226"/>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1EDB4AF-4504-4FF0-B243-E746EC0231CA}">
      <dsp:nvSpPr>
        <dsp:cNvPr id="0" name=""/>
        <dsp:cNvSpPr/>
      </dsp:nvSpPr>
      <dsp:spPr>
        <a:xfrm>
          <a:off x="2" y="0"/>
          <a:ext cx="8686795" cy="3657600"/>
        </a:xfrm>
        <a:prstGeom prst="rightArrow">
          <a:avLst/>
        </a:prstGeom>
        <a:solidFill>
          <a:srgbClr val="00B050"/>
        </a:solidFill>
        <a:ln>
          <a:noFill/>
        </a:ln>
        <a:effectLst/>
      </dsp:spPr>
      <dsp:style>
        <a:lnRef idx="0">
          <a:scrgbClr r="0" g="0" b="0"/>
        </a:lnRef>
        <a:fillRef idx="1">
          <a:scrgbClr r="0" g="0" b="0"/>
        </a:fillRef>
        <a:effectRef idx="0">
          <a:scrgbClr r="0" g="0" b="0"/>
        </a:effectRef>
        <a:fontRef idx="minor"/>
      </dsp:style>
    </dsp:sp>
    <dsp:sp modelId="{6F083CF7-0C6A-44E4-BC77-64A2CC7E0977}">
      <dsp:nvSpPr>
        <dsp:cNvPr id="0" name=""/>
        <dsp:cNvSpPr/>
      </dsp:nvSpPr>
      <dsp:spPr>
        <a:xfrm>
          <a:off x="3689" y="762002"/>
          <a:ext cx="2972857" cy="2133595"/>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baseline="0" dirty="0">
              <a:solidFill>
                <a:schemeClr val="bg1"/>
              </a:solidFill>
            </a:rPr>
            <a:t>Failure to comply with </a:t>
          </a:r>
          <a:r>
            <a:rPr lang="en-US" sz="1400" i="1" kern="1200" baseline="0" dirty="0">
              <a:solidFill>
                <a:schemeClr val="bg1"/>
              </a:solidFill>
              <a:hlinkClick xmlns:r="http://schemas.openxmlformats.org/officeDocument/2006/relationships" r:id="rId1">
                <a:extLst>
                  <a:ext uri="{A12FA001-AC4F-418D-AE19-62706E023703}">
                    <ahyp:hlinkClr xmlns:ahyp="http://schemas.microsoft.com/office/drawing/2018/hyperlinkcolor" val="tx"/>
                  </a:ext>
                </a:extLst>
              </a:hlinkClick>
            </a:rPr>
            <a:t>NIH Guidelines</a:t>
          </a:r>
          <a:r>
            <a:rPr lang="en-US" sz="1400" kern="1200" baseline="0" dirty="0">
              <a:solidFill>
                <a:schemeClr val="bg1"/>
              </a:solidFill>
            </a:rPr>
            <a:t> (or other applicable federal guidelines) and ASU safety plans can result in lost time and increased costs and significant delays, especially if the research project is linked to a defense or graduation</a:t>
          </a:r>
          <a:endParaRPr lang="en-US" sz="1400" kern="1200" dirty="0">
            <a:solidFill>
              <a:schemeClr val="bg1"/>
            </a:solidFill>
          </a:endParaRPr>
        </a:p>
      </dsp:txBody>
      <dsp:txXfrm>
        <a:off x="107843" y="866156"/>
        <a:ext cx="2764549" cy="1925287"/>
      </dsp:txXfrm>
    </dsp:sp>
    <dsp:sp modelId="{7A074304-7FA4-433B-819D-86937C610332}">
      <dsp:nvSpPr>
        <dsp:cNvPr id="0" name=""/>
        <dsp:cNvSpPr/>
      </dsp:nvSpPr>
      <dsp:spPr>
        <a:xfrm>
          <a:off x="3092978" y="762002"/>
          <a:ext cx="3104425" cy="2133595"/>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baseline="0" dirty="0"/>
            <a:t>Sometimes, compliance failures are reportable to oversight agencies like the NIH or CDC; such mistakes can result in institutional penalties including loss of funding</a:t>
          </a:r>
          <a:endParaRPr lang="en-US" sz="1400" kern="1200" dirty="0"/>
        </a:p>
      </dsp:txBody>
      <dsp:txXfrm>
        <a:off x="3197132" y="866156"/>
        <a:ext cx="2896117" cy="1925287"/>
      </dsp:txXfrm>
    </dsp:sp>
    <dsp:sp modelId="{CC85E24F-69E1-4D91-BC45-17EFF05F3D62}">
      <dsp:nvSpPr>
        <dsp:cNvPr id="0" name=""/>
        <dsp:cNvSpPr/>
      </dsp:nvSpPr>
      <dsp:spPr>
        <a:xfrm>
          <a:off x="6313836" y="838197"/>
          <a:ext cx="2369274" cy="1981204"/>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baseline="0" dirty="0"/>
            <a:t>If you have ANY questions about these issues, ask your laboratory faculty</a:t>
          </a:r>
          <a:endParaRPr lang="en-US" sz="1400" kern="1200" dirty="0"/>
        </a:p>
      </dsp:txBody>
      <dsp:txXfrm>
        <a:off x="6410550" y="934911"/>
        <a:ext cx="2175846" cy="1787776"/>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FD10650-BFFF-45BF-8B44-1A056077F54D}">
      <dsp:nvSpPr>
        <dsp:cNvPr id="0" name=""/>
        <dsp:cNvSpPr/>
      </dsp:nvSpPr>
      <dsp:spPr>
        <a:xfrm>
          <a:off x="0" y="0"/>
          <a:ext cx="2364229" cy="4193280"/>
        </a:xfrm>
        <a:prstGeom prst="roundRect">
          <a:avLst/>
        </a:prstGeom>
        <a:solidFill>
          <a:schemeClr val="lt1">
            <a:hueOff val="0"/>
            <a:satOff val="0"/>
            <a:lumOff val="0"/>
            <a:alphaOff val="0"/>
          </a:schemeClr>
        </a:solidFill>
        <a:ln w="12700" cap="flat" cmpd="sng" algn="ctr">
          <a:solidFill>
            <a:schemeClr val="dk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kern="1200" dirty="0"/>
            <a:t>The National Institutes of Health </a:t>
          </a:r>
          <a:r>
            <a:rPr lang="en-US" sz="1600" i="1" kern="1200" dirty="0"/>
            <a:t>Guidelines for Research Involving Recombinant or Synthetic Nucleic Acid Molecules</a:t>
          </a:r>
          <a:r>
            <a:rPr lang="en-US" sz="1600" kern="1200" dirty="0"/>
            <a:t>, are normally referred to has the </a:t>
          </a:r>
          <a:r>
            <a:rPr lang="en-US" sz="1600" i="1" kern="1200" dirty="0"/>
            <a:t>NIH Guidelines</a:t>
          </a:r>
          <a:r>
            <a:rPr lang="en-US" sz="1600" kern="1200" dirty="0"/>
            <a:t>.  While the word “guidelines” is usually thought of as good practices to follow, these guidelines are considered mandatory in research grants and noncompliance jeopardizes research funding.</a:t>
          </a:r>
          <a:r>
            <a:rPr lang="en-US" sz="1600" i="1" kern="1200" dirty="0"/>
            <a:t> </a:t>
          </a:r>
          <a:endParaRPr lang="en-US" sz="1600" kern="1200" dirty="0"/>
        </a:p>
      </dsp:txBody>
      <dsp:txXfrm>
        <a:off x="115412" y="115412"/>
        <a:ext cx="2133405" cy="3962456"/>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0339F81-94AA-426C-B93E-3425FE662D21}">
      <dsp:nvSpPr>
        <dsp:cNvPr id="0" name=""/>
        <dsp:cNvSpPr/>
      </dsp:nvSpPr>
      <dsp:spPr>
        <a:xfrm>
          <a:off x="1711" y="0"/>
          <a:ext cx="2663390" cy="3276599"/>
        </a:xfrm>
        <a:prstGeom prst="roundRect">
          <a:avLst>
            <a:gd name="adj" fmla="val 10000"/>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2456" tIns="92456" rIns="92456" bIns="92456" numCol="1" spcCol="1270" anchor="ctr" anchorCtr="0">
          <a:noAutofit/>
        </a:bodyPr>
        <a:lstStyle/>
        <a:p>
          <a:pPr marL="0" lvl="0" indent="0" algn="ctr" defTabSz="577850">
            <a:lnSpc>
              <a:spcPct val="90000"/>
            </a:lnSpc>
            <a:spcBef>
              <a:spcPct val="0"/>
            </a:spcBef>
            <a:spcAft>
              <a:spcPct val="35000"/>
            </a:spcAft>
            <a:buNone/>
          </a:pPr>
          <a:r>
            <a:rPr lang="en-US" sz="1300" kern="1200" baseline="0"/>
            <a:t>Biosafety describes the basic and special practices necessary to safely handle and contain infectious microorganisms or hazardous biological materials</a:t>
          </a:r>
          <a:endParaRPr lang="en-US" sz="1300" kern="1200"/>
        </a:p>
      </dsp:txBody>
      <dsp:txXfrm>
        <a:off x="1711" y="1310639"/>
        <a:ext cx="2663390" cy="1310639"/>
      </dsp:txXfrm>
    </dsp:sp>
    <dsp:sp modelId="{7C93F4C8-AC1F-405A-9367-C7031C4F2C47}">
      <dsp:nvSpPr>
        <dsp:cNvPr id="0" name=""/>
        <dsp:cNvSpPr/>
      </dsp:nvSpPr>
      <dsp:spPr>
        <a:xfrm>
          <a:off x="787853" y="196595"/>
          <a:ext cx="1091107" cy="1091107"/>
        </a:xfrm>
        <a:prstGeom prst="ellipse">
          <a:avLst/>
        </a:prstGeom>
        <a:blipFill>
          <a:blip xmlns:r="http://schemas.openxmlformats.org/officeDocument/2006/relationships" r:embed="rId1" cstate="print">
            <a:extLst>
              <a:ext uri="{28A0092B-C50C-407E-A947-70E740481C1C}">
                <a14:useLocalDpi xmlns:a14="http://schemas.microsoft.com/office/drawing/2010/main" val="0"/>
              </a:ext>
              <a:ext uri="{837473B0-CC2E-450A-ABE3-18F120FF3D39}">
                <a1611:picAttrSrcUrl xmlns:a1611="http://schemas.microsoft.com/office/drawing/2016/11/main" r:id="rId2"/>
              </a:ext>
            </a:extLst>
          </a:blip>
          <a:srcRect/>
          <a:stretch>
            <a:fillRect l="-30000" r="-30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E60E84A3-E084-4D90-A738-6339694FE92C}">
      <dsp:nvSpPr>
        <dsp:cNvPr id="0" name=""/>
        <dsp:cNvSpPr/>
      </dsp:nvSpPr>
      <dsp:spPr>
        <a:xfrm>
          <a:off x="2745004" y="0"/>
          <a:ext cx="2663390" cy="3276599"/>
        </a:xfrm>
        <a:prstGeom prst="roundRect">
          <a:avLst>
            <a:gd name="adj" fmla="val 10000"/>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2456" tIns="92456" rIns="92456" bIns="92456" numCol="1" spcCol="1270" anchor="ctr" anchorCtr="0">
          <a:noAutofit/>
        </a:bodyPr>
        <a:lstStyle/>
        <a:p>
          <a:pPr marL="0" lvl="0" indent="0" algn="ctr" defTabSz="577850">
            <a:lnSpc>
              <a:spcPct val="90000"/>
            </a:lnSpc>
            <a:spcBef>
              <a:spcPct val="0"/>
            </a:spcBef>
            <a:spcAft>
              <a:spcPct val="35000"/>
            </a:spcAft>
            <a:buNone/>
          </a:pPr>
          <a:r>
            <a:rPr lang="en-US" sz="1300" kern="1200" baseline="0"/>
            <a:t>Biosafety also describes the safety equipment and facilities needed to protect personnel and the environment from exposure to biologically hazardous materials</a:t>
          </a:r>
          <a:endParaRPr lang="en-US" sz="1300" kern="1200"/>
        </a:p>
      </dsp:txBody>
      <dsp:txXfrm>
        <a:off x="2745004" y="1310639"/>
        <a:ext cx="2663390" cy="1310639"/>
      </dsp:txXfrm>
    </dsp:sp>
    <dsp:sp modelId="{FFAF4E9F-6B6D-49D9-93B8-7095BF2F6F11}">
      <dsp:nvSpPr>
        <dsp:cNvPr id="0" name=""/>
        <dsp:cNvSpPr/>
      </dsp:nvSpPr>
      <dsp:spPr>
        <a:xfrm>
          <a:off x="3531146" y="196595"/>
          <a:ext cx="1091107" cy="1091107"/>
        </a:xfrm>
        <a:prstGeom prst="ellipse">
          <a:avLst/>
        </a:prstGeom>
        <a:blipFill>
          <a:blip xmlns:r="http://schemas.openxmlformats.org/officeDocument/2006/relationships"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a:stretch>
            <a:fillRect l="-39000" r="-39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AF8B13DE-8B1E-434E-AD2D-88149E6701E3}">
      <dsp:nvSpPr>
        <dsp:cNvPr id="0" name=""/>
        <dsp:cNvSpPr/>
      </dsp:nvSpPr>
      <dsp:spPr>
        <a:xfrm>
          <a:off x="5488297" y="0"/>
          <a:ext cx="2663390" cy="3276599"/>
        </a:xfrm>
        <a:prstGeom prst="roundRect">
          <a:avLst>
            <a:gd name="adj" fmla="val 10000"/>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2456" tIns="92456" rIns="92456" bIns="92456" numCol="1" spcCol="1270" anchor="ctr" anchorCtr="0">
          <a:noAutofit/>
        </a:bodyPr>
        <a:lstStyle/>
        <a:p>
          <a:pPr marL="0" lvl="0" indent="0" algn="ctr" defTabSz="577850">
            <a:lnSpc>
              <a:spcPct val="90000"/>
            </a:lnSpc>
            <a:spcBef>
              <a:spcPct val="0"/>
            </a:spcBef>
            <a:spcAft>
              <a:spcPct val="35000"/>
            </a:spcAft>
            <a:buNone/>
          </a:pPr>
          <a:r>
            <a:rPr lang="en-US" sz="1300" kern="1200" baseline="0"/>
            <a:t>In short, biosafety keeps you safe in the lab</a:t>
          </a:r>
          <a:endParaRPr lang="en-US" sz="1300" kern="1200"/>
        </a:p>
      </dsp:txBody>
      <dsp:txXfrm>
        <a:off x="5488297" y="1310639"/>
        <a:ext cx="2663390" cy="1310639"/>
      </dsp:txXfrm>
    </dsp:sp>
    <dsp:sp modelId="{16E734ED-7C95-42CA-9CDF-A7B2FABEB783}">
      <dsp:nvSpPr>
        <dsp:cNvPr id="0" name=""/>
        <dsp:cNvSpPr/>
      </dsp:nvSpPr>
      <dsp:spPr>
        <a:xfrm>
          <a:off x="6274438" y="196595"/>
          <a:ext cx="1091107" cy="1091107"/>
        </a:xfrm>
        <a:prstGeom prst="ellipse">
          <a:avLst/>
        </a:prstGeom>
        <a:blipFill>
          <a:blip xmlns:r="http://schemas.openxmlformats.org/officeDocument/2006/relationships" r:embed="rId5" cstate="print">
            <a:extLst>
              <a:ext uri="{28A0092B-C50C-407E-A947-70E740481C1C}">
                <a14:useLocalDpi xmlns:a14="http://schemas.microsoft.com/office/drawing/2010/main" val="0"/>
              </a:ext>
              <a:ext uri="{837473B0-CC2E-450A-ABE3-18F120FF3D39}">
                <a1611:picAttrSrcUrl xmlns:a1611="http://schemas.microsoft.com/office/drawing/2016/11/main" r:id="rId6"/>
              </a:ext>
            </a:extLst>
          </a:blip>
          <a:srcRect/>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6D8303F8-E5C8-44EC-99C6-CA935A270CF2}">
      <dsp:nvSpPr>
        <dsp:cNvPr id="0" name=""/>
        <dsp:cNvSpPr/>
      </dsp:nvSpPr>
      <dsp:spPr>
        <a:xfrm>
          <a:off x="326135" y="2621279"/>
          <a:ext cx="7501128" cy="491489"/>
        </a:xfrm>
        <a:prstGeom prst="leftRightArrow">
          <a:avLst/>
        </a:prstGeom>
        <a:solidFill>
          <a:srgbClr val="00B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4841CFB-59D7-4D9E-9FB6-CDA288A1D107}">
      <dsp:nvSpPr>
        <dsp:cNvPr id="0" name=""/>
        <dsp:cNvSpPr/>
      </dsp:nvSpPr>
      <dsp:spPr>
        <a:xfrm>
          <a:off x="0" y="4770"/>
          <a:ext cx="8382000" cy="676260"/>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US" sz="1700" i="1" kern="1200" dirty="0">
              <a:solidFill>
                <a:schemeClr val="bg1"/>
              </a:solidFill>
            </a:rPr>
            <a:t>This course focuses specifically upon biosafety.  Review the </a:t>
          </a:r>
          <a:r>
            <a:rPr lang="en-US" sz="1700" i="1" kern="1200" dirty="0">
              <a:solidFill>
                <a:schemeClr val="bg1"/>
              </a:solidFill>
              <a:hlinkClick xmlns:r="http://schemas.openxmlformats.org/officeDocument/2006/relationships" r:id="rId1">
                <a:extLst>
                  <a:ext uri="{A12FA001-AC4F-418D-AE19-62706E023703}">
                    <ahyp:hlinkClr xmlns:ahyp="http://schemas.microsoft.com/office/drawing/2018/hyperlinkcolor" val="tx"/>
                  </a:ext>
                </a:extLst>
              </a:hlinkClick>
            </a:rPr>
            <a:t>Laboratory Safety Course</a:t>
          </a:r>
          <a:r>
            <a:rPr lang="en-US" sz="1700" i="1" kern="1200" dirty="0">
              <a:solidFill>
                <a:schemeClr val="bg1"/>
              </a:solidFill>
            </a:rPr>
            <a:t>* for additional laboratory safety guidance and requirements</a:t>
          </a:r>
          <a:endParaRPr lang="en-US" sz="1700" kern="1200" dirty="0">
            <a:solidFill>
              <a:schemeClr val="bg1"/>
            </a:solidFill>
          </a:endParaRPr>
        </a:p>
      </dsp:txBody>
      <dsp:txXfrm>
        <a:off x="33012" y="37782"/>
        <a:ext cx="8315976" cy="610236"/>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9BC96F2-3712-4D9D-89EF-40CD978FF55B}">
      <dsp:nvSpPr>
        <dsp:cNvPr id="0" name=""/>
        <dsp:cNvSpPr/>
      </dsp:nvSpPr>
      <dsp:spPr>
        <a:xfrm>
          <a:off x="0" y="169988"/>
          <a:ext cx="1758042" cy="2466359"/>
        </a:xfrm>
        <a:prstGeom prst="roundRect">
          <a:avLst/>
        </a:prstGeom>
        <a:solidFill>
          <a:schemeClr val="lt1">
            <a:hueOff val="0"/>
            <a:satOff val="0"/>
            <a:lumOff val="0"/>
            <a:alphaOff val="0"/>
          </a:schemeClr>
        </a:solidFill>
        <a:ln w="12700" cap="flat" cmpd="sng" algn="ctr">
          <a:solidFill>
            <a:schemeClr val="dk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US" sz="1700" kern="1200" dirty="0"/>
            <a:t>*This link is for quick reference.  You must take the course and successfully complete the exam on </a:t>
          </a:r>
          <a:r>
            <a:rPr lang="en-US" sz="1700" kern="1200" dirty="0" err="1"/>
            <a:t>BlackBoard</a:t>
          </a:r>
          <a:r>
            <a:rPr lang="en-US" sz="1700" kern="1200" dirty="0"/>
            <a:t> for credit.</a:t>
          </a:r>
        </a:p>
      </dsp:txBody>
      <dsp:txXfrm>
        <a:off x="85821" y="255809"/>
        <a:ext cx="1586400" cy="2294717"/>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3CCBC79-C65F-4AAA-99B2-115A7125B967}">
      <dsp:nvSpPr>
        <dsp:cNvPr id="0" name=""/>
        <dsp:cNvSpPr/>
      </dsp:nvSpPr>
      <dsp:spPr>
        <a:xfrm>
          <a:off x="1531" y="68196"/>
          <a:ext cx="4671199" cy="751757"/>
        </a:xfrm>
        <a:prstGeom prst="rect">
          <a:avLst/>
        </a:prstGeom>
        <a:solidFill>
          <a:srgbClr val="00B0F0"/>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73152" rIns="128016" bIns="73152" numCol="1" spcCol="1270" anchor="ctr" anchorCtr="0">
          <a:noAutofit/>
        </a:bodyPr>
        <a:lstStyle/>
        <a:p>
          <a:pPr marL="0" lvl="0" indent="0" algn="ctr" defTabSz="800100">
            <a:lnSpc>
              <a:spcPct val="90000"/>
            </a:lnSpc>
            <a:spcBef>
              <a:spcPct val="0"/>
            </a:spcBef>
            <a:spcAft>
              <a:spcPct val="35000"/>
            </a:spcAft>
            <a:buNone/>
          </a:pPr>
          <a:r>
            <a:rPr lang="en-US" sz="1800" b="1" u="sng" kern="1200" baseline="0" dirty="0"/>
            <a:t>Biosafety Level 1</a:t>
          </a:r>
          <a:endParaRPr lang="en-US" sz="1800" kern="1200" dirty="0"/>
        </a:p>
      </dsp:txBody>
      <dsp:txXfrm>
        <a:off x="1531" y="68196"/>
        <a:ext cx="4671199" cy="751757"/>
      </dsp:txXfrm>
    </dsp:sp>
    <dsp:sp modelId="{D7F7D025-AA73-47A9-8B04-C11FCF70BA0E}">
      <dsp:nvSpPr>
        <dsp:cNvPr id="0" name=""/>
        <dsp:cNvSpPr/>
      </dsp:nvSpPr>
      <dsp:spPr>
        <a:xfrm>
          <a:off x="1531" y="703275"/>
          <a:ext cx="4671199" cy="3108197"/>
        </a:xfrm>
        <a:prstGeom prst="rect">
          <a:avLst/>
        </a:prstGeom>
        <a:solidFill>
          <a:srgbClr val="002060">
            <a:alpha val="90000"/>
          </a:srgb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6012" tIns="96012" rIns="128016" bIns="144018" numCol="1" spcCol="1270" anchor="t" anchorCtr="0">
          <a:noAutofit/>
        </a:bodyPr>
        <a:lstStyle/>
        <a:p>
          <a:pPr marL="171450" lvl="1" indent="-171450" algn="l" defTabSz="800100">
            <a:lnSpc>
              <a:spcPct val="90000"/>
            </a:lnSpc>
            <a:spcBef>
              <a:spcPct val="0"/>
            </a:spcBef>
            <a:spcAft>
              <a:spcPct val="15000"/>
            </a:spcAft>
            <a:buChar char="•"/>
          </a:pPr>
          <a:r>
            <a:rPr lang="en-US" sz="1800" kern="1200" baseline="0" dirty="0">
              <a:solidFill>
                <a:schemeClr val="bg1"/>
              </a:solidFill>
            </a:rPr>
            <a:t>BSL-1 is the basic level of protection. BSL-1 labs work with well characterized agents not known to cause disease in healthy, immune competent adults. Work with biological agents in BSL-1 labs can be performed on the open bench top. </a:t>
          </a:r>
          <a:endParaRPr lang="en-US" sz="1800" kern="1200" dirty="0">
            <a:solidFill>
              <a:schemeClr val="bg1"/>
            </a:solidFill>
          </a:endParaRPr>
        </a:p>
      </dsp:txBody>
      <dsp:txXfrm>
        <a:off x="1531" y="703275"/>
        <a:ext cx="4671199" cy="3108197"/>
      </dsp:txXfrm>
    </dsp:sp>
    <dsp:sp modelId="{F7035396-FA42-4B56-8123-BB69464E4BE4}">
      <dsp:nvSpPr>
        <dsp:cNvPr id="0" name=""/>
        <dsp:cNvSpPr/>
      </dsp:nvSpPr>
      <dsp:spPr>
        <a:xfrm>
          <a:off x="5349065" y="34790"/>
          <a:ext cx="4869573" cy="746055"/>
        </a:xfrm>
        <a:prstGeom prst="rect">
          <a:avLst/>
        </a:prstGeom>
        <a:solidFill>
          <a:srgbClr val="00B0F0"/>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73152" rIns="128016" bIns="73152" numCol="1" spcCol="1270" anchor="ctr" anchorCtr="0">
          <a:noAutofit/>
        </a:bodyPr>
        <a:lstStyle/>
        <a:p>
          <a:pPr marL="0" lvl="0" indent="0" algn="ctr" defTabSz="800100">
            <a:lnSpc>
              <a:spcPct val="90000"/>
            </a:lnSpc>
            <a:spcBef>
              <a:spcPct val="0"/>
            </a:spcBef>
            <a:spcAft>
              <a:spcPct val="35000"/>
            </a:spcAft>
            <a:buNone/>
          </a:pPr>
          <a:r>
            <a:rPr lang="en-US" sz="1800" b="1" u="sng" kern="1200" baseline="0"/>
            <a:t>Biosafety Level 2</a:t>
          </a:r>
          <a:endParaRPr lang="en-US" sz="1800" kern="1200"/>
        </a:p>
      </dsp:txBody>
      <dsp:txXfrm>
        <a:off x="5349065" y="34790"/>
        <a:ext cx="4869573" cy="746055"/>
      </dsp:txXfrm>
    </dsp:sp>
    <dsp:sp modelId="{DE4A776C-69DD-484D-B9C5-2A9F03354D2A}">
      <dsp:nvSpPr>
        <dsp:cNvPr id="0" name=""/>
        <dsp:cNvSpPr/>
      </dsp:nvSpPr>
      <dsp:spPr>
        <a:xfrm>
          <a:off x="5323807" y="771471"/>
          <a:ext cx="4857332" cy="3108197"/>
        </a:xfrm>
        <a:prstGeom prst="rect">
          <a:avLst/>
        </a:prstGeom>
        <a:solidFill>
          <a:srgbClr val="002060">
            <a:alpha val="90000"/>
          </a:srgb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6012" tIns="96012" rIns="128016" bIns="144018" numCol="1" spcCol="1270" anchor="t" anchorCtr="0">
          <a:noAutofit/>
        </a:bodyPr>
        <a:lstStyle/>
        <a:p>
          <a:pPr marL="171450" lvl="1" indent="-171450" algn="l" defTabSz="800100">
            <a:lnSpc>
              <a:spcPct val="90000"/>
            </a:lnSpc>
            <a:spcBef>
              <a:spcPct val="0"/>
            </a:spcBef>
            <a:spcAft>
              <a:spcPct val="15000"/>
            </a:spcAft>
            <a:buChar char="•"/>
          </a:pPr>
          <a:r>
            <a:rPr lang="en-US" sz="1800" kern="1200" baseline="0" dirty="0">
              <a:solidFill>
                <a:schemeClr val="bg1"/>
              </a:solidFill>
            </a:rPr>
            <a:t>BSL-2 labs work with agents that pose a moderate hazard to personnel and the environment, either by accidental ingestion or percutaneous or mucous membrane exposure. </a:t>
          </a:r>
          <a:endParaRPr lang="en-US" sz="1800" kern="1200" dirty="0">
            <a:solidFill>
              <a:schemeClr val="bg1"/>
            </a:solidFill>
          </a:endParaRPr>
        </a:p>
        <a:p>
          <a:pPr marL="171450" lvl="1" indent="-171450" algn="l" defTabSz="800100">
            <a:lnSpc>
              <a:spcPct val="90000"/>
            </a:lnSpc>
            <a:spcBef>
              <a:spcPct val="0"/>
            </a:spcBef>
            <a:spcAft>
              <a:spcPct val="15000"/>
            </a:spcAft>
            <a:buChar char="•"/>
          </a:pPr>
          <a:endParaRPr lang="en-US" sz="1800" kern="1200" dirty="0">
            <a:solidFill>
              <a:schemeClr val="bg1"/>
            </a:solidFill>
          </a:endParaRPr>
        </a:p>
        <a:p>
          <a:pPr marL="171450" lvl="1" indent="-171450" algn="l" defTabSz="800100">
            <a:lnSpc>
              <a:spcPct val="90000"/>
            </a:lnSpc>
            <a:spcBef>
              <a:spcPct val="0"/>
            </a:spcBef>
            <a:spcAft>
              <a:spcPct val="15000"/>
            </a:spcAft>
            <a:buChar char="•"/>
          </a:pPr>
          <a:r>
            <a:rPr lang="en-US" sz="1800" kern="1200" baseline="0" dirty="0">
              <a:solidFill>
                <a:schemeClr val="bg1"/>
              </a:solidFill>
            </a:rPr>
            <a:t>Specialized training is required to work in these labs, access to the lab is restricted, and procedures which may result in aerosol generation should be performed in a biosafety cabinet (BSC) or other physical containment equipment.</a:t>
          </a:r>
          <a:endParaRPr lang="en-US" sz="1800" kern="1200" dirty="0">
            <a:solidFill>
              <a:schemeClr val="bg1"/>
            </a:solidFill>
          </a:endParaRPr>
        </a:p>
      </dsp:txBody>
      <dsp:txXfrm>
        <a:off x="5323807" y="771471"/>
        <a:ext cx="4857332" cy="3108197"/>
      </dsp:txXfrm>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0EDFF26-46C3-4A2B-BD6A-576F0C715803}">
      <dsp:nvSpPr>
        <dsp:cNvPr id="0" name=""/>
        <dsp:cNvSpPr/>
      </dsp:nvSpPr>
      <dsp:spPr>
        <a:xfrm>
          <a:off x="6" y="96047"/>
          <a:ext cx="4036558" cy="694199"/>
        </a:xfrm>
        <a:prstGeom prst="rect">
          <a:avLst/>
        </a:prstGeom>
        <a:solidFill>
          <a:srgbClr val="00B0F0"/>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65024" rIns="113792" bIns="65024" numCol="1" spcCol="1270" anchor="ctr" anchorCtr="0">
          <a:noAutofit/>
        </a:bodyPr>
        <a:lstStyle/>
        <a:p>
          <a:pPr marL="0" lvl="0" indent="0" algn="ctr" defTabSz="711200">
            <a:lnSpc>
              <a:spcPct val="90000"/>
            </a:lnSpc>
            <a:spcBef>
              <a:spcPct val="0"/>
            </a:spcBef>
            <a:spcAft>
              <a:spcPct val="35000"/>
            </a:spcAft>
            <a:buNone/>
          </a:pPr>
          <a:r>
            <a:rPr lang="en-US" sz="1600" b="1" u="sng" kern="1200" baseline="0" dirty="0"/>
            <a:t>Biosafety Level 3</a:t>
          </a:r>
          <a:endParaRPr lang="en-US" sz="1600" kern="1200" dirty="0"/>
        </a:p>
      </dsp:txBody>
      <dsp:txXfrm>
        <a:off x="6" y="96047"/>
        <a:ext cx="4036558" cy="694199"/>
      </dsp:txXfrm>
    </dsp:sp>
    <dsp:sp modelId="{3D4DCE3B-67B3-49B1-98B7-1A54E6F1AE41}">
      <dsp:nvSpPr>
        <dsp:cNvPr id="0" name=""/>
        <dsp:cNvSpPr/>
      </dsp:nvSpPr>
      <dsp:spPr>
        <a:xfrm>
          <a:off x="0" y="730448"/>
          <a:ext cx="4006787" cy="3425760"/>
        </a:xfrm>
        <a:prstGeom prst="rect">
          <a:avLst/>
        </a:prstGeom>
        <a:solidFill>
          <a:srgbClr val="002060">
            <a:alpha val="90000"/>
          </a:srgb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5344" tIns="85344" rIns="113792" bIns="128016" numCol="1" spcCol="1270" anchor="t" anchorCtr="0">
          <a:noAutofit/>
        </a:bodyPr>
        <a:lstStyle/>
        <a:p>
          <a:pPr marL="171450" lvl="1" indent="-171450" algn="l" defTabSz="711200">
            <a:lnSpc>
              <a:spcPct val="90000"/>
            </a:lnSpc>
            <a:spcBef>
              <a:spcPct val="0"/>
            </a:spcBef>
            <a:spcAft>
              <a:spcPct val="15000"/>
            </a:spcAft>
            <a:buChar char="•"/>
          </a:pPr>
          <a:r>
            <a:rPr lang="en-US" sz="1600" kern="1200" baseline="0" dirty="0">
              <a:solidFill>
                <a:schemeClr val="bg1"/>
              </a:solidFill>
            </a:rPr>
            <a:t>This level of containment is appropriate for agents known to cause disease through the inhalation (aerosol) route of exposure, for agents associated with serious and potentially lethal infections, or indigenous or exotic agents. </a:t>
          </a:r>
          <a:endParaRPr lang="en-US" sz="1600" kern="1200" dirty="0">
            <a:solidFill>
              <a:schemeClr val="bg1"/>
            </a:solidFill>
          </a:endParaRPr>
        </a:p>
        <a:p>
          <a:pPr marL="171450" lvl="1" indent="-171450" algn="l" defTabSz="711200">
            <a:lnSpc>
              <a:spcPct val="90000"/>
            </a:lnSpc>
            <a:spcBef>
              <a:spcPct val="0"/>
            </a:spcBef>
            <a:spcAft>
              <a:spcPct val="15000"/>
            </a:spcAft>
            <a:buChar char="•"/>
          </a:pPr>
          <a:endParaRPr lang="en-US" sz="1600" kern="1200" dirty="0">
            <a:solidFill>
              <a:schemeClr val="bg1"/>
            </a:solidFill>
          </a:endParaRPr>
        </a:p>
        <a:p>
          <a:pPr marL="171450" lvl="1" indent="-171450" algn="l" defTabSz="711200">
            <a:lnSpc>
              <a:spcPct val="90000"/>
            </a:lnSpc>
            <a:spcBef>
              <a:spcPct val="0"/>
            </a:spcBef>
            <a:spcAft>
              <a:spcPct val="15000"/>
            </a:spcAft>
            <a:buChar char="•"/>
          </a:pPr>
          <a:r>
            <a:rPr lang="en-US" sz="1600" kern="1200" baseline="0" dirty="0">
              <a:solidFill>
                <a:schemeClr val="bg1"/>
              </a:solidFill>
            </a:rPr>
            <a:t>Laboratory personnel must be supervised by competent scientists and require additional training. All procedures with infectious materials must be conducted within a BSC or other containment device when working at BSL-3.  </a:t>
          </a:r>
          <a:r>
            <a:rPr lang="en-US" sz="1600" i="1" kern="1200" baseline="0" dirty="0">
              <a:solidFill>
                <a:schemeClr val="bg1"/>
              </a:solidFill>
            </a:rPr>
            <a:t>There are no BSL-3 labs at Angelo State University</a:t>
          </a:r>
          <a:r>
            <a:rPr lang="en-US" sz="1600" kern="1200" baseline="0" dirty="0">
              <a:solidFill>
                <a:schemeClr val="bg1"/>
              </a:solidFill>
            </a:rPr>
            <a:t>.</a:t>
          </a:r>
          <a:endParaRPr lang="en-US" sz="1600" kern="1200" dirty="0">
            <a:solidFill>
              <a:schemeClr val="bg1"/>
            </a:solidFill>
          </a:endParaRPr>
        </a:p>
      </dsp:txBody>
      <dsp:txXfrm>
        <a:off x="0" y="730448"/>
        <a:ext cx="4006787" cy="3425760"/>
      </dsp:txXfrm>
    </dsp:sp>
    <dsp:sp modelId="{941EECEE-7DDE-497E-B6F3-9107C8926FCC}">
      <dsp:nvSpPr>
        <dsp:cNvPr id="0" name=""/>
        <dsp:cNvSpPr/>
      </dsp:nvSpPr>
      <dsp:spPr>
        <a:xfrm>
          <a:off x="4597515" y="96047"/>
          <a:ext cx="4013078" cy="694199"/>
        </a:xfrm>
        <a:prstGeom prst="rect">
          <a:avLst/>
        </a:prstGeom>
        <a:solidFill>
          <a:srgbClr val="00B0F0"/>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65024" rIns="113792" bIns="65024" numCol="1" spcCol="1270" anchor="ctr" anchorCtr="0">
          <a:noAutofit/>
        </a:bodyPr>
        <a:lstStyle/>
        <a:p>
          <a:pPr marL="0" lvl="0" indent="0" algn="ctr" defTabSz="711200">
            <a:lnSpc>
              <a:spcPct val="90000"/>
            </a:lnSpc>
            <a:spcBef>
              <a:spcPct val="0"/>
            </a:spcBef>
            <a:spcAft>
              <a:spcPct val="35000"/>
            </a:spcAft>
            <a:buNone/>
          </a:pPr>
          <a:r>
            <a:rPr lang="en-US" sz="1600" b="1" u="sng" kern="1200" baseline="0"/>
            <a:t>Biosafety Level 4</a:t>
          </a:r>
          <a:endParaRPr lang="en-US" sz="1600" kern="1200"/>
        </a:p>
      </dsp:txBody>
      <dsp:txXfrm>
        <a:off x="4597515" y="96047"/>
        <a:ext cx="4013078" cy="694199"/>
      </dsp:txXfrm>
    </dsp:sp>
    <dsp:sp modelId="{9DE9683F-8E7B-4D4D-8424-4A7087781801}">
      <dsp:nvSpPr>
        <dsp:cNvPr id="0" name=""/>
        <dsp:cNvSpPr/>
      </dsp:nvSpPr>
      <dsp:spPr>
        <a:xfrm>
          <a:off x="4603812" y="730448"/>
          <a:ext cx="4006787" cy="3425760"/>
        </a:xfrm>
        <a:prstGeom prst="rect">
          <a:avLst/>
        </a:prstGeom>
        <a:solidFill>
          <a:srgbClr val="002060">
            <a:alpha val="90000"/>
          </a:srgb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5344" tIns="85344" rIns="113792" bIns="128016" numCol="1" spcCol="1270" anchor="t" anchorCtr="0">
          <a:noAutofit/>
        </a:bodyPr>
        <a:lstStyle/>
        <a:p>
          <a:pPr marL="171450" lvl="1" indent="-171450" algn="l" defTabSz="711200">
            <a:lnSpc>
              <a:spcPct val="90000"/>
            </a:lnSpc>
            <a:spcBef>
              <a:spcPct val="0"/>
            </a:spcBef>
            <a:spcAft>
              <a:spcPct val="15000"/>
            </a:spcAft>
            <a:buChar char="•"/>
          </a:pPr>
          <a:r>
            <a:rPr lang="en-US" sz="1600" kern="1200" baseline="0" dirty="0">
              <a:solidFill>
                <a:schemeClr val="bg1"/>
              </a:solidFill>
            </a:rPr>
            <a:t>BSL-4 labs work with dangerous and exotic agents that pose a high risk of aerosol-transmitted infection and life-threatening disease, for which there are no vaccines or treatments. </a:t>
          </a:r>
          <a:r>
            <a:rPr lang="en-US" sz="1600" i="1" kern="1200" baseline="0" dirty="0">
              <a:solidFill>
                <a:schemeClr val="bg1"/>
              </a:solidFill>
            </a:rPr>
            <a:t>There are no BSL-4 labs at Angelo State University</a:t>
          </a:r>
          <a:r>
            <a:rPr lang="en-US" sz="1600" kern="1200" baseline="0" dirty="0">
              <a:solidFill>
                <a:schemeClr val="bg1"/>
              </a:solidFill>
            </a:rPr>
            <a:t>.</a:t>
          </a:r>
          <a:endParaRPr lang="en-US" sz="1600" kern="1200" dirty="0">
            <a:solidFill>
              <a:schemeClr val="bg1"/>
            </a:solidFill>
          </a:endParaRPr>
        </a:p>
      </dsp:txBody>
      <dsp:txXfrm>
        <a:off x="4603812" y="730448"/>
        <a:ext cx="4006787" cy="3425760"/>
      </dsp:txXfrm>
    </dsp:sp>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B50F9F9-72FD-4585-B254-9DDFBA941619}">
      <dsp:nvSpPr>
        <dsp:cNvPr id="0" name=""/>
        <dsp:cNvSpPr/>
      </dsp:nvSpPr>
      <dsp:spPr>
        <a:xfrm>
          <a:off x="0" y="111145"/>
          <a:ext cx="4572000" cy="2925000"/>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US" sz="2500" kern="1200" baseline="0" dirty="0"/>
            <a:t>A laboratory acquired infection (or LAI) is an infection, disease, or illness that a laboratorian (aka: you) could get from a pathogen that you work with, or which is handled by others working in your lab. </a:t>
          </a:r>
          <a:endParaRPr lang="en-US" sz="2500" kern="1200" dirty="0"/>
        </a:p>
      </dsp:txBody>
      <dsp:txXfrm>
        <a:off x="142787" y="253932"/>
        <a:ext cx="4286426" cy="2639426"/>
      </dsp:txXfrm>
    </dsp:sp>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7C92F31-010C-4A04-8EF7-4B8FD1DCC3A3}">
      <dsp:nvSpPr>
        <dsp:cNvPr id="0" name=""/>
        <dsp:cNvSpPr/>
      </dsp:nvSpPr>
      <dsp:spPr>
        <a:xfrm>
          <a:off x="3482822" y="-308795"/>
          <a:ext cx="1636161" cy="1722632"/>
        </a:xfrm>
        <a:prstGeom prst="ellipse">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711200">
            <a:lnSpc>
              <a:spcPct val="90000"/>
            </a:lnSpc>
            <a:spcBef>
              <a:spcPct val="0"/>
            </a:spcBef>
            <a:spcAft>
              <a:spcPct val="35000"/>
            </a:spcAft>
            <a:buNone/>
          </a:pPr>
          <a:r>
            <a:rPr lang="en-US" sz="1600" b="1" kern="1200" baseline="0" dirty="0"/>
            <a:t>Pathogen</a:t>
          </a:r>
          <a:endParaRPr lang="en-US" sz="1600" b="1" kern="1200" dirty="0"/>
        </a:p>
      </dsp:txBody>
      <dsp:txXfrm>
        <a:off x="3722432" y="-56521"/>
        <a:ext cx="1156941" cy="1218084"/>
      </dsp:txXfrm>
    </dsp:sp>
    <dsp:sp modelId="{3E80F6F8-E680-45DF-8B8B-6760AE93702E}">
      <dsp:nvSpPr>
        <dsp:cNvPr id="0" name=""/>
        <dsp:cNvSpPr/>
      </dsp:nvSpPr>
      <dsp:spPr>
        <a:xfrm rot="1800000">
          <a:off x="5018232" y="676142"/>
          <a:ext cx="569" cy="581384"/>
        </a:xfrm>
        <a:prstGeom prst="rightArrow">
          <a:avLst>
            <a:gd name="adj1" fmla="val 60000"/>
            <a:gd name="adj2" fmla="val 50000"/>
          </a:avLst>
        </a:prstGeom>
        <a:solidFill>
          <a:srgbClr val="00206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577850">
            <a:lnSpc>
              <a:spcPct val="90000"/>
            </a:lnSpc>
            <a:spcBef>
              <a:spcPct val="0"/>
            </a:spcBef>
            <a:spcAft>
              <a:spcPct val="35000"/>
            </a:spcAft>
            <a:buNone/>
          </a:pPr>
          <a:endParaRPr lang="en-US" sz="1300" kern="1200"/>
        </a:p>
      </dsp:txBody>
      <dsp:txXfrm>
        <a:off x="5018243" y="792376"/>
        <a:ext cx="398" cy="348830"/>
      </dsp:txXfrm>
    </dsp:sp>
    <dsp:sp modelId="{FED321AF-9F9A-4DDA-9259-FA2EC98DBACA}">
      <dsp:nvSpPr>
        <dsp:cNvPr id="0" name=""/>
        <dsp:cNvSpPr/>
      </dsp:nvSpPr>
      <dsp:spPr>
        <a:xfrm>
          <a:off x="4918068" y="519844"/>
          <a:ext cx="1636161" cy="1722632"/>
        </a:xfrm>
        <a:prstGeom prst="ellipse">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711200">
            <a:lnSpc>
              <a:spcPct val="90000"/>
            </a:lnSpc>
            <a:spcBef>
              <a:spcPct val="0"/>
            </a:spcBef>
            <a:spcAft>
              <a:spcPct val="35000"/>
            </a:spcAft>
            <a:buNone/>
          </a:pPr>
          <a:r>
            <a:rPr lang="en-US" sz="1600" b="1" kern="1200" baseline="0"/>
            <a:t>Reservoir</a:t>
          </a:r>
          <a:endParaRPr lang="en-US" sz="1600" b="1" kern="1200"/>
        </a:p>
      </dsp:txBody>
      <dsp:txXfrm>
        <a:off x="5157678" y="772118"/>
        <a:ext cx="1156941" cy="1218084"/>
      </dsp:txXfrm>
    </dsp:sp>
    <dsp:sp modelId="{DE910218-815F-47F0-B661-616DE772A129}">
      <dsp:nvSpPr>
        <dsp:cNvPr id="0" name=""/>
        <dsp:cNvSpPr/>
      </dsp:nvSpPr>
      <dsp:spPr>
        <a:xfrm rot="16200000">
          <a:off x="5710497" y="1920088"/>
          <a:ext cx="51304" cy="581384"/>
        </a:xfrm>
        <a:prstGeom prst="rightArrow">
          <a:avLst>
            <a:gd name="adj1" fmla="val 60000"/>
            <a:gd name="adj2" fmla="val 50000"/>
          </a:avLst>
        </a:prstGeom>
        <a:solidFill>
          <a:srgbClr val="00206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577850">
            <a:lnSpc>
              <a:spcPct val="90000"/>
            </a:lnSpc>
            <a:spcBef>
              <a:spcPct val="0"/>
            </a:spcBef>
            <a:spcAft>
              <a:spcPct val="35000"/>
            </a:spcAft>
            <a:buNone/>
          </a:pPr>
          <a:endParaRPr lang="en-US" sz="1300" kern="1200"/>
        </a:p>
      </dsp:txBody>
      <dsp:txXfrm>
        <a:off x="5718193" y="2044061"/>
        <a:ext cx="35913" cy="348830"/>
      </dsp:txXfrm>
    </dsp:sp>
    <dsp:sp modelId="{92781870-DE38-4311-B5D1-C50708778D99}">
      <dsp:nvSpPr>
        <dsp:cNvPr id="0" name=""/>
        <dsp:cNvSpPr/>
      </dsp:nvSpPr>
      <dsp:spPr>
        <a:xfrm>
          <a:off x="4918068" y="2177123"/>
          <a:ext cx="1636161" cy="1722632"/>
        </a:xfrm>
        <a:prstGeom prst="ellipse">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711200">
            <a:lnSpc>
              <a:spcPct val="90000"/>
            </a:lnSpc>
            <a:spcBef>
              <a:spcPct val="0"/>
            </a:spcBef>
            <a:spcAft>
              <a:spcPct val="35000"/>
            </a:spcAft>
            <a:buNone/>
          </a:pPr>
          <a:r>
            <a:rPr lang="en-US" sz="1600" b="1" kern="1200" baseline="0" dirty="0"/>
            <a:t>Portal of Exit</a:t>
          </a:r>
          <a:endParaRPr lang="en-US" sz="1600" b="1" kern="1200" dirty="0"/>
        </a:p>
      </dsp:txBody>
      <dsp:txXfrm>
        <a:off x="5157678" y="2429397"/>
        <a:ext cx="1156941" cy="1218084"/>
      </dsp:txXfrm>
    </dsp:sp>
    <dsp:sp modelId="{76AB5203-CEDA-4A45-910D-854F2C2E684A}">
      <dsp:nvSpPr>
        <dsp:cNvPr id="0" name=""/>
        <dsp:cNvSpPr/>
      </dsp:nvSpPr>
      <dsp:spPr>
        <a:xfrm rot="9000000">
          <a:off x="5018251" y="3162061"/>
          <a:ext cx="569" cy="581384"/>
        </a:xfrm>
        <a:prstGeom prst="rightArrow">
          <a:avLst>
            <a:gd name="adj1" fmla="val 60000"/>
            <a:gd name="adj2" fmla="val 50000"/>
          </a:avLst>
        </a:prstGeom>
        <a:solidFill>
          <a:srgbClr val="00206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577850">
            <a:lnSpc>
              <a:spcPct val="90000"/>
            </a:lnSpc>
            <a:spcBef>
              <a:spcPct val="0"/>
            </a:spcBef>
            <a:spcAft>
              <a:spcPct val="35000"/>
            </a:spcAft>
            <a:buNone/>
          </a:pPr>
          <a:endParaRPr lang="en-US" sz="1300" kern="1200"/>
        </a:p>
      </dsp:txBody>
      <dsp:txXfrm rot="10800000">
        <a:off x="5018411" y="3278295"/>
        <a:ext cx="398" cy="348830"/>
      </dsp:txXfrm>
    </dsp:sp>
    <dsp:sp modelId="{AEDAB856-D1F4-445D-822D-910809FC202A}">
      <dsp:nvSpPr>
        <dsp:cNvPr id="0" name=""/>
        <dsp:cNvSpPr/>
      </dsp:nvSpPr>
      <dsp:spPr>
        <a:xfrm>
          <a:off x="3482822" y="3005763"/>
          <a:ext cx="1636161" cy="1722632"/>
        </a:xfrm>
        <a:prstGeom prst="ellipse">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711200">
            <a:lnSpc>
              <a:spcPct val="90000"/>
            </a:lnSpc>
            <a:spcBef>
              <a:spcPct val="0"/>
            </a:spcBef>
            <a:spcAft>
              <a:spcPct val="35000"/>
            </a:spcAft>
            <a:buNone/>
          </a:pPr>
          <a:r>
            <a:rPr lang="en-US" sz="1600" b="1" kern="1200" baseline="0" dirty="0"/>
            <a:t>Transmission</a:t>
          </a:r>
          <a:endParaRPr lang="en-US" sz="1600" b="1" kern="1200" dirty="0"/>
        </a:p>
      </dsp:txBody>
      <dsp:txXfrm>
        <a:off x="3722432" y="3258037"/>
        <a:ext cx="1156941" cy="1218084"/>
      </dsp:txXfrm>
    </dsp:sp>
    <dsp:sp modelId="{FCD0C2EC-A485-4D7E-8208-0A9CD990049A}">
      <dsp:nvSpPr>
        <dsp:cNvPr id="0" name=""/>
        <dsp:cNvSpPr/>
      </dsp:nvSpPr>
      <dsp:spPr>
        <a:xfrm rot="12600000">
          <a:off x="3583005" y="3162072"/>
          <a:ext cx="569" cy="581384"/>
        </a:xfrm>
        <a:prstGeom prst="rightArrow">
          <a:avLst>
            <a:gd name="adj1" fmla="val 60000"/>
            <a:gd name="adj2" fmla="val 50000"/>
          </a:avLst>
        </a:prstGeom>
        <a:solidFill>
          <a:srgbClr val="00206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577850">
            <a:lnSpc>
              <a:spcPct val="90000"/>
            </a:lnSpc>
            <a:spcBef>
              <a:spcPct val="0"/>
            </a:spcBef>
            <a:spcAft>
              <a:spcPct val="35000"/>
            </a:spcAft>
            <a:buNone/>
          </a:pPr>
          <a:endParaRPr lang="en-US" sz="1300" kern="1200"/>
        </a:p>
      </dsp:txBody>
      <dsp:txXfrm rot="10800000">
        <a:off x="3583165" y="3278392"/>
        <a:ext cx="398" cy="348830"/>
      </dsp:txXfrm>
    </dsp:sp>
    <dsp:sp modelId="{E6075D2A-C3BF-4298-926D-483E2EB1E2BA}">
      <dsp:nvSpPr>
        <dsp:cNvPr id="0" name=""/>
        <dsp:cNvSpPr/>
      </dsp:nvSpPr>
      <dsp:spPr>
        <a:xfrm>
          <a:off x="2047576" y="2177123"/>
          <a:ext cx="1636161" cy="1722632"/>
        </a:xfrm>
        <a:prstGeom prst="ellipse">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711200">
            <a:lnSpc>
              <a:spcPct val="90000"/>
            </a:lnSpc>
            <a:spcBef>
              <a:spcPct val="0"/>
            </a:spcBef>
            <a:spcAft>
              <a:spcPct val="35000"/>
            </a:spcAft>
            <a:buNone/>
          </a:pPr>
          <a:r>
            <a:rPr lang="en-US" sz="1600" b="1" kern="1200" baseline="0" dirty="0"/>
            <a:t>Portal of Entry</a:t>
          </a:r>
          <a:endParaRPr lang="en-US" sz="1600" b="1" kern="1200" dirty="0"/>
        </a:p>
      </dsp:txBody>
      <dsp:txXfrm>
        <a:off x="2287186" y="2429397"/>
        <a:ext cx="1156941" cy="1218084"/>
      </dsp:txXfrm>
    </dsp:sp>
    <dsp:sp modelId="{74E121D8-95E3-4CCB-8361-042373B9EE05}">
      <dsp:nvSpPr>
        <dsp:cNvPr id="0" name=""/>
        <dsp:cNvSpPr/>
      </dsp:nvSpPr>
      <dsp:spPr>
        <a:xfrm rot="5400000">
          <a:off x="2840005" y="1918127"/>
          <a:ext cx="51304" cy="581384"/>
        </a:xfrm>
        <a:prstGeom prst="rightArrow">
          <a:avLst>
            <a:gd name="adj1" fmla="val 60000"/>
            <a:gd name="adj2" fmla="val 50000"/>
          </a:avLst>
        </a:prstGeom>
        <a:solidFill>
          <a:srgbClr val="00206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577850">
            <a:lnSpc>
              <a:spcPct val="90000"/>
            </a:lnSpc>
            <a:spcBef>
              <a:spcPct val="0"/>
            </a:spcBef>
            <a:spcAft>
              <a:spcPct val="35000"/>
            </a:spcAft>
            <a:buNone/>
          </a:pPr>
          <a:endParaRPr lang="en-US" sz="1300" kern="1200"/>
        </a:p>
      </dsp:txBody>
      <dsp:txXfrm>
        <a:off x="2847701" y="2026709"/>
        <a:ext cx="35913" cy="348830"/>
      </dsp:txXfrm>
    </dsp:sp>
    <dsp:sp modelId="{9E71ED12-82E7-47DA-B089-8B6A997C1DF4}">
      <dsp:nvSpPr>
        <dsp:cNvPr id="0" name=""/>
        <dsp:cNvSpPr/>
      </dsp:nvSpPr>
      <dsp:spPr>
        <a:xfrm>
          <a:off x="2047576" y="519844"/>
          <a:ext cx="1636161" cy="1722632"/>
        </a:xfrm>
        <a:prstGeom prst="ellipse">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711200">
            <a:lnSpc>
              <a:spcPct val="90000"/>
            </a:lnSpc>
            <a:spcBef>
              <a:spcPct val="0"/>
            </a:spcBef>
            <a:spcAft>
              <a:spcPct val="35000"/>
            </a:spcAft>
            <a:buNone/>
          </a:pPr>
          <a:r>
            <a:rPr lang="en-US" sz="1600" b="1" kern="1200" baseline="0" dirty="0"/>
            <a:t>Susceptible Host</a:t>
          </a:r>
          <a:endParaRPr lang="en-US" sz="1600" b="1" kern="1200" dirty="0"/>
        </a:p>
      </dsp:txBody>
      <dsp:txXfrm>
        <a:off x="2287186" y="772118"/>
        <a:ext cx="1156941" cy="1218084"/>
      </dsp:txXfrm>
    </dsp:sp>
    <dsp:sp modelId="{A5EE8908-8D70-4996-906C-78EB89DC502D}">
      <dsp:nvSpPr>
        <dsp:cNvPr id="0" name=""/>
        <dsp:cNvSpPr/>
      </dsp:nvSpPr>
      <dsp:spPr>
        <a:xfrm rot="19800000">
          <a:off x="3582986" y="676153"/>
          <a:ext cx="569" cy="581384"/>
        </a:xfrm>
        <a:prstGeom prst="rightArrow">
          <a:avLst>
            <a:gd name="adj1" fmla="val 60000"/>
            <a:gd name="adj2" fmla="val 50000"/>
          </a:avLst>
        </a:prstGeom>
        <a:solidFill>
          <a:srgbClr val="00206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577850">
            <a:lnSpc>
              <a:spcPct val="90000"/>
            </a:lnSpc>
            <a:spcBef>
              <a:spcPct val="0"/>
            </a:spcBef>
            <a:spcAft>
              <a:spcPct val="35000"/>
            </a:spcAft>
            <a:buNone/>
          </a:pPr>
          <a:endParaRPr lang="en-US" sz="1300" kern="1200"/>
        </a:p>
      </dsp:txBody>
      <dsp:txXfrm>
        <a:off x="3582997" y="792473"/>
        <a:ext cx="398" cy="348830"/>
      </dsp:txXfrm>
    </dsp:sp>
  </dsp:spTree>
</dsp:drawing>
</file>

<file path=ppt/diagrams/drawing1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E52894C-89D2-4E75-B216-BF9A5F84E7C8}">
      <dsp:nvSpPr>
        <dsp:cNvPr id="0" name=""/>
        <dsp:cNvSpPr/>
      </dsp:nvSpPr>
      <dsp:spPr>
        <a:xfrm rot="5400000">
          <a:off x="4328160" y="-1234440"/>
          <a:ext cx="2743198" cy="5364480"/>
        </a:xfrm>
        <a:prstGeom prst="round2SameRect">
          <a:avLst/>
        </a:prstGeom>
        <a:solidFill>
          <a:srgbClr val="002060">
            <a:alpha val="90000"/>
          </a:srgb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0960" tIns="30480" rIns="60960" bIns="30480" numCol="1" spcCol="1270" anchor="ctr" anchorCtr="0">
          <a:noAutofit/>
        </a:bodyPr>
        <a:lstStyle/>
        <a:p>
          <a:pPr marL="171450" lvl="1" indent="-171450" algn="l" defTabSz="711200">
            <a:lnSpc>
              <a:spcPct val="90000"/>
            </a:lnSpc>
            <a:spcBef>
              <a:spcPct val="0"/>
            </a:spcBef>
            <a:spcAft>
              <a:spcPct val="15000"/>
            </a:spcAft>
            <a:buChar char="•"/>
          </a:pPr>
          <a:r>
            <a:rPr lang="en-US" sz="1600" kern="1200" baseline="0" dirty="0">
              <a:solidFill>
                <a:schemeClr val="bg1"/>
              </a:solidFill>
            </a:rPr>
            <a:t>Your skin is your first line of defense. Protect all your skin, and cover all wounds, abrasions, new tattoos or skin damaged by acne, eczema, sunburn, or blisters while you’re in the lab.</a:t>
          </a:r>
          <a:endParaRPr lang="en-US" sz="1600" kern="1200" dirty="0">
            <a:solidFill>
              <a:schemeClr val="bg1"/>
            </a:solidFill>
          </a:endParaRPr>
        </a:p>
        <a:p>
          <a:pPr marL="171450" lvl="1" indent="-171450" algn="l" defTabSz="711200">
            <a:lnSpc>
              <a:spcPct val="90000"/>
            </a:lnSpc>
            <a:spcBef>
              <a:spcPct val="0"/>
            </a:spcBef>
            <a:spcAft>
              <a:spcPct val="15000"/>
            </a:spcAft>
            <a:buChar char="•"/>
          </a:pPr>
          <a:endParaRPr lang="en-US" sz="1600" kern="1200" dirty="0"/>
        </a:p>
        <a:p>
          <a:pPr marL="171450" lvl="1" indent="-171450" algn="l" defTabSz="711200">
            <a:lnSpc>
              <a:spcPct val="90000"/>
            </a:lnSpc>
            <a:spcBef>
              <a:spcPct val="0"/>
            </a:spcBef>
            <a:spcAft>
              <a:spcPct val="15000"/>
            </a:spcAft>
            <a:buChar char="•"/>
          </a:pPr>
          <a:r>
            <a:rPr lang="en-US" sz="1600" kern="1200" baseline="0" dirty="0">
              <a:solidFill>
                <a:schemeClr val="bg1"/>
              </a:solidFill>
            </a:rPr>
            <a:t>Be extremely careful with sharp objects, including pipettes or broken glass. AVOID recapping needles or re-sheathing scalpels. Dispose of all sharps in an approved sharps container immediately after you finish using them</a:t>
          </a:r>
          <a:r>
            <a:rPr lang="en-US" sz="1600" kern="1200" baseline="0" dirty="0"/>
            <a:t>.</a:t>
          </a:r>
          <a:endParaRPr lang="en-US" sz="1600" kern="1200" dirty="0"/>
        </a:p>
      </dsp:txBody>
      <dsp:txXfrm rot="-5400000">
        <a:off x="3017519" y="210113"/>
        <a:ext cx="5230568" cy="2475374"/>
      </dsp:txXfrm>
    </dsp:sp>
    <dsp:sp modelId="{E3029FCC-4750-46C9-BDBF-A6FF9E236026}">
      <dsp:nvSpPr>
        <dsp:cNvPr id="0" name=""/>
        <dsp:cNvSpPr/>
      </dsp:nvSpPr>
      <dsp:spPr>
        <a:xfrm>
          <a:off x="0" y="0"/>
          <a:ext cx="3017520" cy="2895600"/>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53340" rIns="106680" bIns="53340" numCol="1" spcCol="1270" anchor="ctr" anchorCtr="0">
          <a:noAutofit/>
        </a:bodyPr>
        <a:lstStyle/>
        <a:p>
          <a:pPr marL="0" lvl="0" indent="0" algn="ctr" defTabSz="1244600">
            <a:lnSpc>
              <a:spcPct val="90000"/>
            </a:lnSpc>
            <a:spcBef>
              <a:spcPct val="0"/>
            </a:spcBef>
            <a:spcAft>
              <a:spcPct val="35000"/>
            </a:spcAft>
            <a:buNone/>
          </a:pPr>
          <a:r>
            <a:rPr lang="en-US" sz="2800" b="1" kern="1200" baseline="0" dirty="0"/>
            <a:t>Parenteral Route: </a:t>
          </a:r>
        </a:p>
        <a:p>
          <a:pPr marL="0" lvl="0" indent="0" algn="ctr" defTabSz="1244600">
            <a:lnSpc>
              <a:spcPct val="90000"/>
            </a:lnSpc>
            <a:spcBef>
              <a:spcPct val="0"/>
            </a:spcBef>
            <a:spcAft>
              <a:spcPct val="35000"/>
            </a:spcAft>
            <a:buNone/>
          </a:pPr>
          <a:r>
            <a:rPr lang="en-US" sz="2800" b="1" kern="1200" baseline="0" dirty="0"/>
            <a:t>Protect your skin </a:t>
          </a:r>
          <a:endParaRPr lang="en-US" sz="2800" kern="1200" dirty="0"/>
        </a:p>
      </dsp:txBody>
      <dsp:txXfrm>
        <a:off x="141352" y="141352"/>
        <a:ext cx="2734816" cy="2612896"/>
      </dsp:txXfrm>
    </dsp:sp>
  </dsp:spTree>
</dsp:drawing>
</file>

<file path=ppt/diagrams/drawing2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C51873A-5E36-427A-862F-9B40A86086FB}">
      <dsp:nvSpPr>
        <dsp:cNvPr id="0" name=""/>
        <dsp:cNvSpPr/>
      </dsp:nvSpPr>
      <dsp:spPr>
        <a:xfrm>
          <a:off x="0" y="39870"/>
          <a:ext cx="5777345" cy="1641509"/>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US" sz="2300" kern="1200" baseline="0" dirty="0"/>
            <a:t>Do NOT eat food, drink beverages (even if it is in a lidded cup or bottle), chew gum, eat candy or cough drops, apply lip products, or take medicine in the lab </a:t>
          </a:r>
          <a:endParaRPr lang="en-US" sz="2300" kern="1200" dirty="0"/>
        </a:p>
      </dsp:txBody>
      <dsp:txXfrm>
        <a:off x="80132" y="120002"/>
        <a:ext cx="5617081" cy="1481245"/>
      </dsp:txXfrm>
    </dsp:sp>
    <dsp:sp modelId="{E1971F69-8C38-402C-AAE4-C202B822D399}">
      <dsp:nvSpPr>
        <dsp:cNvPr id="0" name=""/>
        <dsp:cNvSpPr/>
      </dsp:nvSpPr>
      <dsp:spPr>
        <a:xfrm>
          <a:off x="0" y="1747620"/>
          <a:ext cx="5777345" cy="1641509"/>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US" sz="2300" kern="1200" baseline="0" dirty="0"/>
            <a:t>Do NOT pipet (siphon) lab materials or reagents by mouth</a:t>
          </a:r>
          <a:endParaRPr lang="en-US" sz="2300" kern="1200" dirty="0"/>
        </a:p>
      </dsp:txBody>
      <dsp:txXfrm>
        <a:off x="80132" y="1827752"/>
        <a:ext cx="5617081" cy="1481245"/>
      </dsp:txXfrm>
    </dsp:sp>
  </dsp:spTree>
</dsp:drawing>
</file>

<file path=ppt/diagrams/drawing2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734FA39-782F-428C-9278-6EA9AD6DAC20}">
      <dsp:nvSpPr>
        <dsp:cNvPr id="0" name=""/>
        <dsp:cNvSpPr/>
      </dsp:nvSpPr>
      <dsp:spPr>
        <a:xfrm>
          <a:off x="0" y="0"/>
          <a:ext cx="8686800" cy="455715"/>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US" sz="1900" kern="1200" dirty="0"/>
            <a:t>If you put </a:t>
          </a:r>
          <a:r>
            <a:rPr lang="en-US" sz="1900" u="sng" kern="1200" dirty="0"/>
            <a:t>anything</a:t>
          </a:r>
          <a:r>
            <a:rPr lang="en-US" sz="1900" kern="1200" dirty="0"/>
            <a:t> in your mouth while in the lab, </a:t>
          </a:r>
          <a:r>
            <a:rPr lang="en-US" sz="1900" u="sng" kern="1200" dirty="0"/>
            <a:t>you’re doing something wrong</a:t>
          </a:r>
          <a:endParaRPr lang="en-US" sz="1900" kern="1200" dirty="0"/>
        </a:p>
      </dsp:txBody>
      <dsp:txXfrm>
        <a:off x="22246" y="22246"/>
        <a:ext cx="8642308" cy="411223"/>
      </dsp:txXfrm>
    </dsp:sp>
  </dsp:spTree>
</dsp:drawing>
</file>

<file path=ppt/diagrams/drawing2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ABFD8B6-2F6B-4AA7-92B0-CD42CB268734}">
      <dsp:nvSpPr>
        <dsp:cNvPr id="0" name=""/>
        <dsp:cNvSpPr/>
      </dsp:nvSpPr>
      <dsp:spPr>
        <a:xfrm>
          <a:off x="2553" y="0"/>
          <a:ext cx="2925365" cy="2819400"/>
        </a:xfrm>
        <a:prstGeom prst="roundRect">
          <a:avLst>
            <a:gd name="adj" fmla="val 10000"/>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4912" tIns="184912" rIns="184912" bIns="184912" numCol="1" spcCol="1270" anchor="ctr" anchorCtr="0">
          <a:noAutofit/>
        </a:bodyPr>
        <a:lstStyle/>
        <a:p>
          <a:pPr marL="0" lvl="0" indent="0" algn="ctr" defTabSz="1155700">
            <a:lnSpc>
              <a:spcPct val="90000"/>
            </a:lnSpc>
            <a:spcBef>
              <a:spcPct val="0"/>
            </a:spcBef>
            <a:spcAft>
              <a:spcPct val="35000"/>
            </a:spcAft>
            <a:buNone/>
          </a:pPr>
          <a:r>
            <a:rPr lang="en-US" sz="2600" kern="1200" baseline="0"/>
            <a:t>Have </a:t>
          </a:r>
          <a:r>
            <a:rPr lang="en-US" sz="2600" b="1" kern="1200" baseline="0"/>
            <a:t>designated </a:t>
          </a:r>
          <a:r>
            <a:rPr lang="en-US" sz="2600" kern="1200" baseline="0"/>
            <a:t>lab pens</a:t>
          </a:r>
          <a:endParaRPr lang="en-US" sz="2600" kern="1200"/>
        </a:p>
      </dsp:txBody>
      <dsp:txXfrm>
        <a:off x="2553" y="1127760"/>
        <a:ext cx="2925365" cy="1127760"/>
      </dsp:txXfrm>
    </dsp:sp>
    <dsp:sp modelId="{2C337A52-3332-41EE-93E8-288C6AC6F34D}">
      <dsp:nvSpPr>
        <dsp:cNvPr id="0" name=""/>
        <dsp:cNvSpPr/>
      </dsp:nvSpPr>
      <dsp:spPr>
        <a:xfrm>
          <a:off x="995806" y="169163"/>
          <a:ext cx="938860" cy="938860"/>
        </a:xfrm>
        <a:prstGeom prst="ellipse">
          <a:avLst/>
        </a:prstGeom>
        <a:blipFill>
          <a:blip xmlns:r="http://schemas.openxmlformats.org/officeDocument/2006/relationships" r:embed="rId1" cstate="print">
            <a:extLst>
              <a:ext uri="{28A0092B-C50C-407E-A947-70E740481C1C}">
                <a14:useLocalDpi xmlns:a14="http://schemas.microsoft.com/office/drawing/2010/main" val="0"/>
              </a:ext>
              <a:ext uri="{837473B0-CC2E-450A-ABE3-18F120FF3D39}">
                <a1611:picAttrSrcUrl xmlns:a1611="http://schemas.microsoft.com/office/drawing/2016/11/main" r:id="rId2"/>
              </a:ext>
            </a:extLst>
          </a:blip>
          <a:srcRect/>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93D1EF8-4984-4E63-8100-9DE0EDF8DD07}">
      <dsp:nvSpPr>
        <dsp:cNvPr id="0" name=""/>
        <dsp:cNvSpPr/>
      </dsp:nvSpPr>
      <dsp:spPr>
        <a:xfrm>
          <a:off x="3015680" y="0"/>
          <a:ext cx="2925365" cy="2819400"/>
        </a:xfrm>
        <a:prstGeom prst="roundRect">
          <a:avLst>
            <a:gd name="adj" fmla="val 10000"/>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4912" tIns="184912" rIns="184912" bIns="184912" numCol="1" spcCol="1270" anchor="ctr" anchorCtr="0">
          <a:noAutofit/>
        </a:bodyPr>
        <a:lstStyle/>
        <a:p>
          <a:pPr marL="0" lvl="0" indent="0" algn="ctr" defTabSz="1155700">
            <a:lnSpc>
              <a:spcPct val="90000"/>
            </a:lnSpc>
            <a:spcBef>
              <a:spcPct val="0"/>
            </a:spcBef>
            <a:spcAft>
              <a:spcPct val="35000"/>
            </a:spcAft>
            <a:buNone/>
          </a:pPr>
          <a:r>
            <a:rPr lang="en-US" sz="2600" b="1" u="sng" kern="1200" baseline="0"/>
            <a:t>Label them prominently</a:t>
          </a:r>
          <a:endParaRPr lang="en-US" sz="2600" kern="1200"/>
        </a:p>
      </dsp:txBody>
      <dsp:txXfrm>
        <a:off x="3015680" y="1127760"/>
        <a:ext cx="2925365" cy="1127760"/>
      </dsp:txXfrm>
    </dsp:sp>
    <dsp:sp modelId="{9E2EA89B-AE25-44F2-B47C-9CEEC7531C0C}">
      <dsp:nvSpPr>
        <dsp:cNvPr id="0" name=""/>
        <dsp:cNvSpPr/>
      </dsp:nvSpPr>
      <dsp:spPr>
        <a:xfrm>
          <a:off x="4008933" y="169163"/>
          <a:ext cx="938860" cy="938860"/>
        </a:xfrm>
        <a:prstGeom prst="ellipse">
          <a:avLst/>
        </a:prstGeom>
        <a:blipFill>
          <a:blip xmlns:r="http://schemas.openxmlformats.org/officeDocument/2006/relationships"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BDBFE892-D3C9-431D-B6A5-224190621502}">
      <dsp:nvSpPr>
        <dsp:cNvPr id="0" name=""/>
        <dsp:cNvSpPr/>
      </dsp:nvSpPr>
      <dsp:spPr>
        <a:xfrm>
          <a:off x="237743" y="2255520"/>
          <a:ext cx="5468112" cy="422910"/>
        </a:xfrm>
        <a:prstGeom prst="leftRightArrow">
          <a:avLst/>
        </a:prstGeom>
        <a:solidFill>
          <a:srgbClr val="00B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2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E96FB6D-A2BA-462F-9533-DFB27E506B4E}">
      <dsp:nvSpPr>
        <dsp:cNvPr id="0" name=""/>
        <dsp:cNvSpPr/>
      </dsp:nvSpPr>
      <dsp:spPr>
        <a:xfrm>
          <a:off x="0" y="2864"/>
          <a:ext cx="8534400" cy="527670"/>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US" sz="2200" kern="1200" dirty="0"/>
            <a:t>Leave them in the lab and don’t put one in your mouth!</a:t>
          </a:r>
        </a:p>
      </dsp:txBody>
      <dsp:txXfrm>
        <a:off x="25759" y="28623"/>
        <a:ext cx="8482882" cy="476152"/>
      </dsp:txXfrm>
    </dsp:sp>
  </dsp:spTree>
</dsp:drawing>
</file>

<file path=ppt/diagrams/drawing2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3F6FEDA-11F3-4835-B3FF-B6BC35D1EB6E}">
      <dsp:nvSpPr>
        <dsp:cNvPr id="0" name=""/>
        <dsp:cNvSpPr/>
      </dsp:nvSpPr>
      <dsp:spPr>
        <a:xfrm>
          <a:off x="0" y="417479"/>
          <a:ext cx="4446815" cy="1570140"/>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US" sz="2200" kern="1200" baseline="0" dirty="0"/>
            <a:t>Avoid rubbing your eyes, nose, or mouth, or otherwise touching your face with your hands, ESPECIALLY if you are wearing gloves </a:t>
          </a:r>
          <a:endParaRPr lang="en-US" sz="2200" kern="1200" dirty="0"/>
        </a:p>
      </dsp:txBody>
      <dsp:txXfrm>
        <a:off x="76648" y="494127"/>
        <a:ext cx="4293519" cy="1416844"/>
      </dsp:txXfrm>
    </dsp:sp>
    <dsp:sp modelId="{F37CEC92-562C-467E-851E-E35E178EA0A0}">
      <dsp:nvSpPr>
        <dsp:cNvPr id="0" name=""/>
        <dsp:cNvSpPr/>
      </dsp:nvSpPr>
      <dsp:spPr>
        <a:xfrm>
          <a:off x="0" y="2050980"/>
          <a:ext cx="4446815" cy="1570140"/>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US" sz="2200" kern="1200" baseline="0"/>
            <a:t>Work carefully and deliberately to avoid splashes, sprays and spills of hazardous materials, which can get into your eyes, nose, or mouth</a:t>
          </a:r>
          <a:endParaRPr lang="en-US" sz="2200" kern="1200"/>
        </a:p>
      </dsp:txBody>
      <dsp:txXfrm>
        <a:off x="76648" y="2127628"/>
        <a:ext cx="4293519" cy="1416844"/>
      </dsp:txXfrm>
    </dsp:sp>
  </dsp:spTree>
</dsp:drawing>
</file>

<file path=ppt/diagrams/drawing2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4D6653E-86A8-4622-850C-72B93AAF9D5C}">
      <dsp:nvSpPr>
        <dsp:cNvPr id="0" name=""/>
        <dsp:cNvSpPr/>
      </dsp:nvSpPr>
      <dsp:spPr>
        <a:xfrm>
          <a:off x="0" y="142567"/>
          <a:ext cx="4191000" cy="2702700"/>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US" sz="2100" i="1" kern="1200" baseline="0" dirty="0"/>
            <a:t>No respiratory protection is needed when working at BSL-1. </a:t>
          </a:r>
        </a:p>
        <a:p>
          <a:pPr marL="0" lvl="0" indent="0" algn="l" defTabSz="933450">
            <a:lnSpc>
              <a:spcPct val="90000"/>
            </a:lnSpc>
            <a:spcBef>
              <a:spcPct val="0"/>
            </a:spcBef>
            <a:spcAft>
              <a:spcPct val="35000"/>
            </a:spcAft>
            <a:buNone/>
          </a:pPr>
          <a:endParaRPr lang="en-US" sz="2100" i="1" kern="1200" baseline="0" dirty="0"/>
        </a:p>
        <a:p>
          <a:pPr marL="0" lvl="0" indent="0" algn="l" defTabSz="933450">
            <a:lnSpc>
              <a:spcPct val="90000"/>
            </a:lnSpc>
            <a:spcBef>
              <a:spcPct val="0"/>
            </a:spcBef>
            <a:spcAft>
              <a:spcPct val="35000"/>
            </a:spcAft>
            <a:buNone/>
          </a:pPr>
          <a:r>
            <a:rPr lang="en-US" sz="2100" i="1" kern="1200" baseline="0" dirty="0"/>
            <a:t>However, you should learn and practice techniques that limit the generation of aerosols, splashes, and sprays of material into the air. </a:t>
          </a:r>
          <a:endParaRPr lang="en-US" sz="2100" kern="1200" dirty="0"/>
        </a:p>
      </dsp:txBody>
      <dsp:txXfrm>
        <a:off x="131935" y="274502"/>
        <a:ext cx="3927130" cy="2438830"/>
      </dsp:txXfrm>
    </dsp:sp>
    <dsp:sp modelId="{3C46A178-D6B5-4164-953C-BACCA35E8FA4}">
      <dsp:nvSpPr>
        <dsp:cNvPr id="0" name=""/>
        <dsp:cNvSpPr/>
      </dsp:nvSpPr>
      <dsp:spPr>
        <a:xfrm>
          <a:off x="0" y="2915512"/>
          <a:ext cx="4191000" cy="1086079"/>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US" sz="2100" kern="1200" baseline="0"/>
            <a:t>Do not sniff anything in the lab!</a:t>
          </a:r>
          <a:endParaRPr lang="en-US" sz="2100" kern="1200"/>
        </a:p>
      </dsp:txBody>
      <dsp:txXfrm>
        <a:off x="53018" y="2968530"/>
        <a:ext cx="4084964" cy="980043"/>
      </dsp:txXfrm>
    </dsp:sp>
  </dsp:spTree>
</dsp:drawing>
</file>

<file path=ppt/diagrams/drawing2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5A6AD98-822E-474C-9741-EA3454A93E5A}">
      <dsp:nvSpPr>
        <dsp:cNvPr id="0" name=""/>
        <dsp:cNvSpPr/>
      </dsp:nvSpPr>
      <dsp:spPr>
        <a:xfrm rot="10800000">
          <a:off x="2026999" y="387"/>
          <a:ext cx="6647573" cy="1410444"/>
        </a:xfrm>
        <a:prstGeom prst="homePlate">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21967" tIns="83820" rIns="156464" bIns="83820" numCol="1" spcCol="1270" anchor="ctr" anchorCtr="0">
          <a:noAutofit/>
        </a:bodyPr>
        <a:lstStyle/>
        <a:p>
          <a:pPr marL="0" lvl="0" indent="0" algn="ctr" defTabSz="977900">
            <a:lnSpc>
              <a:spcPct val="90000"/>
            </a:lnSpc>
            <a:spcBef>
              <a:spcPct val="0"/>
            </a:spcBef>
            <a:spcAft>
              <a:spcPct val="35000"/>
            </a:spcAft>
            <a:buNone/>
          </a:pPr>
          <a:r>
            <a:rPr lang="en-US" sz="2200" kern="1200" baseline="0" dirty="0"/>
            <a:t>A fomite is an inanimate object that can carry pathogens which can expose persons handling that object to infectious disease.</a:t>
          </a:r>
          <a:endParaRPr lang="en-US" sz="2200" kern="1200" dirty="0"/>
        </a:p>
      </dsp:txBody>
      <dsp:txXfrm rot="10800000">
        <a:off x="2379610" y="387"/>
        <a:ext cx="6294962" cy="1410444"/>
      </dsp:txXfrm>
    </dsp:sp>
    <dsp:sp modelId="{900601BF-4494-401C-A883-B519E3142655}">
      <dsp:nvSpPr>
        <dsp:cNvPr id="0" name=""/>
        <dsp:cNvSpPr/>
      </dsp:nvSpPr>
      <dsp:spPr>
        <a:xfrm>
          <a:off x="1321777" y="387"/>
          <a:ext cx="1410444" cy="1410444"/>
        </a:xfrm>
        <a:prstGeom prst="ellipse">
          <a:avLst/>
        </a:prstGeom>
        <a:blipFill>
          <a:blip xmlns:r="http://schemas.openxmlformats.org/officeDocument/2006/relationships" r:embed="rId1" cstate="print">
            <a:extLst>
              <a:ext uri="{28A0092B-C50C-407E-A947-70E740481C1C}">
                <a14:useLocalDpi xmlns:a14="http://schemas.microsoft.com/office/drawing/2010/main" val="0"/>
              </a:ext>
              <a:ext uri="{837473B0-CC2E-450A-ABE3-18F120FF3D39}">
                <a1611:picAttrSrcUrl xmlns:a1611="http://schemas.microsoft.com/office/drawing/2016/11/main" r:id="rId2"/>
              </a:ext>
            </a:extLst>
          </a:blip>
          <a:srcRect/>
          <a:stretch>
            <a:fillRect l="-39000" r="-39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4DD5086-72F4-40D9-9455-9C4CF8C6EFE0}">
      <dsp:nvSpPr>
        <dsp:cNvPr id="0" name=""/>
        <dsp:cNvSpPr/>
      </dsp:nvSpPr>
      <dsp:spPr>
        <a:xfrm rot="10800000">
          <a:off x="2026999" y="1763442"/>
          <a:ext cx="6647573" cy="1410444"/>
        </a:xfrm>
        <a:prstGeom prst="homePlate">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21967" tIns="83820" rIns="156464" bIns="83820" numCol="1" spcCol="1270" anchor="ctr" anchorCtr="0">
          <a:noAutofit/>
        </a:bodyPr>
        <a:lstStyle/>
        <a:p>
          <a:pPr marL="0" lvl="0" indent="0" algn="ctr" defTabSz="977900">
            <a:lnSpc>
              <a:spcPct val="90000"/>
            </a:lnSpc>
            <a:spcBef>
              <a:spcPct val="0"/>
            </a:spcBef>
            <a:spcAft>
              <a:spcPct val="35000"/>
            </a:spcAft>
            <a:buNone/>
          </a:pPr>
          <a:r>
            <a:rPr lang="en-US" sz="2200" kern="1200" baseline="0" dirty="0"/>
            <a:t>So, leave your cell phone, MP3 player, ear buds, backpack, purse, and other personal belongings at home or in a clean office or workspace.</a:t>
          </a:r>
          <a:endParaRPr lang="en-US" sz="2200" kern="1200" dirty="0"/>
        </a:p>
      </dsp:txBody>
      <dsp:txXfrm rot="10800000">
        <a:off x="2379610" y="1763442"/>
        <a:ext cx="6294962" cy="1410444"/>
      </dsp:txXfrm>
    </dsp:sp>
    <dsp:sp modelId="{C7701265-61E2-4F86-9005-09E24DE31CAF}">
      <dsp:nvSpPr>
        <dsp:cNvPr id="0" name=""/>
        <dsp:cNvSpPr/>
      </dsp:nvSpPr>
      <dsp:spPr>
        <a:xfrm>
          <a:off x="1321777" y="1763442"/>
          <a:ext cx="1410444" cy="1410444"/>
        </a:xfrm>
        <a:prstGeom prst="ellipse">
          <a:avLst/>
        </a:prstGeom>
        <a:blipFill>
          <a:blip xmlns:r="http://schemas.openxmlformats.org/officeDocument/2006/relationships"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a:stretch>
            <a:fillRect l="-5000" r="-5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2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48CB94B-31E7-4F3C-A9B4-274339429876}">
      <dsp:nvSpPr>
        <dsp:cNvPr id="0" name=""/>
        <dsp:cNvSpPr/>
      </dsp:nvSpPr>
      <dsp:spPr>
        <a:xfrm>
          <a:off x="2365658" y="-247661"/>
          <a:ext cx="2050482" cy="1886743"/>
        </a:xfrm>
        <a:prstGeom prst="ellipse">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050" tIns="19050" rIns="19050" bIns="19050" numCol="1" spcCol="1270" anchor="ctr" anchorCtr="0">
          <a:noAutofit/>
        </a:bodyPr>
        <a:lstStyle/>
        <a:p>
          <a:pPr marL="0" lvl="0" indent="0" algn="ctr" defTabSz="666750">
            <a:lnSpc>
              <a:spcPct val="90000"/>
            </a:lnSpc>
            <a:spcBef>
              <a:spcPct val="0"/>
            </a:spcBef>
            <a:spcAft>
              <a:spcPct val="35000"/>
            </a:spcAft>
            <a:buNone/>
          </a:pPr>
          <a:r>
            <a:rPr lang="en-US" sz="1500" kern="1200" baseline="0" dirty="0"/>
            <a:t>Leave your lab notebook either in the lab OR on your desk in your office. Don’t carry it back and forth.</a:t>
          </a:r>
          <a:endParaRPr lang="en-US" sz="1500" kern="1200" dirty="0"/>
        </a:p>
      </dsp:txBody>
      <dsp:txXfrm>
        <a:off x="2665944" y="28646"/>
        <a:ext cx="1449910" cy="1334129"/>
      </dsp:txXfrm>
    </dsp:sp>
    <dsp:sp modelId="{CBD48FA4-EA8F-445B-8B58-73B465AF39A8}">
      <dsp:nvSpPr>
        <dsp:cNvPr id="0" name=""/>
        <dsp:cNvSpPr/>
      </dsp:nvSpPr>
      <dsp:spPr>
        <a:xfrm rot="2700000">
          <a:off x="4079192" y="1114003"/>
          <a:ext cx="96777" cy="636776"/>
        </a:xfrm>
        <a:prstGeom prst="rightArrow">
          <a:avLst>
            <a:gd name="adj1" fmla="val 60000"/>
            <a:gd name="adj2" fmla="val 50000"/>
          </a:avLst>
        </a:prstGeom>
        <a:solidFill>
          <a:srgbClr val="00206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533400">
            <a:lnSpc>
              <a:spcPct val="90000"/>
            </a:lnSpc>
            <a:spcBef>
              <a:spcPct val="0"/>
            </a:spcBef>
            <a:spcAft>
              <a:spcPct val="35000"/>
            </a:spcAft>
            <a:buNone/>
          </a:pPr>
          <a:endParaRPr lang="en-US" sz="1200" kern="1200"/>
        </a:p>
      </dsp:txBody>
      <dsp:txXfrm>
        <a:off x="4083444" y="1231093"/>
        <a:ext cx="67744" cy="382066"/>
      </dsp:txXfrm>
    </dsp:sp>
    <dsp:sp modelId="{F1052F12-2838-4D1A-A22B-015913396823}">
      <dsp:nvSpPr>
        <dsp:cNvPr id="0" name=""/>
        <dsp:cNvSpPr/>
      </dsp:nvSpPr>
      <dsp:spPr>
        <a:xfrm>
          <a:off x="3841648" y="1228328"/>
          <a:ext cx="2050482" cy="1886743"/>
        </a:xfrm>
        <a:prstGeom prst="ellipse">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050" tIns="19050" rIns="19050" bIns="19050" numCol="1" spcCol="1270" anchor="ctr" anchorCtr="0">
          <a:noAutofit/>
        </a:bodyPr>
        <a:lstStyle/>
        <a:p>
          <a:pPr marL="0" lvl="0" indent="0" algn="ctr" defTabSz="666750">
            <a:lnSpc>
              <a:spcPct val="90000"/>
            </a:lnSpc>
            <a:spcBef>
              <a:spcPct val="0"/>
            </a:spcBef>
            <a:spcAft>
              <a:spcPct val="35000"/>
            </a:spcAft>
            <a:buNone/>
          </a:pPr>
          <a:r>
            <a:rPr lang="en-US" sz="1500" kern="1200" baseline="0" dirty="0"/>
            <a:t>Think about it. Your gloves touch contaminants of all kinds in the lab...</a:t>
          </a:r>
          <a:endParaRPr lang="en-US" sz="1500" kern="1200" dirty="0"/>
        </a:p>
      </dsp:txBody>
      <dsp:txXfrm>
        <a:off x="4141934" y="1504635"/>
        <a:ext cx="1449910" cy="1334129"/>
      </dsp:txXfrm>
    </dsp:sp>
    <dsp:sp modelId="{0FB906C9-CFBF-42F4-8AFB-16D588E0939C}">
      <dsp:nvSpPr>
        <dsp:cNvPr id="0" name=""/>
        <dsp:cNvSpPr/>
      </dsp:nvSpPr>
      <dsp:spPr>
        <a:xfrm rot="8100000">
          <a:off x="4081819" y="2589993"/>
          <a:ext cx="96777" cy="636776"/>
        </a:xfrm>
        <a:prstGeom prst="rightArrow">
          <a:avLst>
            <a:gd name="adj1" fmla="val 60000"/>
            <a:gd name="adj2" fmla="val 50000"/>
          </a:avLst>
        </a:prstGeom>
        <a:solidFill>
          <a:srgbClr val="00206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533400">
            <a:lnSpc>
              <a:spcPct val="90000"/>
            </a:lnSpc>
            <a:spcBef>
              <a:spcPct val="0"/>
            </a:spcBef>
            <a:spcAft>
              <a:spcPct val="35000"/>
            </a:spcAft>
            <a:buNone/>
          </a:pPr>
          <a:endParaRPr lang="en-US" sz="1200" kern="1200"/>
        </a:p>
      </dsp:txBody>
      <dsp:txXfrm rot="10800000">
        <a:off x="4106600" y="2707083"/>
        <a:ext cx="67744" cy="382066"/>
      </dsp:txXfrm>
    </dsp:sp>
    <dsp:sp modelId="{0FF5DFBA-66CC-4460-9CD1-71BDBF802233}">
      <dsp:nvSpPr>
        <dsp:cNvPr id="0" name=""/>
        <dsp:cNvSpPr/>
      </dsp:nvSpPr>
      <dsp:spPr>
        <a:xfrm>
          <a:off x="2365658" y="2704317"/>
          <a:ext cx="2050482" cy="1886743"/>
        </a:xfrm>
        <a:prstGeom prst="ellipse">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050" tIns="19050" rIns="19050" bIns="19050" numCol="1" spcCol="1270" anchor="ctr" anchorCtr="0">
          <a:noAutofit/>
        </a:bodyPr>
        <a:lstStyle/>
        <a:p>
          <a:pPr marL="0" lvl="0" indent="0" algn="ctr" defTabSz="666750">
            <a:lnSpc>
              <a:spcPct val="90000"/>
            </a:lnSpc>
            <a:spcBef>
              <a:spcPct val="0"/>
            </a:spcBef>
            <a:spcAft>
              <a:spcPct val="35000"/>
            </a:spcAft>
            <a:buNone/>
          </a:pPr>
          <a:r>
            <a:rPr lang="en-US" sz="1500" kern="1200" baseline="0"/>
            <a:t>Your lab notebook becomes a vector.</a:t>
          </a:r>
          <a:endParaRPr lang="en-US" sz="1500" kern="1200"/>
        </a:p>
      </dsp:txBody>
      <dsp:txXfrm>
        <a:off x="2665944" y="2980624"/>
        <a:ext cx="1449910" cy="1334129"/>
      </dsp:txXfrm>
    </dsp:sp>
    <dsp:sp modelId="{77AC33CC-C35E-41F1-885F-1F4E7D939E92}">
      <dsp:nvSpPr>
        <dsp:cNvPr id="0" name=""/>
        <dsp:cNvSpPr/>
      </dsp:nvSpPr>
      <dsp:spPr>
        <a:xfrm rot="13500000">
          <a:off x="2605830" y="2592620"/>
          <a:ext cx="96777" cy="636776"/>
        </a:xfrm>
        <a:prstGeom prst="rightArrow">
          <a:avLst>
            <a:gd name="adj1" fmla="val 60000"/>
            <a:gd name="adj2" fmla="val 50000"/>
          </a:avLst>
        </a:prstGeom>
        <a:solidFill>
          <a:srgbClr val="00206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533400">
            <a:lnSpc>
              <a:spcPct val="90000"/>
            </a:lnSpc>
            <a:spcBef>
              <a:spcPct val="0"/>
            </a:spcBef>
            <a:spcAft>
              <a:spcPct val="35000"/>
            </a:spcAft>
            <a:buNone/>
          </a:pPr>
          <a:endParaRPr lang="en-US" sz="1200" kern="1200"/>
        </a:p>
      </dsp:txBody>
      <dsp:txXfrm rot="10800000">
        <a:off x="2630611" y="2730240"/>
        <a:ext cx="67744" cy="382066"/>
      </dsp:txXfrm>
    </dsp:sp>
    <dsp:sp modelId="{5BCF9BD0-15C7-48EF-A6EB-F65AB9E68DFC}">
      <dsp:nvSpPr>
        <dsp:cNvPr id="0" name=""/>
        <dsp:cNvSpPr/>
      </dsp:nvSpPr>
      <dsp:spPr>
        <a:xfrm>
          <a:off x="889668" y="1228328"/>
          <a:ext cx="2050482" cy="1886743"/>
        </a:xfrm>
        <a:prstGeom prst="ellipse">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050" tIns="19050" rIns="19050" bIns="19050" numCol="1" spcCol="1270" anchor="ctr" anchorCtr="0">
          <a:noAutofit/>
        </a:bodyPr>
        <a:lstStyle/>
        <a:p>
          <a:pPr marL="0" lvl="0" indent="0" algn="ctr" defTabSz="666750">
            <a:lnSpc>
              <a:spcPct val="90000"/>
            </a:lnSpc>
            <a:spcBef>
              <a:spcPct val="0"/>
            </a:spcBef>
            <a:spcAft>
              <a:spcPct val="35000"/>
            </a:spcAft>
            <a:buNone/>
          </a:pPr>
          <a:r>
            <a:rPr lang="en-US" sz="1500" kern="1200" baseline="0"/>
            <a:t>Do you really want that on your desk? </a:t>
          </a:r>
          <a:endParaRPr lang="en-US" sz="1500" kern="1200"/>
        </a:p>
      </dsp:txBody>
      <dsp:txXfrm>
        <a:off x="1189954" y="1504635"/>
        <a:ext cx="1449910" cy="1334129"/>
      </dsp:txXfrm>
    </dsp:sp>
    <dsp:sp modelId="{F6DE6105-B178-4431-B7A2-45AEAF6A0F81}">
      <dsp:nvSpPr>
        <dsp:cNvPr id="0" name=""/>
        <dsp:cNvSpPr/>
      </dsp:nvSpPr>
      <dsp:spPr>
        <a:xfrm rot="18900000">
          <a:off x="2603202" y="1116630"/>
          <a:ext cx="96777" cy="636776"/>
        </a:xfrm>
        <a:prstGeom prst="rightArrow">
          <a:avLst>
            <a:gd name="adj1" fmla="val 60000"/>
            <a:gd name="adj2" fmla="val 50000"/>
          </a:avLst>
        </a:prstGeom>
        <a:solidFill>
          <a:srgbClr val="00206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533400">
            <a:lnSpc>
              <a:spcPct val="90000"/>
            </a:lnSpc>
            <a:spcBef>
              <a:spcPct val="0"/>
            </a:spcBef>
            <a:spcAft>
              <a:spcPct val="35000"/>
            </a:spcAft>
            <a:buNone/>
          </a:pPr>
          <a:endParaRPr lang="en-US" sz="1200" kern="1200"/>
        </a:p>
      </dsp:txBody>
      <dsp:txXfrm>
        <a:off x="2607454" y="1254250"/>
        <a:ext cx="67744" cy="382066"/>
      </dsp:txXfrm>
    </dsp:sp>
  </dsp:spTree>
</dsp:drawing>
</file>

<file path=ppt/diagrams/drawing2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63AD470-9A0D-4333-82F1-276002800179}">
      <dsp:nvSpPr>
        <dsp:cNvPr id="0" name=""/>
        <dsp:cNvSpPr/>
      </dsp:nvSpPr>
      <dsp:spPr>
        <a:xfrm>
          <a:off x="3339" y="0"/>
          <a:ext cx="3825478" cy="3114474"/>
        </a:xfrm>
        <a:prstGeom prst="roundRect">
          <a:avLst>
            <a:gd name="adj" fmla="val 10000"/>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5128" tIns="135128" rIns="135128" bIns="135128" numCol="1" spcCol="1270" anchor="ctr" anchorCtr="0">
          <a:noAutofit/>
        </a:bodyPr>
        <a:lstStyle/>
        <a:p>
          <a:pPr marL="0" lvl="0" indent="0" algn="ctr" defTabSz="844550">
            <a:lnSpc>
              <a:spcPct val="90000"/>
            </a:lnSpc>
            <a:spcBef>
              <a:spcPct val="0"/>
            </a:spcBef>
            <a:spcAft>
              <a:spcPct val="35000"/>
            </a:spcAft>
            <a:buNone/>
          </a:pPr>
          <a:r>
            <a:rPr lang="en-US" sz="1900" kern="1200" baseline="0" dirty="0"/>
            <a:t>PPE works as a barrier between you and the microorganism(s) you are handling. </a:t>
          </a:r>
          <a:endParaRPr lang="en-US" sz="1900" kern="1200" dirty="0"/>
        </a:p>
      </dsp:txBody>
      <dsp:txXfrm>
        <a:off x="3339" y="1245789"/>
        <a:ext cx="3825478" cy="1245789"/>
      </dsp:txXfrm>
    </dsp:sp>
    <dsp:sp modelId="{BB840036-35DC-4878-BCAF-D304FC682D71}">
      <dsp:nvSpPr>
        <dsp:cNvPr id="0" name=""/>
        <dsp:cNvSpPr/>
      </dsp:nvSpPr>
      <dsp:spPr>
        <a:xfrm>
          <a:off x="1397518" y="186868"/>
          <a:ext cx="1037119" cy="1037119"/>
        </a:xfrm>
        <a:prstGeom prst="ellipse">
          <a:avLst/>
        </a:prstGeom>
        <a:blipFill>
          <a:blip xmlns:r="http://schemas.openxmlformats.org/officeDocument/2006/relationships" r:embed="rId1">
            <a:extLst>
              <a:ext uri="{28A0092B-C50C-407E-A947-70E740481C1C}">
                <a14:useLocalDpi xmlns:a14="http://schemas.microsoft.com/office/drawing/2010/main" val="0"/>
              </a:ext>
              <a:ext uri="{837473B0-CC2E-450A-ABE3-18F120FF3D39}">
                <a1611:picAttrSrcUrl xmlns:a1611="http://schemas.microsoft.com/office/drawing/2016/11/main" r:id="rId2"/>
              </a:ext>
            </a:extLst>
          </a:blip>
          <a:srcRect/>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2332DB58-3E36-4AE0-A475-7699246ECFE9}">
      <dsp:nvSpPr>
        <dsp:cNvPr id="0" name=""/>
        <dsp:cNvSpPr/>
      </dsp:nvSpPr>
      <dsp:spPr>
        <a:xfrm>
          <a:off x="3946921" y="0"/>
          <a:ext cx="3825478" cy="3114474"/>
        </a:xfrm>
        <a:prstGeom prst="roundRect">
          <a:avLst>
            <a:gd name="adj" fmla="val 10000"/>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5128" tIns="135128" rIns="135128" bIns="135128" numCol="1" spcCol="1270" anchor="ctr" anchorCtr="0">
          <a:noAutofit/>
        </a:bodyPr>
        <a:lstStyle/>
        <a:p>
          <a:pPr marL="0" lvl="0" indent="0" algn="ctr" defTabSz="844550">
            <a:lnSpc>
              <a:spcPct val="90000"/>
            </a:lnSpc>
            <a:spcBef>
              <a:spcPct val="0"/>
            </a:spcBef>
            <a:spcAft>
              <a:spcPct val="35000"/>
            </a:spcAft>
            <a:buNone/>
          </a:pPr>
          <a:r>
            <a:rPr lang="en-US" sz="1900" kern="1200" baseline="0" dirty="0"/>
            <a:t>PPE includes eye protection (safety glasses, face shields or splash goggles), a lab coat, and gloves.</a:t>
          </a:r>
          <a:endParaRPr lang="en-US" sz="1900" kern="1200" dirty="0"/>
        </a:p>
      </dsp:txBody>
      <dsp:txXfrm>
        <a:off x="3946921" y="1245789"/>
        <a:ext cx="3825478" cy="1245789"/>
      </dsp:txXfrm>
    </dsp:sp>
    <dsp:sp modelId="{D61D2B4F-96C9-4FB8-9DE1-732014281C6C}">
      <dsp:nvSpPr>
        <dsp:cNvPr id="0" name=""/>
        <dsp:cNvSpPr/>
      </dsp:nvSpPr>
      <dsp:spPr>
        <a:xfrm>
          <a:off x="5337761" y="186868"/>
          <a:ext cx="1037119" cy="1037119"/>
        </a:xfrm>
        <a:prstGeom prst="ellipse">
          <a:avLst/>
        </a:prstGeom>
        <a:blipFill>
          <a:blip xmlns:r="http://schemas.openxmlformats.org/officeDocument/2006/relationships"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a:stretch>
            <a:fillRect l="-25000" r="-25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DF556DAF-33DE-408E-9BE2-31759C123943}">
      <dsp:nvSpPr>
        <dsp:cNvPr id="0" name=""/>
        <dsp:cNvSpPr/>
      </dsp:nvSpPr>
      <dsp:spPr>
        <a:xfrm>
          <a:off x="310895" y="2491579"/>
          <a:ext cx="7150608" cy="467171"/>
        </a:xfrm>
        <a:prstGeom prst="leftRightArrow">
          <a:avLst/>
        </a:prstGeom>
        <a:solidFill>
          <a:srgbClr val="00B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2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D7A098B-4CB3-407B-BC5F-FAA900E91D59}">
      <dsp:nvSpPr>
        <dsp:cNvPr id="0" name=""/>
        <dsp:cNvSpPr/>
      </dsp:nvSpPr>
      <dsp:spPr>
        <a:xfrm>
          <a:off x="0" y="18116"/>
          <a:ext cx="8305800" cy="716040"/>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dirty="0"/>
            <a:t>Consider used PPE to be contaminated. It must be disinfected using heat (e.g. autoclaving) or chemicals before disposal or reuse.</a:t>
          </a:r>
        </a:p>
      </dsp:txBody>
      <dsp:txXfrm>
        <a:off x="34954" y="53070"/>
        <a:ext cx="8235892" cy="646132"/>
      </dsp:txXfrm>
    </dsp:sp>
  </dsp:spTree>
</dsp:drawing>
</file>

<file path=ppt/diagrams/drawing3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D2C29BB-782E-4851-8E7B-0C1B0A50C3A4}">
      <dsp:nvSpPr>
        <dsp:cNvPr id="0" name=""/>
        <dsp:cNvSpPr/>
      </dsp:nvSpPr>
      <dsp:spPr>
        <a:xfrm>
          <a:off x="0" y="605"/>
          <a:ext cx="1539927" cy="2294296"/>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b="1" kern="1200" dirty="0"/>
            <a:t>ALWAYS Read the biohazard sign posted on the door </a:t>
          </a:r>
          <a:r>
            <a:rPr lang="en-US" sz="1800" b="1" i="1" u="sng" kern="1200" dirty="0"/>
            <a:t>before</a:t>
          </a:r>
          <a:r>
            <a:rPr lang="en-US" sz="1800" b="1" kern="1200" dirty="0"/>
            <a:t> entering a lab</a:t>
          </a:r>
          <a:endParaRPr lang="en-US" sz="1800" kern="1200" dirty="0"/>
        </a:p>
      </dsp:txBody>
      <dsp:txXfrm>
        <a:off x="75173" y="75778"/>
        <a:ext cx="1389581" cy="2143950"/>
      </dsp:txXfrm>
    </dsp:sp>
  </dsp:spTree>
</dsp:drawing>
</file>

<file path=ppt/diagrams/drawing3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3433A7F-A4EA-4905-AAD9-526F1A7B1A56}">
      <dsp:nvSpPr>
        <dsp:cNvPr id="0" name=""/>
        <dsp:cNvSpPr/>
      </dsp:nvSpPr>
      <dsp:spPr>
        <a:xfrm>
          <a:off x="119" y="0"/>
          <a:ext cx="1598302" cy="3886200"/>
        </a:xfrm>
        <a:prstGeom prst="roundRect">
          <a:avLst>
            <a:gd name="adj" fmla="val 10000"/>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568" tIns="99568" rIns="99568" bIns="99568" numCol="1" spcCol="1270" anchor="ctr" anchorCtr="0">
          <a:noAutofit/>
        </a:bodyPr>
        <a:lstStyle/>
        <a:p>
          <a:pPr marL="0" lvl="0" indent="0" algn="ctr" defTabSz="622300">
            <a:lnSpc>
              <a:spcPct val="90000"/>
            </a:lnSpc>
            <a:spcBef>
              <a:spcPct val="0"/>
            </a:spcBef>
            <a:spcAft>
              <a:spcPct val="35000"/>
            </a:spcAft>
            <a:buNone/>
          </a:pPr>
          <a:r>
            <a:rPr lang="en-US" sz="1400" b="1" kern="1200" baseline="0"/>
            <a:t>It is equipped for safety</a:t>
          </a:r>
          <a:endParaRPr lang="en-US" sz="1400" kern="1200"/>
        </a:p>
      </dsp:txBody>
      <dsp:txXfrm>
        <a:off x="119" y="1554480"/>
        <a:ext cx="1598302" cy="1554480"/>
      </dsp:txXfrm>
    </dsp:sp>
    <dsp:sp modelId="{4167AA9A-3BAE-4F4F-9A86-3FEA7297146D}">
      <dsp:nvSpPr>
        <dsp:cNvPr id="0" name=""/>
        <dsp:cNvSpPr/>
      </dsp:nvSpPr>
      <dsp:spPr>
        <a:xfrm>
          <a:off x="152218" y="233172"/>
          <a:ext cx="1294104" cy="1294104"/>
        </a:xfrm>
        <a:prstGeom prst="ellipse">
          <a:avLst/>
        </a:prstGeom>
        <a:blipFill>
          <a:blip xmlns:r="http://schemas.openxmlformats.org/officeDocument/2006/relationships" r:embed="rId1">
            <a:extLst>
              <a:ext uri="{28A0092B-C50C-407E-A947-70E740481C1C}">
                <a14:useLocalDpi xmlns:a14="http://schemas.microsoft.com/office/drawing/2010/main" val="0"/>
              </a:ext>
              <a:ext uri="{837473B0-CC2E-450A-ABE3-18F120FF3D39}">
                <a1611:picAttrSrcUrl xmlns:a1611="http://schemas.microsoft.com/office/drawing/2016/11/main" r:id="rId2"/>
              </a:ext>
            </a:extLst>
          </a:blip>
          <a:srcRect/>
          <a:stretch>
            <a:fillRect l="-39000" r="-39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B104D39-25B1-475B-AC20-149397ACD7B7}">
      <dsp:nvSpPr>
        <dsp:cNvPr id="0" name=""/>
        <dsp:cNvSpPr/>
      </dsp:nvSpPr>
      <dsp:spPr>
        <a:xfrm>
          <a:off x="1646371" y="0"/>
          <a:ext cx="1598302" cy="3886200"/>
        </a:xfrm>
        <a:prstGeom prst="roundRect">
          <a:avLst>
            <a:gd name="adj" fmla="val 10000"/>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568" tIns="99568" rIns="99568" bIns="99568" numCol="1" spcCol="1270" anchor="ctr" anchorCtr="0">
          <a:noAutofit/>
        </a:bodyPr>
        <a:lstStyle/>
        <a:p>
          <a:pPr marL="0" lvl="0" indent="0" algn="ctr" defTabSz="622300">
            <a:lnSpc>
              <a:spcPct val="90000"/>
            </a:lnSpc>
            <a:spcBef>
              <a:spcPct val="0"/>
            </a:spcBef>
            <a:spcAft>
              <a:spcPct val="35000"/>
            </a:spcAft>
            <a:buNone/>
          </a:pPr>
          <a:r>
            <a:rPr lang="en-US" sz="1400" kern="1200" baseline="0" dirty="0"/>
            <a:t>Labs should be equipped with working safety showers, eye wash stations, a sink with running water and adequate ventilation.</a:t>
          </a:r>
          <a:endParaRPr lang="en-US" sz="1400" kern="1200" dirty="0"/>
        </a:p>
      </dsp:txBody>
      <dsp:txXfrm>
        <a:off x="1646371" y="1554480"/>
        <a:ext cx="1598302" cy="1554480"/>
      </dsp:txXfrm>
    </dsp:sp>
    <dsp:sp modelId="{0F3BCD6E-EC8D-4752-A148-02A0002F48F2}">
      <dsp:nvSpPr>
        <dsp:cNvPr id="0" name=""/>
        <dsp:cNvSpPr/>
      </dsp:nvSpPr>
      <dsp:spPr>
        <a:xfrm>
          <a:off x="1798470" y="233172"/>
          <a:ext cx="1294104" cy="1294104"/>
        </a:xfrm>
        <a:prstGeom prst="ellipse">
          <a:avLst/>
        </a:prstGeom>
        <a:blipFill>
          <a:blip xmlns:r="http://schemas.openxmlformats.org/officeDocument/2006/relationships"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a:stretch>
            <a:fillRect l="-55000" r="-55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1CCFC6D-A9F9-4353-B5C6-47A4CA39C3A8}">
      <dsp:nvSpPr>
        <dsp:cNvPr id="0" name=""/>
        <dsp:cNvSpPr/>
      </dsp:nvSpPr>
      <dsp:spPr>
        <a:xfrm>
          <a:off x="3292622" y="0"/>
          <a:ext cx="1598302" cy="3886200"/>
        </a:xfrm>
        <a:prstGeom prst="roundRect">
          <a:avLst>
            <a:gd name="adj" fmla="val 10000"/>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568" tIns="99568" rIns="99568" bIns="99568" numCol="1" spcCol="1270" anchor="ctr" anchorCtr="0">
          <a:noAutofit/>
        </a:bodyPr>
        <a:lstStyle/>
        <a:p>
          <a:pPr marL="0" lvl="0" indent="0" algn="ctr" defTabSz="622300">
            <a:lnSpc>
              <a:spcPct val="90000"/>
            </a:lnSpc>
            <a:spcBef>
              <a:spcPct val="0"/>
            </a:spcBef>
            <a:spcAft>
              <a:spcPct val="35000"/>
            </a:spcAft>
            <a:buNone/>
          </a:pPr>
          <a:r>
            <a:rPr lang="en-US" sz="1400" b="1" kern="1200" baseline="0"/>
            <a:t>Work is performed safely</a:t>
          </a:r>
          <a:endParaRPr lang="en-US" sz="1400" kern="1200"/>
        </a:p>
      </dsp:txBody>
      <dsp:txXfrm>
        <a:off x="3292622" y="1554480"/>
        <a:ext cx="1598302" cy="1554480"/>
      </dsp:txXfrm>
    </dsp:sp>
    <dsp:sp modelId="{06C98AE4-2555-4FCE-A9D3-4A805A108529}">
      <dsp:nvSpPr>
        <dsp:cNvPr id="0" name=""/>
        <dsp:cNvSpPr/>
      </dsp:nvSpPr>
      <dsp:spPr>
        <a:xfrm>
          <a:off x="3444721" y="233172"/>
          <a:ext cx="1294104" cy="1294104"/>
        </a:xfrm>
        <a:prstGeom prst="ellipse">
          <a:avLst/>
        </a:prstGeom>
        <a:blipFill>
          <a:blip xmlns:r="http://schemas.openxmlformats.org/officeDocument/2006/relationships" r:embed="rId5" cstate="print">
            <a:extLst>
              <a:ext uri="{28A0092B-C50C-407E-A947-70E740481C1C}">
                <a14:useLocalDpi xmlns:a14="http://schemas.microsoft.com/office/drawing/2010/main" val="0"/>
              </a:ext>
              <a:ext uri="{837473B0-CC2E-450A-ABE3-18F120FF3D39}">
                <a1611:picAttrSrcUrl xmlns:a1611="http://schemas.microsoft.com/office/drawing/2016/11/main" r:id="rId6"/>
              </a:ext>
            </a:extLst>
          </a:blip>
          <a:srcRect/>
          <a:stretch>
            <a:fillRect l="-9000" r="-9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BBE9EEE8-449B-4635-9EBC-511792B5206D}">
      <dsp:nvSpPr>
        <dsp:cNvPr id="0" name=""/>
        <dsp:cNvSpPr/>
      </dsp:nvSpPr>
      <dsp:spPr>
        <a:xfrm>
          <a:off x="4938874" y="0"/>
          <a:ext cx="1598302" cy="3886200"/>
        </a:xfrm>
        <a:prstGeom prst="roundRect">
          <a:avLst>
            <a:gd name="adj" fmla="val 10000"/>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5344" tIns="85344" rIns="85344" bIns="85344" numCol="1" spcCol="1270" anchor="ctr" anchorCtr="0">
          <a:noAutofit/>
        </a:bodyPr>
        <a:lstStyle/>
        <a:p>
          <a:pPr marL="0" lvl="0" indent="0" algn="ctr" defTabSz="533400">
            <a:lnSpc>
              <a:spcPct val="90000"/>
            </a:lnSpc>
            <a:spcBef>
              <a:spcPct val="0"/>
            </a:spcBef>
            <a:spcAft>
              <a:spcPct val="35000"/>
            </a:spcAft>
            <a:buNone/>
          </a:pPr>
          <a:r>
            <a:rPr lang="en-US" sz="1200" kern="1200" baseline="0" dirty="0"/>
            <a:t>NO “horseplay” in the lab. Refrain from running in the lab and from shoving, startling, or jostling your lab mates or colleagues. Research and teaching labs are NOT the place for pranks!</a:t>
          </a:r>
          <a:endParaRPr lang="en-US" sz="1200" kern="1200" dirty="0"/>
        </a:p>
      </dsp:txBody>
      <dsp:txXfrm>
        <a:off x="4938874" y="1554480"/>
        <a:ext cx="1598302" cy="1554480"/>
      </dsp:txXfrm>
    </dsp:sp>
    <dsp:sp modelId="{8FB06FF9-CABB-42E4-B129-99C0E1D285DE}">
      <dsp:nvSpPr>
        <dsp:cNvPr id="0" name=""/>
        <dsp:cNvSpPr/>
      </dsp:nvSpPr>
      <dsp:spPr>
        <a:xfrm>
          <a:off x="5090972" y="233172"/>
          <a:ext cx="1294104" cy="1294104"/>
        </a:xfrm>
        <a:prstGeom prst="ellipse">
          <a:avLst/>
        </a:prstGeom>
        <a:blipFill>
          <a:blip xmlns:r="http://schemas.openxmlformats.org/officeDocument/2006/relationships" r:embed="rId7">
            <a:extLst>
              <a:ext uri="{28A0092B-C50C-407E-A947-70E740481C1C}">
                <a14:useLocalDpi xmlns:a14="http://schemas.microsoft.com/office/drawing/2010/main" val="0"/>
              </a:ext>
              <a:ext uri="{837473B0-CC2E-450A-ABE3-18F120FF3D39}">
                <a1611:picAttrSrcUrl xmlns:a1611="http://schemas.microsoft.com/office/drawing/2016/11/main" r:id="rId8"/>
              </a:ext>
            </a:extLst>
          </a:blip>
          <a:srcRect/>
          <a:stretch>
            <a:fillRect l="-29000" r="-29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674B8F6E-BB34-4923-A942-17CFF589244D}">
      <dsp:nvSpPr>
        <dsp:cNvPr id="0" name=""/>
        <dsp:cNvSpPr/>
      </dsp:nvSpPr>
      <dsp:spPr>
        <a:xfrm>
          <a:off x="6585125" y="0"/>
          <a:ext cx="1598302" cy="3886200"/>
        </a:xfrm>
        <a:prstGeom prst="roundRect">
          <a:avLst>
            <a:gd name="adj" fmla="val 10000"/>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568" tIns="99568" rIns="99568" bIns="99568" numCol="1" spcCol="1270" anchor="ctr" anchorCtr="0">
          <a:noAutofit/>
        </a:bodyPr>
        <a:lstStyle/>
        <a:p>
          <a:pPr marL="0" lvl="0" indent="0" algn="ctr" defTabSz="622300">
            <a:lnSpc>
              <a:spcPct val="90000"/>
            </a:lnSpc>
            <a:spcBef>
              <a:spcPct val="0"/>
            </a:spcBef>
            <a:spcAft>
              <a:spcPct val="35000"/>
            </a:spcAft>
            <a:buNone/>
          </a:pPr>
          <a:r>
            <a:rPr lang="en-US" sz="1400" b="1" kern="1200" baseline="0" dirty="0"/>
            <a:t>It is easy to clean</a:t>
          </a:r>
          <a:endParaRPr lang="en-US" sz="1400" kern="1200" dirty="0"/>
        </a:p>
      </dsp:txBody>
      <dsp:txXfrm>
        <a:off x="6585125" y="1554480"/>
        <a:ext cx="1598302" cy="1554480"/>
      </dsp:txXfrm>
    </dsp:sp>
    <dsp:sp modelId="{D1B5AA6A-874E-41D7-8EDA-9142F49EAB54}">
      <dsp:nvSpPr>
        <dsp:cNvPr id="0" name=""/>
        <dsp:cNvSpPr/>
      </dsp:nvSpPr>
      <dsp:spPr>
        <a:xfrm>
          <a:off x="6737224" y="233172"/>
          <a:ext cx="1294104" cy="1294104"/>
        </a:xfrm>
        <a:prstGeom prst="ellipse">
          <a:avLst/>
        </a:prstGeom>
        <a:blipFill>
          <a:blip xmlns:r="http://schemas.openxmlformats.org/officeDocument/2006/relationships" r:embed="rId9">
            <a:extLst>
              <a:ext uri="{28A0092B-C50C-407E-A947-70E740481C1C}">
                <a14:useLocalDpi xmlns:a14="http://schemas.microsoft.com/office/drawing/2010/main" val="0"/>
              </a:ext>
              <a:ext uri="{837473B0-CC2E-450A-ABE3-18F120FF3D39}">
                <a1611:picAttrSrcUrl xmlns:a1611="http://schemas.microsoft.com/office/drawing/2016/11/main" r:id="rId10"/>
              </a:ext>
            </a:extLst>
          </a:blip>
          <a:srcRect/>
          <a:stretch>
            <a:fillRect l="-39000" r="-39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4B2F8AF-F138-40DF-BAB3-64889D5022E7}">
      <dsp:nvSpPr>
        <dsp:cNvPr id="0" name=""/>
        <dsp:cNvSpPr/>
      </dsp:nvSpPr>
      <dsp:spPr>
        <a:xfrm>
          <a:off x="8231376" y="0"/>
          <a:ext cx="1598302" cy="3886200"/>
        </a:xfrm>
        <a:prstGeom prst="roundRect">
          <a:avLst>
            <a:gd name="adj" fmla="val 10000"/>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5344" tIns="85344" rIns="85344" bIns="85344" numCol="1" spcCol="1270" anchor="ctr" anchorCtr="0">
          <a:noAutofit/>
        </a:bodyPr>
        <a:lstStyle/>
        <a:p>
          <a:pPr marL="0" lvl="0" indent="0" algn="ctr" defTabSz="533400">
            <a:lnSpc>
              <a:spcPct val="90000"/>
            </a:lnSpc>
            <a:spcBef>
              <a:spcPct val="0"/>
            </a:spcBef>
            <a:spcAft>
              <a:spcPct val="35000"/>
            </a:spcAft>
            <a:buNone/>
          </a:pPr>
          <a:r>
            <a:rPr lang="en-US" sz="1200" kern="1200" baseline="0" dirty="0"/>
            <a:t>All surfaces are smooth, non-absorbent, and easily cleanable – no rugs, curtains, or upholstered fabric furniture. If possible, don’t bring your backpacks, purses or satchels in a lab.</a:t>
          </a:r>
          <a:endParaRPr lang="en-US" sz="1200" kern="1200" dirty="0"/>
        </a:p>
      </dsp:txBody>
      <dsp:txXfrm>
        <a:off x="8231376" y="1554480"/>
        <a:ext cx="1598302" cy="1554480"/>
      </dsp:txXfrm>
    </dsp:sp>
    <dsp:sp modelId="{FA3685AB-8B7B-4DFD-8480-7728B7F994B7}">
      <dsp:nvSpPr>
        <dsp:cNvPr id="0" name=""/>
        <dsp:cNvSpPr/>
      </dsp:nvSpPr>
      <dsp:spPr>
        <a:xfrm>
          <a:off x="8383475" y="233172"/>
          <a:ext cx="1294104" cy="1294104"/>
        </a:xfrm>
        <a:prstGeom prst="ellipse">
          <a:avLst/>
        </a:prstGeom>
        <a:blipFill>
          <a:blip xmlns:r="http://schemas.openxmlformats.org/officeDocument/2006/relationships" r:embed="rId11" cstate="print">
            <a:extLst>
              <a:ext uri="{28A0092B-C50C-407E-A947-70E740481C1C}">
                <a14:useLocalDpi xmlns:a14="http://schemas.microsoft.com/office/drawing/2010/main" val="0"/>
              </a:ext>
              <a:ext uri="{837473B0-CC2E-450A-ABE3-18F120FF3D39}">
                <a1611:picAttrSrcUrl xmlns:a1611="http://schemas.microsoft.com/office/drawing/2016/11/main" r:id="rId12"/>
              </a:ext>
            </a:extLst>
          </a:blip>
          <a:srcRect/>
          <a:stretch>
            <a:fillRect l="-55000" r="-55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2685D097-DD12-4735-8CDD-A322D17F1D9C}">
      <dsp:nvSpPr>
        <dsp:cNvPr id="0" name=""/>
        <dsp:cNvSpPr/>
      </dsp:nvSpPr>
      <dsp:spPr>
        <a:xfrm>
          <a:off x="393191" y="3108960"/>
          <a:ext cx="9043415" cy="582930"/>
        </a:xfrm>
        <a:prstGeom prst="leftRightArrow">
          <a:avLst/>
        </a:prstGeom>
        <a:solidFill>
          <a:srgbClr val="00B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3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9DFE5C0-0315-4B23-AEDD-BE810A052A7C}">
      <dsp:nvSpPr>
        <dsp:cNvPr id="0" name=""/>
        <dsp:cNvSpPr/>
      </dsp:nvSpPr>
      <dsp:spPr>
        <a:xfrm>
          <a:off x="5188" y="882"/>
          <a:ext cx="10624492" cy="1056582"/>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34290" rIns="68580" bIns="34290" numCol="1" spcCol="1270" anchor="ctr" anchorCtr="0">
          <a:noAutofit/>
        </a:bodyPr>
        <a:lstStyle/>
        <a:p>
          <a:pPr marL="0" lvl="0" indent="0" algn="ctr" defTabSz="800100">
            <a:lnSpc>
              <a:spcPct val="90000"/>
            </a:lnSpc>
            <a:spcBef>
              <a:spcPct val="0"/>
            </a:spcBef>
            <a:spcAft>
              <a:spcPct val="35000"/>
            </a:spcAft>
            <a:buNone/>
          </a:pPr>
          <a:r>
            <a:rPr lang="en-US" sz="1800" u="sng" kern="1200" baseline="0" dirty="0"/>
            <a:t>Biological Waste</a:t>
          </a:r>
          <a:r>
            <a:rPr lang="en-US" sz="1800" kern="1200" baseline="0" dirty="0"/>
            <a:t> means discarded biological material from teaching and research laboratories and operations.</a:t>
          </a:r>
          <a:endParaRPr lang="en-US" sz="1800" kern="1200" dirty="0"/>
        </a:p>
      </dsp:txBody>
      <dsp:txXfrm>
        <a:off x="56766" y="52460"/>
        <a:ext cx="10521336" cy="953426"/>
      </dsp:txXfrm>
    </dsp:sp>
    <dsp:sp modelId="{B1FF7826-B77A-487E-8D69-4682C4DF7B9B}">
      <dsp:nvSpPr>
        <dsp:cNvPr id="0" name=""/>
        <dsp:cNvSpPr/>
      </dsp:nvSpPr>
      <dsp:spPr>
        <a:xfrm rot="5400000">
          <a:off x="5801711" y="-629670"/>
          <a:ext cx="2685449" cy="6621389"/>
        </a:xfrm>
        <a:prstGeom prst="round2SameRect">
          <a:avLst/>
        </a:prstGeom>
        <a:solidFill>
          <a:srgbClr val="002060">
            <a:alpha val="90000"/>
          </a:srgb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4770" tIns="32385" rIns="64770" bIns="32385" numCol="1" spcCol="1270" anchor="ctr" anchorCtr="0">
          <a:noAutofit/>
        </a:bodyPr>
        <a:lstStyle/>
        <a:p>
          <a:pPr marL="171450" lvl="1" indent="-171450" algn="l" defTabSz="755650">
            <a:lnSpc>
              <a:spcPct val="90000"/>
            </a:lnSpc>
            <a:spcBef>
              <a:spcPct val="0"/>
            </a:spcBef>
            <a:spcAft>
              <a:spcPct val="15000"/>
            </a:spcAft>
            <a:buChar char="•"/>
          </a:pPr>
          <a:r>
            <a:rPr lang="en-US" sz="1700" kern="1200" baseline="0" dirty="0">
              <a:solidFill>
                <a:schemeClr val="bg1"/>
              </a:solidFill>
            </a:rPr>
            <a:t>Waste from infectious animals, bulk human blood, or blood products;</a:t>
          </a:r>
          <a:endParaRPr lang="en-US" sz="1700" kern="1200" dirty="0">
            <a:solidFill>
              <a:schemeClr val="bg1"/>
            </a:solidFill>
          </a:endParaRPr>
        </a:p>
        <a:p>
          <a:pPr marL="171450" lvl="1" indent="-171450" algn="l" defTabSz="755650">
            <a:lnSpc>
              <a:spcPct val="90000"/>
            </a:lnSpc>
            <a:spcBef>
              <a:spcPct val="0"/>
            </a:spcBef>
            <a:spcAft>
              <a:spcPct val="15000"/>
            </a:spcAft>
            <a:buChar char="•"/>
          </a:pPr>
          <a:r>
            <a:rPr lang="en-US" sz="1700" kern="1200" baseline="0" dirty="0">
              <a:solidFill>
                <a:schemeClr val="bg1"/>
              </a:solidFill>
            </a:rPr>
            <a:t>Infectious microbiological waste, including contaminated disposable culture dishes and disposable devices used to transfer, inoculate, and mix cultures;</a:t>
          </a:r>
          <a:endParaRPr lang="en-US" sz="1700" kern="1200" dirty="0">
            <a:solidFill>
              <a:schemeClr val="bg1"/>
            </a:solidFill>
          </a:endParaRPr>
        </a:p>
        <a:p>
          <a:pPr marL="171450" lvl="1" indent="-171450" algn="l" defTabSz="755650">
            <a:lnSpc>
              <a:spcPct val="90000"/>
            </a:lnSpc>
            <a:spcBef>
              <a:spcPct val="0"/>
            </a:spcBef>
            <a:spcAft>
              <a:spcPct val="15000"/>
            </a:spcAft>
            <a:buChar char="•"/>
          </a:pPr>
          <a:r>
            <a:rPr lang="en-US" sz="1700" kern="1200" baseline="0" dirty="0">
              <a:solidFill>
                <a:schemeClr val="bg1"/>
              </a:solidFill>
            </a:rPr>
            <a:t>Pathological waste;</a:t>
          </a:r>
          <a:endParaRPr lang="en-US" sz="1700" kern="1200" dirty="0">
            <a:solidFill>
              <a:schemeClr val="bg1"/>
            </a:solidFill>
          </a:endParaRPr>
        </a:p>
        <a:p>
          <a:pPr marL="171450" lvl="1" indent="-171450" algn="l" defTabSz="755650">
            <a:lnSpc>
              <a:spcPct val="90000"/>
            </a:lnSpc>
            <a:spcBef>
              <a:spcPct val="0"/>
            </a:spcBef>
            <a:spcAft>
              <a:spcPct val="15000"/>
            </a:spcAft>
            <a:buChar char="•"/>
          </a:pPr>
          <a:r>
            <a:rPr lang="en-US" sz="1700" kern="1200" baseline="0" dirty="0">
              <a:solidFill>
                <a:schemeClr val="bg1"/>
              </a:solidFill>
            </a:rPr>
            <a:t>Sharps; and</a:t>
          </a:r>
          <a:endParaRPr lang="en-US" sz="1700" kern="1200" dirty="0">
            <a:solidFill>
              <a:schemeClr val="bg1"/>
            </a:solidFill>
          </a:endParaRPr>
        </a:p>
        <a:p>
          <a:pPr marL="171450" lvl="1" indent="-171450" algn="l" defTabSz="755650">
            <a:lnSpc>
              <a:spcPct val="90000"/>
            </a:lnSpc>
            <a:spcBef>
              <a:spcPct val="0"/>
            </a:spcBef>
            <a:spcAft>
              <a:spcPct val="15000"/>
            </a:spcAft>
            <a:buChar char="•"/>
          </a:pPr>
          <a:r>
            <a:rPr lang="en-US" sz="1700" kern="1200" baseline="0" dirty="0">
              <a:solidFill>
                <a:schemeClr val="bg1"/>
              </a:solidFill>
            </a:rPr>
            <a:t>Hazardous products of recombinant DNA biotechnology and genetic manipulation</a:t>
          </a:r>
          <a:endParaRPr lang="en-US" sz="1700" kern="1200" dirty="0">
            <a:solidFill>
              <a:schemeClr val="bg1"/>
            </a:solidFill>
          </a:endParaRPr>
        </a:p>
      </dsp:txBody>
      <dsp:txXfrm rot="-5400000">
        <a:off x="3833742" y="1469392"/>
        <a:ext cx="6490296" cy="2423263"/>
      </dsp:txXfrm>
    </dsp:sp>
    <dsp:sp modelId="{7CDA8EE3-18CB-4AE4-A241-CAE017090173}">
      <dsp:nvSpPr>
        <dsp:cNvPr id="0" name=""/>
        <dsp:cNvSpPr/>
      </dsp:nvSpPr>
      <dsp:spPr>
        <a:xfrm>
          <a:off x="5188" y="1205061"/>
          <a:ext cx="3828553" cy="2951925"/>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34290" rIns="68580" bIns="34290" numCol="1" spcCol="1270" anchor="ctr" anchorCtr="0">
          <a:noAutofit/>
        </a:bodyPr>
        <a:lstStyle/>
        <a:p>
          <a:pPr marL="0" lvl="0" indent="0" algn="ctr" defTabSz="800100">
            <a:lnSpc>
              <a:spcPct val="90000"/>
            </a:lnSpc>
            <a:spcBef>
              <a:spcPct val="0"/>
            </a:spcBef>
            <a:spcAft>
              <a:spcPct val="35000"/>
            </a:spcAft>
            <a:buNone/>
          </a:pPr>
          <a:r>
            <a:rPr lang="en-US" sz="1800" u="sng" kern="1200" baseline="0" dirty="0"/>
            <a:t>Biohazardous Waste</a:t>
          </a:r>
          <a:r>
            <a:rPr lang="en-US" sz="1800" kern="1200" baseline="0" dirty="0"/>
            <a:t> means any solid or liquid biological waste that is hazardous because of its physical and/or biological nature.  All waste that contains infectious material or which, because of its biological nature, may be harmful to humans, animals, plants or the environment is biohazardous waste.  This includes:</a:t>
          </a:r>
          <a:endParaRPr lang="en-US" sz="1800" kern="1200" dirty="0"/>
        </a:p>
      </dsp:txBody>
      <dsp:txXfrm>
        <a:off x="149289" y="1349162"/>
        <a:ext cx="3540351" cy="2663723"/>
      </dsp:txXfrm>
    </dsp:sp>
  </dsp:spTree>
</dsp:drawing>
</file>

<file path=ppt/diagrams/drawing3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F1483A6-8622-459F-ACA1-6DC007DE7CA6}">
      <dsp:nvSpPr>
        <dsp:cNvPr id="0" name=""/>
        <dsp:cNvSpPr/>
      </dsp:nvSpPr>
      <dsp:spPr>
        <a:xfrm>
          <a:off x="2" y="0"/>
          <a:ext cx="10257177" cy="4343400"/>
        </a:xfrm>
        <a:prstGeom prst="rightArrow">
          <a:avLst/>
        </a:prstGeom>
        <a:solidFill>
          <a:srgbClr val="00B050"/>
        </a:solidFill>
        <a:ln>
          <a:noFill/>
        </a:ln>
        <a:effectLst/>
      </dsp:spPr>
      <dsp:style>
        <a:lnRef idx="0">
          <a:scrgbClr r="0" g="0" b="0"/>
        </a:lnRef>
        <a:fillRef idx="1">
          <a:scrgbClr r="0" g="0" b="0"/>
        </a:fillRef>
        <a:effectRef idx="0">
          <a:scrgbClr r="0" g="0" b="0"/>
        </a:effectRef>
        <a:fontRef idx="minor"/>
      </dsp:style>
    </dsp:sp>
    <dsp:sp modelId="{CA0328F9-25BF-46F9-82F0-22BADACC6890}">
      <dsp:nvSpPr>
        <dsp:cNvPr id="0" name=""/>
        <dsp:cNvSpPr/>
      </dsp:nvSpPr>
      <dsp:spPr>
        <a:xfrm>
          <a:off x="406" y="1303020"/>
          <a:ext cx="1228307" cy="1737360"/>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sz="1200" kern="1200" baseline="0" dirty="0"/>
            <a:t>Segregate and properly package and label sharps, waste to be incinerated, &amp; biohazardous waste.</a:t>
          </a:r>
          <a:endParaRPr lang="en-US" sz="1200" kern="1200" dirty="0"/>
        </a:p>
      </dsp:txBody>
      <dsp:txXfrm>
        <a:off x="60367" y="1362981"/>
        <a:ext cx="1108385" cy="1617438"/>
      </dsp:txXfrm>
    </dsp:sp>
    <dsp:sp modelId="{60E86C31-64A1-4B30-BDCB-779B00EEACEA}">
      <dsp:nvSpPr>
        <dsp:cNvPr id="0" name=""/>
        <dsp:cNvSpPr/>
      </dsp:nvSpPr>
      <dsp:spPr>
        <a:xfrm>
          <a:off x="1290129" y="1303020"/>
          <a:ext cx="1228307" cy="1737360"/>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sz="1200" kern="1200" baseline="0" dirty="0"/>
            <a:t>Biohazardous waste should be treated and disposed of promptly.</a:t>
          </a:r>
          <a:endParaRPr lang="en-US" sz="1200" kern="1200" dirty="0"/>
        </a:p>
      </dsp:txBody>
      <dsp:txXfrm>
        <a:off x="1350090" y="1362981"/>
        <a:ext cx="1108385" cy="1617438"/>
      </dsp:txXfrm>
    </dsp:sp>
    <dsp:sp modelId="{C2D03DD5-7DDF-4449-86E3-4381B4549FDD}">
      <dsp:nvSpPr>
        <dsp:cNvPr id="0" name=""/>
        <dsp:cNvSpPr/>
      </dsp:nvSpPr>
      <dsp:spPr>
        <a:xfrm>
          <a:off x="2579853" y="1303020"/>
          <a:ext cx="1228307" cy="1737360"/>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sz="1200" kern="1200" baseline="0" dirty="0"/>
            <a:t>Biohazardous material must be rendered harmless by appropriate treatment.</a:t>
          </a:r>
          <a:endParaRPr lang="en-US" sz="1200" kern="1200" dirty="0"/>
        </a:p>
      </dsp:txBody>
      <dsp:txXfrm>
        <a:off x="2639814" y="1362981"/>
        <a:ext cx="1108385" cy="1617438"/>
      </dsp:txXfrm>
    </dsp:sp>
    <dsp:sp modelId="{219841D0-17CB-436D-AFFD-B8F4486D99D9}">
      <dsp:nvSpPr>
        <dsp:cNvPr id="0" name=""/>
        <dsp:cNvSpPr/>
      </dsp:nvSpPr>
      <dsp:spPr>
        <a:xfrm>
          <a:off x="3869576" y="1303020"/>
          <a:ext cx="1228307" cy="1737360"/>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sz="1200" kern="1200" baseline="0" dirty="0"/>
            <a:t>Each container of untreated biohazardous waste must be clearly labeled.</a:t>
          </a:r>
          <a:endParaRPr lang="en-US" sz="1200" kern="1200" dirty="0"/>
        </a:p>
      </dsp:txBody>
      <dsp:txXfrm>
        <a:off x="3929537" y="1362981"/>
        <a:ext cx="1108385" cy="1617438"/>
      </dsp:txXfrm>
    </dsp:sp>
    <dsp:sp modelId="{F649D7A2-F16B-41AE-9EAE-8AEE38389CB4}">
      <dsp:nvSpPr>
        <dsp:cNvPr id="0" name=""/>
        <dsp:cNvSpPr/>
      </dsp:nvSpPr>
      <dsp:spPr>
        <a:xfrm>
          <a:off x="5159299" y="1303020"/>
          <a:ext cx="1228307" cy="1737360"/>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sz="1200" kern="1200" baseline="0"/>
            <a:t>It is good practice to autoclave or disinfect all microbial products.</a:t>
          </a:r>
          <a:endParaRPr lang="en-US" sz="1200" kern="1200"/>
        </a:p>
      </dsp:txBody>
      <dsp:txXfrm>
        <a:off x="5219260" y="1362981"/>
        <a:ext cx="1108385" cy="1617438"/>
      </dsp:txXfrm>
    </dsp:sp>
    <dsp:sp modelId="{C9E1B8D8-9E15-4529-919E-3E128C14058D}">
      <dsp:nvSpPr>
        <dsp:cNvPr id="0" name=""/>
        <dsp:cNvSpPr/>
      </dsp:nvSpPr>
      <dsp:spPr>
        <a:xfrm>
          <a:off x="6449022" y="1303020"/>
          <a:ext cx="1228307" cy="1737360"/>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sz="1200" kern="1200" baseline="0" dirty="0"/>
            <a:t>After treatment to eliminate the biohazard, dispose of material that remains hazardous through EHSRM.</a:t>
          </a:r>
          <a:endParaRPr lang="en-US" sz="1200" kern="1200" dirty="0"/>
        </a:p>
      </dsp:txBody>
      <dsp:txXfrm>
        <a:off x="6508983" y="1362981"/>
        <a:ext cx="1108385" cy="1617438"/>
      </dsp:txXfrm>
    </dsp:sp>
    <dsp:sp modelId="{A43E348A-5B72-4EF1-A05F-E60A00E572FE}">
      <dsp:nvSpPr>
        <dsp:cNvPr id="0" name=""/>
        <dsp:cNvSpPr/>
      </dsp:nvSpPr>
      <dsp:spPr>
        <a:xfrm>
          <a:off x="7738745" y="1303020"/>
          <a:ext cx="1228307" cy="1737360"/>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sz="1200" kern="1200" baseline="0" dirty="0"/>
            <a:t>Waste treatment records must be maintained.</a:t>
          </a:r>
          <a:endParaRPr lang="en-US" sz="1200" kern="1200" dirty="0"/>
        </a:p>
      </dsp:txBody>
      <dsp:txXfrm>
        <a:off x="7798706" y="1362981"/>
        <a:ext cx="1108385" cy="1617438"/>
      </dsp:txXfrm>
    </dsp:sp>
    <dsp:sp modelId="{8F05B827-1C8B-47F2-9226-7E8B9D484741}">
      <dsp:nvSpPr>
        <dsp:cNvPr id="0" name=""/>
        <dsp:cNvSpPr/>
      </dsp:nvSpPr>
      <dsp:spPr>
        <a:xfrm>
          <a:off x="9028468" y="1303020"/>
          <a:ext cx="1228307" cy="1737360"/>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sz="1200" kern="1200" baseline="0" dirty="0"/>
            <a:t>Biological waste that is not infectious or hazardous may be discarded normally.</a:t>
          </a:r>
          <a:endParaRPr lang="en-US" sz="1200" kern="1200" dirty="0"/>
        </a:p>
      </dsp:txBody>
      <dsp:txXfrm>
        <a:off x="9088429" y="1362981"/>
        <a:ext cx="1108385" cy="1617438"/>
      </dsp:txXfrm>
    </dsp:sp>
  </dsp:spTree>
</dsp:drawing>
</file>

<file path=ppt/diagrams/drawing3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5A24C9C-9649-4860-960C-64129F2DD4A4}">
      <dsp:nvSpPr>
        <dsp:cNvPr id="0" name=""/>
        <dsp:cNvSpPr/>
      </dsp:nvSpPr>
      <dsp:spPr>
        <a:xfrm>
          <a:off x="0" y="121023"/>
          <a:ext cx="8019877" cy="359774"/>
        </a:xfrm>
        <a:prstGeom prst="roundRect">
          <a:avLst/>
        </a:prstGeom>
        <a:solidFill>
          <a:schemeClr val="lt1">
            <a:hueOff val="0"/>
            <a:satOff val="0"/>
            <a:lumOff val="0"/>
            <a:alphaOff val="0"/>
          </a:schemeClr>
        </a:solidFill>
        <a:ln w="12700" cap="flat" cmpd="sng" algn="ctr">
          <a:solidFill>
            <a:schemeClr val="dk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US" sz="1500" i="1" kern="1200" baseline="0" dirty="0"/>
            <a:t>The </a:t>
          </a:r>
          <a:r>
            <a:rPr lang="en-US" sz="1500" i="1" kern="1200" baseline="0" dirty="0">
              <a:solidFill>
                <a:srgbClr val="002060"/>
              </a:solidFill>
              <a:hlinkClick xmlns:r="http://schemas.openxmlformats.org/officeDocument/2006/relationships" r:id="rId1">
                <a:extLst>
                  <a:ext uri="{A12FA001-AC4F-418D-AE19-62706E023703}">
                    <ahyp:hlinkClr xmlns:ahyp="http://schemas.microsoft.com/office/drawing/2018/hyperlinkcolor" val="tx"/>
                  </a:ext>
                </a:extLst>
              </a:hlinkClick>
            </a:rPr>
            <a:t>Biosafety Plan</a:t>
          </a:r>
          <a:r>
            <a:rPr lang="en-US" sz="1500" i="1" kern="1200" baseline="0" dirty="0">
              <a:solidFill>
                <a:srgbClr val="002060"/>
              </a:solidFill>
            </a:rPr>
            <a:t> </a:t>
          </a:r>
          <a:r>
            <a:rPr lang="en-US" sz="1500" i="1" kern="1200" baseline="0" dirty="0"/>
            <a:t>contains detailed information on biohazardous waste disposal and transportation.</a:t>
          </a:r>
          <a:endParaRPr lang="en-US" sz="1500" kern="1200" dirty="0"/>
        </a:p>
      </dsp:txBody>
      <dsp:txXfrm>
        <a:off x="17563" y="138586"/>
        <a:ext cx="7984751" cy="324648"/>
      </dsp:txXfrm>
    </dsp:sp>
  </dsp:spTree>
</dsp:drawing>
</file>

<file path=ppt/diagrams/drawing3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E48F67F-93A0-4C0C-8A33-49A82F551418}">
      <dsp:nvSpPr>
        <dsp:cNvPr id="0" name=""/>
        <dsp:cNvSpPr/>
      </dsp:nvSpPr>
      <dsp:spPr>
        <a:xfrm>
          <a:off x="0" y="0"/>
          <a:ext cx="8229600" cy="795600"/>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baseline="0" dirty="0"/>
            <a:t>In order to prevent potential exposure of personnel or release of biohazards into the environment, disinfect and dispose of lab materials properly.</a:t>
          </a:r>
          <a:endParaRPr lang="en-US" sz="2000" kern="1200" dirty="0"/>
        </a:p>
      </dsp:txBody>
      <dsp:txXfrm>
        <a:off x="38838" y="38838"/>
        <a:ext cx="8151924" cy="717924"/>
      </dsp:txXfrm>
    </dsp:sp>
  </dsp:spTree>
</dsp:drawing>
</file>

<file path=ppt/diagrams/drawing3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42BAD47-9DF0-468C-BF89-45D5B9FA624B}">
      <dsp:nvSpPr>
        <dsp:cNvPr id="0" name=""/>
        <dsp:cNvSpPr/>
      </dsp:nvSpPr>
      <dsp:spPr>
        <a:xfrm>
          <a:off x="2355" y="0"/>
          <a:ext cx="2468442" cy="2929832"/>
        </a:xfrm>
        <a:prstGeom prst="roundRect">
          <a:avLst>
            <a:gd name="adj" fmla="val 10000"/>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2456" tIns="92456" rIns="92456" bIns="92456" numCol="1" spcCol="1270" anchor="ctr" anchorCtr="0">
          <a:noAutofit/>
        </a:bodyPr>
        <a:lstStyle/>
        <a:p>
          <a:pPr marL="0" lvl="0" indent="0" algn="ctr" defTabSz="577850">
            <a:lnSpc>
              <a:spcPct val="90000"/>
            </a:lnSpc>
            <a:spcBef>
              <a:spcPct val="0"/>
            </a:spcBef>
            <a:spcAft>
              <a:spcPct val="35000"/>
            </a:spcAft>
            <a:buNone/>
          </a:pPr>
          <a:r>
            <a:rPr lang="en-US" sz="1300" kern="1200" baseline="0"/>
            <a:t>Decontaminate work surfaces after you’ve completed your work and especially after any splash or spill of biohazardous materials.</a:t>
          </a:r>
          <a:endParaRPr lang="en-US" sz="1300" kern="1200"/>
        </a:p>
      </dsp:txBody>
      <dsp:txXfrm>
        <a:off x="2355" y="1171932"/>
        <a:ext cx="2468442" cy="1171932"/>
      </dsp:txXfrm>
    </dsp:sp>
    <dsp:sp modelId="{BA26C1B3-C934-419E-9770-0AFDD668F1D1}">
      <dsp:nvSpPr>
        <dsp:cNvPr id="0" name=""/>
        <dsp:cNvSpPr/>
      </dsp:nvSpPr>
      <dsp:spPr>
        <a:xfrm>
          <a:off x="748759" y="175789"/>
          <a:ext cx="975634" cy="975634"/>
        </a:xfrm>
        <a:prstGeom prst="ellipse">
          <a:avLst/>
        </a:prstGeom>
        <a:blipFill>
          <a:blip xmlns:r="http://schemas.openxmlformats.org/officeDocument/2006/relationships" r:embed="rId1" cstate="print">
            <a:extLst>
              <a:ext uri="{28A0092B-C50C-407E-A947-70E740481C1C}">
                <a14:useLocalDpi xmlns:a14="http://schemas.microsoft.com/office/drawing/2010/main" val="0"/>
              </a:ext>
              <a:ext uri="{837473B0-CC2E-450A-ABE3-18F120FF3D39}">
                <a1611:picAttrSrcUrl xmlns:a1611="http://schemas.microsoft.com/office/drawing/2016/11/main" r:id="rId2"/>
              </a:ext>
            </a:extLst>
          </a:blip>
          <a:srcRect/>
          <a:stretch>
            <a:fillRect l="-41000" r="-41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51704541-77AA-48CB-8B5F-61505373F19C}">
      <dsp:nvSpPr>
        <dsp:cNvPr id="0" name=""/>
        <dsp:cNvSpPr/>
      </dsp:nvSpPr>
      <dsp:spPr>
        <a:xfrm>
          <a:off x="2544850" y="0"/>
          <a:ext cx="2468442" cy="2929832"/>
        </a:xfrm>
        <a:prstGeom prst="roundRect">
          <a:avLst>
            <a:gd name="adj" fmla="val 10000"/>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2456" tIns="92456" rIns="92456" bIns="92456" numCol="1" spcCol="1270" anchor="ctr" anchorCtr="0">
          <a:noAutofit/>
        </a:bodyPr>
        <a:lstStyle/>
        <a:p>
          <a:pPr marL="0" lvl="0" indent="0" algn="ctr" defTabSz="577850">
            <a:lnSpc>
              <a:spcPct val="90000"/>
            </a:lnSpc>
            <a:spcBef>
              <a:spcPct val="0"/>
            </a:spcBef>
            <a:spcAft>
              <a:spcPct val="35000"/>
            </a:spcAft>
            <a:buNone/>
          </a:pPr>
          <a:r>
            <a:rPr lang="en-US" sz="1300" kern="1200" baseline="0"/>
            <a:t>Decontaminate all microbial cultures, prior to disposal, by either autoclaving or using agent appropriate disinfectants.</a:t>
          </a:r>
          <a:endParaRPr lang="en-US" sz="1300" kern="1200"/>
        </a:p>
      </dsp:txBody>
      <dsp:txXfrm>
        <a:off x="2544850" y="1171932"/>
        <a:ext cx="2468442" cy="1171932"/>
      </dsp:txXfrm>
    </dsp:sp>
    <dsp:sp modelId="{1AEB7301-D851-4DEF-BE05-1C162C148DEB}">
      <dsp:nvSpPr>
        <dsp:cNvPr id="0" name=""/>
        <dsp:cNvSpPr/>
      </dsp:nvSpPr>
      <dsp:spPr>
        <a:xfrm>
          <a:off x="3291255" y="175789"/>
          <a:ext cx="975634" cy="975634"/>
        </a:xfrm>
        <a:prstGeom prst="ellipse">
          <a:avLst/>
        </a:prstGeom>
        <a:blipFill>
          <a:blip xmlns:r="http://schemas.openxmlformats.org/officeDocument/2006/relationships"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a:stretch>
            <a:fillRect l="-39000" r="-39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8EC73E9F-008B-44DC-AE63-5446FB74B596}">
      <dsp:nvSpPr>
        <dsp:cNvPr id="0" name=""/>
        <dsp:cNvSpPr/>
      </dsp:nvSpPr>
      <dsp:spPr>
        <a:xfrm>
          <a:off x="5087346" y="0"/>
          <a:ext cx="2468442" cy="2929832"/>
        </a:xfrm>
        <a:prstGeom prst="roundRect">
          <a:avLst>
            <a:gd name="adj" fmla="val 10000"/>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2456" tIns="92456" rIns="92456" bIns="92456" numCol="1" spcCol="1270" anchor="ctr" anchorCtr="0">
          <a:noAutofit/>
        </a:bodyPr>
        <a:lstStyle/>
        <a:p>
          <a:pPr marL="0" lvl="0" indent="0" algn="ctr" defTabSz="577850">
            <a:lnSpc>
              <a:spcPct val="90000"/>
            </a:lnSpc>
            <a:spcBef>
              <a:spcPct val="0"/>
            </a:spcBef>
            <a:spcAft>
              <a:spcPct val="35000"/>
            </a:spcAft>
            <a:buNone/>
          </a:pPr>
          <a:r>
            <a:rPr lang="en-US" sz="1300" kern="1200" baseline="0"/>
            <a:t>Decontaminate used and disposable lab supplies, prior to disposal, by autoclaving.</a:t>
          </a:r>
          <a:endParaRPr lang="en-US" sz="1300" kern="1200"/>
        </a:p>
      </dsp:txBody>
      <dsp:txXfrm>
        <a:off x="5087346" y="1171932"/>
        <a:ext cx="2468442" cy="1171932"/>
      </dsp:txXfrm>
    </dsp:sp>
    <dsp:sp modelId="{A3CED8C8-0FD5-4905-B46E-8DC6D5322A98}">
      <dsp:nvSpPr>
        <dsp:cNvPr id="0" name=""/>
        <dsp:cNvSpPr/>
      </dsp:nvSpPr>
      <dsp:spPr>
        <a:xfrm>
          <a:off x="5833750" y="175789"/>
          <a:ext cx="975634" cy="975634"/>
        </a:xfrm>
        <a:prstGeom prst="ellipse">
          <a:avLst/>
        </a:prstGeom>
        <a:blipFill>
          <a:blip xmlns:r="http://schemas.openxmlformats.org/officeDocument/2006/relationships" r:embed="rId5" cstate="print">
            <a:extLst>
              <a:ext uri="{28A0092B-C50C-407E-A947-70E740481C1C}">
                <a14:useLocalDpi xmlns:a14="http://schemas.microsoft.com/office/drawing/2010/main" val="0"/>
              </a:ext>
              <a:ext uri="{837473B0-CC2E-450A-ABE3-18F120FF3D39}">
                <a1611:picAttrSrcUrl xmlns:a1611="http://schemas.microsoft.com/office/drawing/2016/11/main" r:id="rId6"/>
              </a:ext>
            </a:extLst>
          </a:blip>
          <a:srcRect/>
          <a:stretch>
            <a:fillRect t="-4000" b="-4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8A1E49D-7752-44A6-9016-C6A3B1CF9E85}">
      <dsp:nvSpPr>
        <dsp:cNvPr id="0" name=""/>
        <dsp:cNvSpPr/>
      </dsp:nvSpPr>
      <dsp:spPr>
        <a:xfrm>
          <a:off x="7629842" y="0"/>
          <a:ext cx="2468442" cy="2929832"/>
        </a:xfrm>
        <a:prstGeom prst="roundRect">
          <a:avLst>
            <a:gd name="adj" fmla="val 10000"/>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2456" tIns="92456" rIns="92456" bIns="92456" numCol="1" spcCol="1270" anchor="ctr" anchorCtr="0">
          <a:noAutofit/>
        </a:bodyPr>
        <a:lstStyle/>
        <a:p>
          <a:pPr marL="0" lvl="0" indent="0" algn="ctr" defTabSz="577850">
            <a:lnSpc>
              <a:spcPct val="90000"/>
            </a:lnSpc>
            <a:spcBef>
              <a:spcPct val="0"/>
            </a:spcBef>
            <a:spcAft>
              <a:spcPct val="35000"/>
            </a:spcAft>
            <a:buNone/>
          </a:pPr>
          <a:r>
            <a:rPr lang="en-US" sz="1300" kern="1200" baseline="0"/>
            <a:t>Regularly clean and decontaminate non-disposable laboratory equipment using disinfectant, especially prior to removal from the lab.</a:t>
          </a:r>
          <a:endParaRPr lang="en-US" sz="1300" kern="1200"/>
        </a:p>
      </dsp:txBody>
      <dsp:txXfrm>
        <a:off x="7629842" y="1171932"/>
        <a:ext cx="2468442" cy="1171932"/>
      </dsp:txXfrm>
    </dsp:sp>
    <dsp:sp modelId="{A9608441-86EB-49AF-8121-E138134D75B8}">
      <dsp:nvSpPr>
        <dsp:cNvPr id="0" name=""/>
        <dsp:cNvSpPr/>
      </dsp:nvSpPr>
      <dsp:spPr>
        <a:xfrm>
          <a:off x="8376246" y="175789"/>
          <a:ext cx="975634" cy="975634"/>
        </a:xfrm>
        <a:prstGeom prst="ellipse">
          <a:avLst/>
        </a:prstGeom>
        <a:blipFill>
          <a:blip xmlns:r="http://schemas.openxmlformats.org/officeDocument/2006/relationships" r:embed="rId7" cstate="print">
            <a:extLst>
              <a:ext uri="{28A0092B-C50C-407E-A947-70E740481C1C}">
                <a14:useLocalDpi xmlns:a14="http://schemas.microsoft.com/office/drawing/2010/main" val="0"/>
              </a:ext>
              <a:ext uri="{837473B0-CC2E-450A-ABE3-18F120FF3D39}">
                <a1611:picAttrSrcUrl xmlns:a1611="http://schemas.microsoft.com/office/drawing/2016/11/main" r:id="rId8"/>
              </a:ext>
            </a:extLst>
          </a:blip>
          <a:srcRect/>
          <a:stretch>
            <a:fillRect l="-9000" r="-9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BFEE3C9C-60EF-494C-BF74-257F61A51503}">
      <dsp:nvSpPr>
        <dsp:cNvPr id="0" name=""/>
        <dsp:cNvSpPr/>
      </dsp:nvSpPr>
      <dsp:spPr>
        <a:xfrm>
          <a:off x="404025" y="2343865"/>
          <a:ext cx="9292588" cy="439474"/>
        </a:xfrm>
        <a:prstGeom prst="leftRightArrow">
          <a:avLst/>
        </a:prstGeom>
        <a:solidFill>
          <a:srgbClr val="00B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3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27A703F-109E-4930-B624-50A7E376E0A2}">
      <dsp:nvSpPr>
        <dsp:cNvPr id="0" name=""/>
        <dsp:cNvSpPr/>
      </dsp:nvSpPr>
      <dsp:spPr>
        <a:xfrm>
          <a:off x="0" y="742"/>
          <a:ext cx="8763000" cy="455715"/>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US" sz="1900" i="1" kern="1200" baseline="0" dirty="0"/>
            <a:t>The </a:t>
          </a:r>
          <a:r>
            <a:rPr lang="en-US" sz="1900" i="1" kern="1200" baseline="0" dirty="0">
              <a:solidFill>
                <a:schemeClr val="bg1"/>
              </a:solidFill>
              <a:hlinkClick xmlns:r="http://schemas.openxmlformats.org/officeDocument/2006/relationships" r:id="rId1">
                <a:extLst>
                  <a:ext uri="{A12FA001-AC4F-418D-AE19-62706E023703}">
                    <ahyp:hlinkClr xmlns:ahyp="http://schemas.microsoft.com/office/drawing/2018/hyperlinkcolor" val="tx"/>
                  </a:ext>
                </a:extLst>
              </a:hlinkClick>
            </a:rPr>
            <a:t>Biosafety Plan</a:t>
          </a:r>
          <a:r>
            <a:rPr lang="en-US" sz="1900" i="1" kern="1200" baseline="0" dirty="0">
              <a:solidFill>
                <a:schemeClr val="bg1"/>
              </a:solidFill>
            </a:rPr>
            <a:t> </a:t>
          </a:r>
          <a:r>
            <a:rPr lang="en-US" sz="1900" i="1" kern="1200" baseline="0" dirty="0"/>
            <a:t>contains detailed information on disinfection and sterilization.</a:t>
          </a:r>
          <a:endParaRPr lang="en-US" sz="1900" kern="1200" dirty="0"/>
        </a:p>
      </dsp:txBody>
      <dsp:txXfrm>
        <a:off x="22246" y="22988"/>
        <a:ext cx="8718508" cy="411223"/>
      </dsp:txXfrm>
    </dsp:sp>
  </dsp:spTree>
</dsp:drawing>
</file>

<file path=ppt/diagrams/drawing3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6EB8C86-96F3-4E98-A380-7C1B4DE1B02A}">
      <dsp:nvSpPr>
        <dsp:cNvPr id="0" name=""/>
        <dsp:cNvSpPr/>
      </dsp:nvSpPr>
      <dsp:spPr>
        <a:xfrm rot="5400000">
          <a:off x="1890522" y="-10668"/>
          <a:ext cx="2255520" cy="2840736"/>
        </a:xfrm>
        <a:prstGeom prst="round2SameRect">
          <a:avLst/>
        </a:prstGeom>
        <a:solidFill>
          <a:srgbClr val="002060">
            <a:alpha val="90000"/>
          </a:srgb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2390" tIns="36195" rIns="72390" bIns="36195" numCol="1" spcCol="1270" anchor="ctr" anchorCtr="0">
          <a:noAutofit/>
        </a:bodyPr>
        <a:lstStyle/>
        <a:p>
          <a:pPr marL="171450" lvl="1" indent="-171450" algn="l" defTabSz="844550">
            <a:lnSpc>
              <a:spcPct val="90000"/>
            </a:lnSpc>
            <a:spcBef>
              <a:spcPct val="0"/>
            </a:spcBef>
            <a:spcAft>
              <a:spcPct val="15000"/>
            </a:spcAft>
            <a:buChar char="•"/>
          </a:pPr>
          <a:r>
            <a:rPr lang="en-US" sz="1900" kern="1200" baseline="0" dirty="0">
              <a:solidFill>
                <a:schemeClr val="bg1"/>
              </a:solidFill>
            </a:rPr>
            <a:t>It’s simple.</a:t>
          </a:r>
          <a:endParaRPr lang="en-US" sz="1900" kern="1200" dirty="0">
            <a:solidFill>
              <a:schemeClr val="bg1"/>
            </a:solidFill>
          </a:endParaRPr>
        </a:p>
        <a:p>
          <a:pPr marL="171450" lvl="1" indent="-171450" algn="l" defTabSz="844550">
            <a:lnSpc>
              <a:spcPct val="90000"/>
            </a:lnSpc>
            <a:spcBef>
              <a:spcPct val="0"/>
            </a:spcBef>
            <a:spcAft>
              <a:spcPct val="15000"/>
            </a:spcAft>
            <a:buChar char="•"/>
          </a:pPr>
          <a:r>
            <a:rPr lang="en-US" sz="1900" kern="1200" baseline="0" dirty="0">
              <a:solidFill>
                <a:schemeClr val="bg1"/>
              </a:solidFill>
            </a:rPr>
            <a:t>Use plenty of soap, add water and lather well.</a:t>
          </a:r>
          <a:endParaRPr lang="en-US" sz="1900" kern="1200" dirty="0">
            <a:solidFill>
              <a:schemeClr val="bg1"/>
            </a:solidFill>
          </a:endParaRPr>
        </a:p>
        <a:p>
          <a:pPr marL="171450" lvl="1" indent="-171450" algn="l" defTabSz="844550">
            <a:lnSpc>
              <a:spcPct val="90000"/>
            </a:lnSpc>
            <a:spcBef>
              <a:spcPct val="0"/>
            </a:spcBef>
            <a:spcAft>
              <a:spcPct val="15000"/>
            </a:spcAft>
            <a:buChar char="•"/>
          </a:pPr>
          <a:r>
            <a:rPr lang="en-US" sz="1900" kern="1200" baseline="0" dirty="0">
              <a:solidFill>
                <a:schemeClr val="bg1"/>
              </a:solidFill>
            </a:rPr>
            <a:t>Take your time...</a:t>
          </a:r>
          <a:r>
            <a:rPr lang="en-US" sz="1900" i="1" kern="1200" baseline="0" dirty="0">
              <a:solidFill>
                <a:schemeClr val="bg1"/>
              </a:solidFill>
            </a:rPr>
            <a:t>at least 30 seconds </a:t>
          </a:r>
          <a:r>
            <a:rPr lang="en-US" sz="1900" kern="1200" baseline="0" dirty="0">
              <a:solidFill>
                <a:schemeClr val="bg1"/>
              </a:solidFill>
            </a:rPr>
            <a:t>to ensure your hands are clean.</a:t>
          </a:r>
          <a:endParaRPr lang="en-US" sz="1900" kern="1200" dirty="0">
            <a:solidFill>
              <a:schemeClr val="bg1"/>
            </a:solidFill>
          </a:endParaRPr>
        </a:p>
      </dsp:txBody>
      <dsp:txXfrm rot="-5400000">
        <a:off x="1597915" y="392045"/>
        <a:ext cx="2730631" cy="2035310"/>
      </dsp:txXfrm>
    </dsp:sp>
    <dsp:sp modelId="{529D4675-8084-4237-BA04-D96D5BB44B65}">
      <dsp:nvSpPr>
        <dsp:cNvPr id="0" name=""/>
        <dsp:cNvSpPr/>
      </dsp:nvSpPr>
      <dsp:spPr>
        <a:xfrm>
          <a:off x="0" y="0"/>
          <a:ext cx="1597914" cy="2819400"/>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41910" rIns="83820" bIns="41910" numCol="1" spcCol="1270" anchor="ctr" anchorCtr="0">
          <a:noAutofit/>
        </a:bodyPr>
        <a:lstStyle/>
        <a:p>
          <a:pPr marL="0" lvl="0" indent="0" algn="ctr" defTabSz="977900">
            <a:lnSpc>
              <a:spcPct val="90000"/>
            </a:lnSpc>
            <a:spcBef>
              <a:spcPct val="0"/>
            </a:spcBef>
            <a:spcAft>
              <a:spcPct val="35000"/>
            </a:spcAft>
            <a:buNone/>
          </a:pPr>
          <a:r>
            <a:rPr lang="en-US" sz="2200" kern="1200" baseline="0" dirty="0"/>
            <a:t>Washing your hands is the #1 way to prevent the spread of disease.</a:t>
          </a:r>
          <a:endParaRPr lang="en-US" sz="2200" kern="1200" dirty="0"/>
        </a:p>
      </dsp:txBody>
      <dsp:txXfrm>
        <a:off x="78004" y="78004"/>
        <a:ext cx="1441906" cy="2663392"/>
      </dsp:txXfrm>
    </dsp:sp>
  </dsp:spTree>
</dsp:drawing>
</file>

<file path=ppt/diagrams/drawing3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592516E-D528-43BC-AA37-6D9795C6D191}">
      <dsp:nvSpPr>
        <dsp:cNvPr id="0" name=""/>
        <dsp:cNvSpPr/>
      </dsp:nvSpPr>
      <dsp:spPr>
        <a:xfrm>
          <a:off x="0" y="352816"/>
          <a:ext cx="2788752" cy="359774"/>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US" sz="1500" b="1" kern="1200"/>
            <a:t>30 Seconds </a:t>
          </a:r>
          <a:r>
            <a:rPr lang="en-US" sz="1500" kern="1200"/>
            <a:t>= Twice Through . . .</a:t>
          </a:r>
        </a:p>
      </dsp:txBody>
      <dsp:txXfrm>
        <a:off x="17563" y="370379"/>
        <a:ext cx="2753626" cy="324648"/>
      </dsp:txXfrm>
    </dsp:sp>
    <dsp:sp modelId="{1AAA7A29-6754-4C0D-8ADE-9D3AEE33C69D}">
      <dsp:nvSpPr>
        <dsp:cNvPr id="0" name=""/>
        <dsp:cNvSpPr/>
      </dsp:nvSpPr>
      <dsp:spPr>
        <a:xfrm>
          <a:off x="0" y="755791"/>
          <a:ext cx="2788752" cy="359774"/>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US" sz="1500" kern="1200"/>
            <a:t>Happy Birthday song</a:t>
          </a:r>
        </a:p>
      </dsp:txBody>
      <dsp:txXfrm>
        <a:off x="17563" y="773354"/>
        <a:ext cx="2753626" cy="324648"/>
      </dsp:txXfrm>
    </dsp:sp>
    <dsp:sp modelId="{961ED682-38FF-4E62-80EF-FF3182EED590}">
      <dsp:nvSpPr>
        <dsp:cNvPr id="0" name=""/>
        <dsp:cNvSpPr/>
      </dsp:nvSpPr>
      <dsp:spPr>
        <a:xfrm>
          <a:off x="0" y="1158765"/>
          <a:ext cx="2788752" cy="359774"/>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US" sz="1500" kern="1200"/>
            <a:t>Twinkle Twinkle Little Star</a:t>
          </a:r>
        </a:p>
      </dsp:txBody>
      <dsp:txXfrm>
        <a:off x="17563" y="1176328"/>
        <a:ext cx="2753626" cy="324648"/>
      </dsp:txXfrm>
    </dsp:sp>
    <dsp:sp modelId="{123A9E7A-554C-4024-A497-D126D73BCD0A}">
      <dsp:nvSpPr>
        <dsp:cNvPr id="0" name=""/>
        <dsp:cNvSpPr/>
      </dsp:nvSpPr>
      <dsp:spPr>
        <a:xfrm>
          <a:off x="0" y="1561741"/>
          <a:ext cx="2788752" cy="359774"/>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US" sz="1500" kern="1200"/>
            <a:t>Your A B C’s</a:t>
          </a:r>
        </a:p>
      </dsp:txBody>
      <dsp:txXfrm>
        <a:off x="17563" y="1579304"/>
        <a:ext cx="2753626" cy="324648"/>
      </dsp:txXfrm>
    </dsp:sp>
  </dsp:spTree>
</dsp:drawing>
</file>

<file path=ppt/diagrams/drawing4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AECE344-691D-4B61-A069-D48439F1E69C}">
      <dsp:nvSpPr>
        <dsp:cNvPr id="0" name=""/>
        <dsp:cNvSpPr/>
      </dsp:nvSpPr>
      <dsp:spPr>
        <a:xfrm>
          <a:off x="1591534" y="-269404"/>
          <a:ext cx="1655631" cy="1808768"/>
        </a:xfrm>
        <a:prstGeom prst="ellipse">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533400">
            <a:lnSpc>
              <a:spcPct val="90000"/>
            </a:lnSpc>
            <a:spcBef>
              <a:spcPct val="0"/>
            </a:spcBef>
            <a:spcAft>
              <a:spcPct val="35000"/>
            </a:spcAft>
            <a:buNone/>
          </a:pPr>
          <a:r>
            <a:rPr lang="en-US" sz="1200" b="1" u="sng" kern="1200" baseline="0"/>
            <a:t>FALSE – Here’s why: </a:t>
          </a:r>
          <a:endParaRPr lang="en-US" sz="1200" kern="1200"/>
        </a:p>
      </dsp:txBody>
      <dsp:txXfrm>
        <a:off x="1833996" y="-4516"/>
        <a:ext cx="1170707" cy="1278992"/>
      </dsp:txXfrm>
    </dsp:sp>
    <dsp:sp modelId="{BA08BEEA-CC62-40D9-A52B-ACCDF7DF5B8F}">
      <dsp:nvSpPr>
        <dsp:cNvPr id="0" name=""/>
        <dsp:cNvSpPr/>
      </dsp:nvSpPr>
      <dsp:spPr>
        <a:xfrm rot="2700000">
          <a:off x="3029476" y="1000986"/>
          <a:ext cx="122218" cy="610459"/>
        </a:xfrm>
        <a:prstGeom prst="rightArrow">
          <a:avLst>
            <a:gd name="adj1" fmla="val 60000"/>
            <a:gd name="adj2" fmla="val 50000"/>
          </a:avLst>
        </a:prstGeom>
        <a:solidFill>
          <a:srgbClr val="00206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44500">
            <a:lnSpc>
              <a:spcPct val="90000"/>
            </a:lnSpc>
            <a:spcBef>
              <a:spcPct val="0"/>
            </a:spcBef>
            <a:spcAft>
              <a:spcPct val="35000"/>
            </a:spcAft>
            <a:buNone/>
          </a:pPr>
          <a:endParaRPr lang="en-US" sz="1000" kern="1200"/>
        </a:p>
      </dsp:txBody>
      <dsp:txXfrm>
        <a:off x="3034845" y="1110115"/>
        <a:ext cx="85553" cy="366275"/>
      </dsp:txXfrm>
    </dsp:sp>
    <dsp:sp modelId="{2A0B9805-D07D-46CA-9513-504115E2E339}">
      <dsp:nvSpPr>
        <dsp:cNvPr id="0" name=""/>
        <dsp:cNvSpPr/>
      </dsp:nvSpPr>
      <dsp:spPr>
        <a:xfrm>
          <a:off x="2937754" y="1076815"/>
          <a:ext cx="1655631" cy="1808768"/>
        </a:xfrm>
        <a:prstGeom prst="ellipse">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533400">
            <a:lnSpc>
              <a:spcPct val="90000"/>
            </a:lnSpc>
            <a:spcBef>
              <a:spcPct val="0"/>
            </a:spcBef>
            <a:spcAft>
              <a:spcPct val="35000"/>
            </a:spcAft>
            <a:buNone/>
          </a:pPr>
          <a:r>
            <a:rPr lang="en-US" sz="1200" kern="1200" baseline="0" dirty="0"/>
            <a:t>Gloves are not a substitute for good hand hygiene.</a:t>
          </a:r>
          <a:endParaRPr lang="en-US" sz="1200" kern="1200" dirty="0"/>
        </a:p>
      </dsp:txBody>
      <dsp:txXfrm>
        <a:off x="3180216" y="1341703"/>
        <a:ext cx="1170707" cy="1278992"/>
      </dsp:txXfrm>
    </dsp:sp>
    <dsp:sp modelId="{4FF6E024-DEF5-4A2B-BB3E-CCEED50D2CBF}">
      <dsp:nvSpPr>
        <dsp:cNvPr id="0" name=""/>
        <dsp:cNvSpPr/>
      </dsp:nvSpPr>
      <dsp:spPr>
        <a:xfrm rot="8100000">
          <a:off x="3033225" y="2347206"/>
          <a:ext cx="122218" cy="610459"/>
        </a:xfrm>
        <a:prstGeom prst="rightArrow">
          <a:avLst>
            <a:gd name="adj1" fmla="val 60000"/>
            <a:gd name="adj2" fmla="val 50000"/>
          </a:avLst>
        </a:prstGeom>
        <a:solidFill>
          <a:srgbClr val="00206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44500">
            <a:lnSpc>
              <a:spcPct val="90000"/>
            </a:lnSpc>
            <a:spcBef>
              <a:spcPct val="0"/>
            </a:spcBef>
            <a:spcAft>
              <a:spcPct val="35000"/>
            </a:spcAft>
            <a:buNone/>
          </a:pPr>
          <a:endParaRPr lang="en-US" sz="1000" kern="1200"/>
        </a:p>
      </dsp:txBody>
      <dsp:txXfrm rot="10800000">
        <a:off x="3064521" y="2456335"/>
        <a:ext cx="85553" cy="366275"/>
      </dsp:txXfrm>
    </dsp:sp>
    <dsp:sp modelId="{FC1402B6-E05C-49C0-933E-0E31714691D9}">
      <dsp:nvSpPr>
        <dsp:cNvPr id="0" name=""/>
        <dsp:cNvSpPr/>
      </dsp:nvSpPr>
      <dsp:spPr>
        <a:xfrm>
          <a:off x="1591534" y="2423035"/>
          <a:ext cx="1655631" cy="1808768"/>
        </a:xfrm>
        <a:prstGeom prst="ellipse">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533400">
            <a:lnSpc>
              <a:spcPct val="90000"/>
            </a:lnSpc>
            <a:spcBef>
              <a:spcPct val="0"/>
            </a:spcBef>
            <a:spcAft>
              <a:spcPct val="35000"/>
            </a:spcAft>
            <a:buNone/>
          </a:pPr>
          <a:r>
            <a:rPr lang="en-US" sz="1200" kern="1200" baseline="0"/>
            <a:t>Your hands sweat in gloves.</a:t>
          </a:r>
          <a:endParaRPr lang="en-US" sz="1200" kern="1200"/>
        </a:p>
      </dsp:txBody>
      <dsp:txXfrm>
        <a:off x="1833996" y="2687923"/>
        <a:ext cx="1170707" cy="1278992"/>
      </dsp:txXfrm>
    </dsp:sp>
    <dsp:sp modelId="{CC4C6A3F-0EDF-48C4-AB8B-F044A3ADCFCB}">
      <dsp:nvSpPr>
        <dsp:cNvPr id="0" name=""/>
        <dsp:cNvSpPr/>
      </dsp:nvSpPr>
      <dsp:spPr>
        <a:xfrm rot="13500000">
          <a:off x="1687004" y="2350954"/>
          <a:ext cx="122218" cy="610459"/>
        </a:xfrm>
        <a:prstGeom prst="rightArrow">
          <a:avLst>
            <a:gd name="adj1" fmla="val 60000"/>
            <a:gd name="adj2" fmla="val 50000"/>
          </a:avLst>
        </a:prstGeom>
        <a:solidFill>
          <a:srgbClr val="00206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44500">
            <a:lnSpc>
              <a:spcPct val="90000"/>
            </a:lnSpc>
            <a:spcBef>
              <a:spcPct val="0"/>
            </a:spcBef>
            <a:spcAft>
              <a:spcPct val="35000"/>
            </a:spcAft>
            <a:buNone/>
          </a:pPr>
          <a:endParaRPr lang="en-US" sz="1000" kern="1200"/>
        </a:p>
      </dsp:txBody>
      <dsp:txXfrm rot="10800000">
        <a:off x="1718300" y="2486009"/>
        <a:ext cx="85553" cy="366275"/>
      </dsp:txXfrm>
    </dsp:sp>
    <dsp:sp modelId="{CE402387-327C-4802-A32E-16F90581A07F}">
      <dsp:nvSpPr>
        <dsp:cNvPr id="0" name=""/>
        <dsp:cNvSpPr/>
      </dsp:nvSpPr>
      <dsp:spPr>
        <a:xfrm>
          <a:off x="245314" y="1076815"/>
          <a:ext cx="1655631" cy="1808768"/>
        </a:xfrm>
        <a:prstGeom prst="ellipse">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533400">
            <a:lnSpc>
              <a:spcPct val="90000"/>
            </a:lnSpc>
            <a:spcBef>
              <a:spcPct val="0"/>
            </a:spcBef>
            <a:spcAft>
              <a:spcPct val="35000"/>
            </a:spcAft>
            <a:buNone/>
          </a:pPr>
          <a:r>
            <a:rPr lang="en-US" sz="1200" i="1" kern="1200" baseline="0"/>
            <a:t>Bacteria thrive in a warm, moist environment . . . just like the one conveniently provided by your gloved hand.</a:t>
          </a:r>
          <a:endParaRPr lang="en-US" sz="1200" kern="1200"/>
        </a:p>
      </dsp:txBody>
      <dsp:txXfrm>
        <a:off x="487776" y="1341703"/>
        <a:ext cx="1170707" cy="1278992"/>
      </dsp:txXfrm>
    </dsp:sp>
    <dsp:sp modelId="{86041905-43B6-4DD9-BBC4-A564D3E5E733}">
      <dsp:nvSpPr>
        <dsp:cNvPr id="0" name=""/>
        <dsp:cNvSpPr/>
      </dsp:nvSpPr>
      <dsp:spPr>
        <a:xfrm rot="18900000">
          <a:off x="1683256" y="1004734"/>
          <a:ext cx="122218" cy="610459"/>
        </a:xfrm>
        <a:prstGeom prst="rightArrow">
          <a:avLst>
            <a:gd name="adj1" fmla="val 60000"/>
            <a:gd name="adj2" fmla="val 50000"/>
          </a:avLst>
        </a:prstGeom>
        <a:solidFill>
          <a:srgbClr val="00206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44500">
            <a:lnSpc>
              <a:spcPct val="90000"/>
            </a:lnSpc>
            <a:spcBef>
              <a:spcPct val="0"/>
            </a:spcBef>
            <a:spcAft>
              <a:spcPct val="35000"/>
            </a:spcAft>
            <a:buNone/>
          </a:pPr>
          <a:endParaRPr lang="en-US" sz="1000" kern="1200"/>
        </a:p>
      </dsp:txBody>
      <dsp:txXfrm>
        <a:off x="1688625" y="1139789"/>
        <a:ext cx="85553" cy="366275"/>
      </dsp:txXfrm>
    </dsp:sp>
  </dsp:spTree>
</dsp:drawing>
</file>

<file path=ppt/diagrams/drawing4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3C26E9B-720B-47C5-B2C0-B5759B285207}">
      <dsp:nvSpPr>
        <dsp:cNvPr id="0" name=""/>
        <dsp:cNvSpPr/>
      </dsp:nvSpPr>
      <dsp:spPr>
        <a:xfrm>
          <a:off x="0" y="0"/>
          <a:ext cx="8991600" cy="503685"/>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US" sz="2100" kern="1200" dirty="0"/>
            <a:t>“I wore gloves, so I don’t need to wash my hands because they aren’t dirty.”</a:t>
          </a:r>
        </a:p>
      </dsp:txBody>
      <dsp:txXfrm>
        <a:off x="24588" y="24588"/>
        <a:ext cx="8942424" cy="454509"/>
      </dsp:txXfrm>
    </dsp:sp>
  </dsp:spTree>
</dsp:drawing>
</file>

<file path=ppt/diagrams/drawing4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370C99A-FAF5-4A9B-B030-15494325DBE3}">
      <dsp:nvSpPr>
        <dsp:cNvPr id="0" name=""/>
        <dsp:cNvSpPr/>
      </dsp:nvSpPr>
      <dsp:spPr>
        <a:xfrm>
          <a:off x="0" y="19382"/>
          <a:ext cx="2027583" cy="2340000"/>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dirty="0"/>
            <a:t>Gloves may have microscopic holes large enough for microbes to enter!</a:t>
          </a:r>
        </a:p>
      </dsp:txBody>
      <dsp:txXfrm>
        <a:off x="98978" y="118360"/>
        <a:ext cx="1829627" cy="2142044"/>
      </dsp:txXfrm>
    </dsp:sp>
  </dsp:spTree>
</dsp:drawing>
</file>

<file path=ppt/diagrams/drawing4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AFE57A2-D630-4764-B37D-66584E985896}">
      <dsp:nvSpPr>
        <dsp:cNvPr id="0" name=""/>
        <dsp:cNvSpPr/>
      </dsp:nvSpPr>
      <dsp:spPr>
        <a:xfrm>
          <a:off x="3324" y="0"/>
          <a:ext cx="8222950" cy="3276600"/>
        </a:xfrm>
        <a:prstGeom prst="rightArrow">
          <a:avLst/>
        </a:prstGeom>
        <a:solidFill>
          <a:srgbClr val="00B050"/>
        </a:solidFill>
        <a:ln>
          <a:noFill/>
        </a:ln>
        <a:effectLst/>
      </dsp:spPr>
      <dsp:style>
        <a:lnRef idx="0">
          <a:scrgbClr r="0" g="0" b="0"/>
        </a:lnRef>
        <a:fillRef idx="1">
          <a:scrgbClr r="0" g="0" b="0"/>
        </a:fillRef>
        <a:effectRef idx="0">
          <a:scrgbClr r="0" g="0" b="0"/>
        </a:effectRef>
        <a:fontRef idx="minor"/>
      </dsp:style>
    </dsp:sp>
    <dsp:sp modelId="{FFE60A10-6298-42B1-9A78-459BB1CF7F83}">
      <dsp:nvSpPr>
        <dsp:cNvPr id="0" name=""/>
        <dsp:cNvSpPr/>
      </dsp:nvSpPr>
      <dsp:spPr>
        <a:xfrm>
          <a:off x="8840" y="982980"/>
          <a:ext cx="2648902" cy="1310640"/>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baseline="0" dirty="0"/>
            <a:t>If you are not sure how to do something correctly, always ask your supervisor* first.</a:t>
          </a:r>
          <a:endParaRPr lang="en-US" sz="1800" kern="1200" dirty="0"/>
        </a:p>
      </dsp:txBody>
      <dsp:txXfrm>
        <a:off x="72820" y="1046960"/>
        <a:ext cx="2520942" cy="1182680"/>
      </dsp:txXfrm>
    </dsp:sp>
    <dsp:sp modelId="{BE2A6DA2-07D0-455F-8537-CDC11E2A5C4D}">
      <dsp:nvSpPr>
        <dsp:cNvPr id="0" name=""/>
        <dsp:cNvSpPr/>
      </dsp:nvSpPr>
      <dsp:spPr>
        <a:xfrm>
          <a:off x="2790348" y="982980"/>
          <a:ext cx="2648902" cy="1310640"/>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baseline="0"/>
            <a:t>Mistakes and accidents </a:t>
          </a:r>
          <a:r>
            <a:rPr lang="en-US" sz="1800" u="sng" kern="1200" baseline="0"/>
            <a:t>can</a:t>
          </a:r>
          <a:r>
            <a:rPr lang="en-US" sz="1800" kern="1200" baseline="0"/>
            <a:t> happen, but it’s always better to be safe than sorry – so ask first!</a:t>
          </a:r>
          <a:endParaRPr lang="en-US" sz="1800" kern="1200"/>
        </a:p>
      </dsp:txBody>
      <dsp:txXfrm>
        <a:off x="2854328" y="1046960"/>
        <a:ext cx="2520942" cy="1182680"/>
      </dsp:txXfrm>
    </dsp:sp>
    <dsp:sp modelId="{E7DC1597-19C6-4E59-9526-F43756DD4036}">
      <dsp:nvSpPr>
        <dsp:cNvPr id="0" name=""/>
        <dsp:cNvSpPr/>
      </dsp:nvSpPr>
      <dsp:spPr>
        <a:xfrm>
          <a:off x="5571857" y="982980"/>
          <a:ext cx="2648902" cy="1310640"/>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baseline="0"/>
            <a:t>There’s no such thing as a stupid question!</a:t>
          </a:r>
          <a:endParaRPr lang="en-US" sz="1800" kern="1200"/>
        </a:p>
      </dsp:txBody>
      <dsp:txXfrm>
        <a:off x="5635837" y="1046960"/>
        <a:ext cx="2520942" cy="1182680"/>
      </dsp:txXfrm>
    </dsp:sp>
  </dsp:spTree>
</dsp:drawing>
</file>

<file path=ppt/diagrams/drawing4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9DF3A1C-16E9-421D-973A-8FA2B086B045}">
      <dsp:nvSpPr>
        <dsp:cNvPr id="0" name=""/>
        <dsp:cNvSpPr/>
      </dsp:nvSpPr>
      <dsp:spPr>
        <a:xfrm>
          <a:off x="0" y="4770"/>
          <a:ext cx="6904235" cy="676260"/>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US" sz="1700" kern="1200" dirty="0"/>
            <a:t>*May be your professor, Principal Investigator in a research setting, teaching assistant, or lab supervisor</a:t>
          </a:r>
        </a:p>
      </dsp:txBody>
      <dsp:txXfrm>
        <a:off x="33012" y="37782"/>
        <a:ext cx="6838211" cy="610236"/>
      </dsp:txXfrm>
    </dsp:sp>
  </dsp:spTree>
</dsp:drawing>
</file>

<file path=ppt/diagrams/drawing4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8ADD876-F3F2-4CB7-A712-C54B9B161AEB}">
      <dsp:nvSpPr>
        <dsp:cNvPr id="0" name=""/>
        <dsp:cNvSpPr/>
      </dsp:nvSpPr>
      <dsp:spPr>
        <a:xfrm>
          <a:off x="0" y="254256"/>
          <a:ext cx="6934200" cy="1497563"/>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l" defTabSz="1200150">
            <a:lnSpc>
              <a:spcPct val="90000"/>
            </a:lnSpc>
            <a:spcBef>
              <a:spcPct val="0"/>
            </a:spcBef>
            <a:spcAft>
              <a:spcPct val="35000"/>
            </a:spcAft>
            <a:buNone/>
          </a:pPr>
          <a:r>
            <a:rPr lang="en-US" sz="2700" kern="1200" baseline="0" dirty="0"/>
            <a:t>Don’t be afraid to report any incident in the lab</a:t>
          </a:r>
          <a:endParaRPr lang="en-US" sz="2700" kern="1200" dirty="0"/>
        </a:p>
      </dsp:txBody>
      <dsp:txXfrm>
        <a:off x="73105" y="327361"/>
        <a:ext cx="6787990" cy="1351353"/>
      </dsp:txXfrm>
    </dsp:sp>
    <dsp:sp modelId="{315FC455-5E05-40BC-BE58-C4777FB03C3B}">
      <dsp:nvSpPr>
        <dsp:cNvPr id="0" name=""/>
        <dsp:cNvSpPr/>
      </dsp:nvSpPr>
      <dsp:spPr>
        <a:xfrm>
          <a:off x="0" y="1829580"/>
          <a:ext cx="6934200" cy="1497563"/>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l" defTabSz="1200150">
            <a:lnSpc>
              <a:spcPct val="90000"/>
            </a:lnSpc>
            <a:spcBef>
              <a:spcPct val="0"/>
            </a:spcBef>
            <a:spcAft>
              <a:spcPct val="35000"/>
            </a:spcAft>
            <a:buNone/>
          </a:pPr>
          <a:r>
            <a:rPr lang="en-US" sz="2700" kern="1200" baseline="0" dirty="0"/>
            <a:t>No spill or accident is too small to report to your supervisor, even if it only involved something non-infectious or non-recombinant </a:t>
          </a:r>
          <a:endParaRPr lang="en-US" sz="2700" kern="1200" dirty="0"/>
        </a:p>
      </dsp:txBody>
      <dsp:txXfrm>
        <a:off x="73105" y="1902685"/>
        <a:ext cx="6787990" cy="1351353"/>
      </dsp:txXfrm>
    </dsp:sp>
  </dsp:spTree>
</dsp:drawing>
</file>

<file path=ppt/diagrams/layout1.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hList7">
  <dgm:title val=""/>
  <dgm:desc val=""/>
  <dgm:catLst>
    <dgm:cat type="list" pri="12000"/>
    <dgm:cat type="process" pri="20000"/>
    <dgm:cat type="relationship" pri="14000"/>
    <dgm:cat type="convert" pri="8000"/>
    <dgm:cat type="picture" pri="25000"/>
    <dgm:cat type="pictureconvert" pri="2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fgShape" refType="w" fact="0.92"/>
      <dgm:constr type="h" for="ch" forName="fgShape" refType="h" fact="0.15"/>
      <dgm:constr type="b" for="ch" forName="fgShape" refType="h" fact="0.95"/>
      <dgm:constr type="ctrX" for="ch" forName="fgShape" refType="w" fact="0.5"/>
      <dgm:constr type="w" for="ch" forName="linComp" refType="w"/>
      <dgm:constr type="h" for="ch" forName="linComp" refType="h"/>
      <dgm:constr type="ctrX" for="ch" forName="linComp" refType="w" fact="0.5"/>
    </dgm:constrLst>
    <dgm:ruleLst/>
    <dgm:layoutNode name="fgShape" styleLbl="fgShp">
      <dgm:alg type="sp"/>
      <dgm:shape xmlns:r="http://schemas.openxmlformats.org/officeDocument/2006/relationships" type="leftRightArrow" r:blip="" zOrderOff="99999">
        <dgm:adjLst/>
      </dgm:shape>
      <dgm:presOf/>
      <dgm:constrLst/>
      <dgm:ruleLst/>
    </dgm:layoutNode>
    <dgm:layoutNode name="linComp">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03"/>
        <dgm:constr type="primFontSz" for="des" ptType="node" op="equ" val="65"/>
      </dgm:constrLst>
      <dgm:ruleLst/>
      <dgm:forEach name="nodesForEach" axis="ch" ptType="node">
        <dgm:layoutNode name="compNode">
          <dgm:alg type="composite"/>
          <dgm:shape xmlns:r="http://schemas.openxmlformats.org/officeDocument/2006/relationships" r:blip="">
            <dgm:adjLst/>
          </dgm:shape>
          <dgm:presOf/>
          <dgm:constrLst>
            <dgm:constr type="w" for="ch" forName="bkgdShape" refType="w"/>
            <dgm:constr type="h" for="ch" forName="bkgdShape" refType="h"/>
            <dgm:constr type="w" for="ch" forName="nodeTx" refType="w"/>
            <dgm:constr type="h" for="ch" forName="nodeTx" refType="h" fact="0.4"/>
            <dgm:constr type="b" for="ch" forName="nodeTx" refType="h" fact="0.8"/>
            <dgm:constr type="w" for="ch" forName="invisiNode" refType="w" fact="0.01"/>
            <dgm:constr type="h" for="ch" forName="invisiNode" refType="h" fact="0.06"/>
            <dgm:constr type="t" for="ch" forName="invisiNode"/>
            <dgm:constr type="ctrX" for="ch" forName="invisiNode" refType="w" fact="0.5"/>
            <dgm:constr type="h" for="ch" forName="imagNode" refType="h" fact="0.333"/>
            <dgm:constr type="w" for="ch" forName="imagNode" refType="h" refFor="ch" refForName="imagNode"/>
            <dgm:constr type="ctrX" for="ch" forName="imagNode" refType="w" fact="0.5"/>
            <dgm:constr type="t" for="ch" forName="imagNode" refType="h" fact="0.06"/>
            <dgm:constr type="w" for="ch" forName="imagNode" refType="w" op="lte" fact="0.94"/>
          </dgm:constrLst>
          <dgm:ruleLst/>
          <dgm:layoutNode name="bkgdShape">
            <dgm:alg type="sp"/>
            <dgm:shape xmlns:r="http://schemas.openxmlformats.org/officeDocument/2006/relationships" type="roundRect" r:blip="">
              <dgm:adjLst>
                <dgm:adj idx="1" val="0.1"/>
              </dgm:adjLst>
            </dgm:shape>
            <dgm:presOf axis="desOrSelf" ptType="node"/>
            <dgm:constrLst/>
            <dgm:ruleLst/>
          </dgm:layoutNode>
          <dgm:layoutNode name="nodeTx">
            <dgm:varLst>
              <dgm:bulletEnabled val="1"/>
            </dgm:varLst>
            <dgm:alg type="tx">
              <dgm:param type="txAnchorVert" val="mid"/>
              <dgm:param type="txAnchorHorzCh" val="ctr"/>
              <dgm:param type="stBulletLvl" val="2"/>
            </dgm:alg>
            <dgm:shape xmlns:r="http://schemas.openxmlformats.org/officeDocument/2006/relationships" type="rect" r:blip="" hideGeom="1">
              <dgm:adjLst/>
            </dgm:shape>
            <dgm:presOf axis="desOrSelf" ptType="node"/>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ellipse" r:blip="" blipPhldr="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9.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10.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1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2.xml><?xml version="1.0" encoding="utf-8"?>
<dgm:layoutDef xmlns:dgm="http://schemas.openxmlformats.org/drawingml/2006/diagram" xmlns:a="http://schemas.openxmlformats.org/drawingml/2006/main" uniqueId="urn:microsoft.com/office/officeart/2005/8/layout/hList7">
  <dgm:title val=""/>
  <dgm:desc val=""/>
  <dgm:catLst>
    <dgm:cat type="list" pri="12000"/>
    <dgm:cat type="process" pri="20000"/>
    <dgm:cat type="relationship" pri="14000"/>
    <dgm:cat type="convert" pri="8000"/>
    <dgm:cat type="picture" pri="25000"/>
    <dgm:cat type="pictureconvert" pri="2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fgShape" refType="w" fact="0.92"/>
      <dgm:constr type="h" for="ch" forName="fgShape" refType="h" fact="0.15"/>
      <dgm:constr type="b" for="ch" forName="fgShape" refType="h" fact="0.95"/>
      <dgm:constr type="ctrX" for="ch" forName="fgShape" refType="w" fact="0.5"/>
      <dgm:constr type="w" for="ch" forName="linComp" refType="w"/>
      <dgm:constr type="h" for="ch" forName="linComp" refType="h"/>
      <dgm:constr type="ctrX" for="ch" forName="linComp" refType="w" fact="0.5"/>
    </dgm:constrLst>
    <dgm:ruleLst/>
    <dgm:layoutNode name="fgShape" styleLbl="fgShp">
      <dgm:alg type="sp"/>
      <dgm:shape xmlns:r="http://schemas.openxmlformats.org/officeDocument/2006/relationships" type="leftRightArrow" r:blip="" zOrderOff="99999">
        <dgm:adjLst/>
      </dgm:shape>
      <dgm:presOf/>
      <dgm:constrLst/>
      <dgm:ruleLst/>
    </dgm:layoutNode>
    <dgm:layoutNode name="linComp">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03"/>
        <dgm:constr type="primFontSz" for="des" ptType="node" op="equ" val="65"/>
      </dgm:constrLst>
      <dgm:ruleLst/>
      <dgm:forEach name="nodesForEach" axis="ch" ptType="node">
        <dgm:layoutNode name="compNode">
          <dgm:alg type="composite"/>
          <dgm:shape xmlns:r="http://schemas.openxmlformats.org/officeDocument/2006/relationships" r:blip="">
            <dgm:adjLst/>
          </dgm:shape>
          <dgm:presOf/>
          <dgm:constrLst>
            <dgm:constr type="w" for="ch" forName="bkgdShape" refType="w"/>
            <dgm:constr type="h" for="ch" forName="bkgdShape" refType="h"/>
            <dgm:constr type="w" for="ch" forName="nodeTx" refType="w"/>
            <dgm:constr type="h" for="ch" forName="nodeTx" refType="h" fact="0.4"/>
            <dgm:constr type="b" for="ch" forName="nodeTx" refType="h" fact="0.8"/>
            <dgm:constr type="w" for="ch" forName="invisiNode" refType="w" fact="0.01"/>
            <dgm:constr type="h" for="ch" forName="invisiNode" refType="h" fact="0.06"/>
            <dgm:constr type="t" for="ch" forName="invisiNode"/>
            <dgm:constr type="ctrX" for="ch" forName="invisiNode" refType="w" fact="0.5"/>
            <dgm:constr type="h" for="ch" forName="imagNode" refType="h" fact="0.333"/>
            <dgm:constr type="w" for="ch" forName="imagNode" refType="h" refFor="ch" refForName="imagNode"/>
            <dgm:constr type="ctrX" for="ch" forName="imagNode" refType="w" fact="0.5"/>
            <dgm:constr type="t" for="ch" forName="imagNode" refType="h" fact="0.06"/>
            <dgm:constr type="w" for="ch" forName="imagNode" refType="w" op="lte" fact="0.94"/>
          </dgm:constrLst>
          <dgm:ruleLst/>
          <dgm:layoutNode name="bkgdShape">
            <dgm:alg type="sp"/>
            <dgm:shape xmlns:r="http://schemas.openxmlformats.org/officeDocument/2006/relationships" type="roundRect" r:blip="">
              <dgm:adjLst>
                <dgm:adj idx="1" val="0.1"/>
              </dgm:adjLst>
            </dgm:shape>
            <dgm:presOf axis="desOrSelf" ptType="node"/>
            <dgm:constrLst/>
            <dgm:ruleLst/>
          </dgm:layoutNode>
          <dgm:layoutNode name="nodeTx">
            <dgm:varLst>
              <dgm:bulletEnabled val="1"/>
            </dgm:varLst>
            <dgm:alg type="tx">
              <dgm:param type="txAnchorVert" val="mid"/>
              <dgm:param type="txAnchorHorzCh" val="ctr"/>
              <dgm:param type="stBulletLvl" val="2"/>
            </dgm:alg>
            <dgm:shape xmlns:r="http://schemas.openxmlformats.org/officeDocument/2006/relationships" type="rect" r:blip="" hideGeom="1">
              <dgm:adjLst/>
            </dgm:shape>
            <dgm:presOf axis="desOrSelf" ptType="node"/>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ellipse" r:blip="" blipPhldr="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layoutDef>
</file>

<file path=ppt/diagrams/layout1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5.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16.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1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8.xml><?xml version="1.0" encoding="utf-8"?>
<dgm:layoutDef xmlns:dgm="http://schemas.openxmlformats.org/drawingml/2006/diagram" xmlns:a="http://schemas.openxmlformats.org/drawingml/2006/main" uniqueId="urn:microsoft.com/office/officeart/2005/8/layout/cycle2">
  <dgm:title val=""/>
  <dgm:desc val=""/>
  <dgm:catLst>
    <dgm:cat type="cycle" pri="1000"/>
    <dgm:cat type="convert" pri="10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onstrLst>
      <dgm:constr type="w" for="ch" ptType="node" refType="w"/>
      <dgm:constr type="w" for="ch" ptType="sibTrans" refType="w" refFor="ch" refPtType="node" op="equ" fact="0.25"/>
      <dgm:constr type="sibSp" refType="w" refFor="ch" refPtType="node" fact="0.5"/>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sibTransForEach" axis="followSib" ptType="sibTrans" hideLastTrans="0" cnt="1">
            <dgm:layoutNode name="sibTrans">
              <dgm:choose name="Name11">
                <dgm:if name="Name12" axis="par ch" ptType="doc node" func="cnt" op="lt" val="3">
                  <dgm:alg type="conn">
                    <dgm:param type="begPts" val="radial"/>
                    <dgm:param type="endPts" val="radial"/>
                  </dgm:alg>
                </dgm:if>
                <dgm:else name="Name13">
                  <dgm:alg type="conn">
                    <dgm:param type="begPts" val="auto"/>
                    <dgm:param type="endPts" val="auto"/>
                  </dgm:alg>
                </dgm:else>
              </dgm:choose>
              <dgm:shape xmlns:r="http://schemas.openxmlformats.org/officeDocument/2006/relationships" type="conn" r:blip="">
                <dgm:adjLst/>
              </dgm:shape>
              <dgm:presOf axis="self"/>
              <dgm:constrLst>
                <dgm:constr type="h" refType="w" fact="1.35"/>
                <dgm:constr type="connDist"/>
                <dgm:constr type="w" for="ch" refType="connDist" fact="0.45"/>
                <dgm:constr type="h" for="ch" refType="h"/>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if>
        <dgm:else name="Name14"/>
      </dgm:choose>
    </dgm:forEach>
  </dgm:layoutNode>
</dgm:layoutDef>
</file>

<file path=ppt/diagrams/layout19.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2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2.xml><?xml version="1.0" encoding="utf-8"?>
<dgm:layoutDef xmlns:dgm="http://schemas.openxmlformats.org/drawingml/2006/diagram" xmlns:a="http://schemas.openxmlformats.org/drawingml/2006/main" uniqueId="urn:microsoft.com/office/officeart/2005/8/layout/hList7">
  <dgm:title val=""/>
  <dgm:desc val=""/>
  <dgm:catLst>
    <dgm:cat type="list" pri="12000"/>
    <dgm:cat type="process" pri="20000"/>
    <dgm:cat type="relationship" pri="14000"/>
    <dgm:cat type="convert" pri="8000"/>
    <dgm:cat type="picture" pri="25000"/>
    <dgm:cat type="pictureconvert" pri="2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fgShape" refType="w" fact="0.92"/>
      <dgm:constr type="h" for="ch" forName="fgShape" refType="h" fact="0.15"/>
      <dgm:constr type="b" for="ch" forName="fgShape" refType="h" fact="0.95"/>
      <dgm:constr type="ctrX" for="ch" forName="fgShape" refType="w" fact="0.5"/>
      <dgm:constr type="w" for="ch" forName="linComp" refType="w"/>
      <dgm:constr type="h" for="ch" forName="linComp" refType="h"/>
      <dgm:constr type="ctrX" for="ch" forName="linComp" refType="w" fact="0.5"/>
    </dgm:constrLst>
    <dgm:ruleLst/>
    <dgm:layoutNode name="fgShape" styleLbl="fgShp">
      <dgm:alg type="sp"/>
      <dgm:shape xmlns:r="http://schemas.openxmlformats.org/officeDocument/2006/relationships" type="leftRightArrow" r:blip="" zOrderOff="99999">
        <dgm:adjLst/>
      </dgm:shape>
      <dgm:presOf/>
      <dgm:constrLst/>
      <dgm:ruleLst/>
    </dgm:layoutNode>
    <dgm:layoutNode name="linComp">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03"/>
        <dgm:constr type="primFontSz" for="des" ptType="node" op="equ" val="65"/>
      </dgm:constrLst>
      <dgm:ruleLst/>
      <dgm:forEach name="nodesForEach" axis="ch" ptType="node">
        <dgm:layoutNode name="compNode">
          <dgm:alg type="composite"/>
          <dgm:shape xmlns:r="http://schemas.openxmlformats.org/officeDocument/2006/relationships" r:blip="">
            <dgm:adjLst/>
          </dgm:shape>
          <dgm:presOf/>
          <dgm:constrLst>
            <dgm:constr type="w" for="ch" forName="bkgdShape" refType="w"/>
            <dgm:constr type="h" for="ch" forName="bkgdShape" refType="h"/>
            <dgm:constr type="w" for="ch" forName="nodeTx" refType="w"/>
            <dgm:constr type="h" for="ch" forName="nodeTx" refType="h" fact="0.4"/>
            <dgm:constr type="b" for="ch" forName="nodeTx" refType="h" fact="0.8"/>
            <dgm:constr type="w" for="ch" forName="invisiNode" refType="w" fact="0.01"/>
            <dgm:constr type="h" for="ch" forName="invisiNode" refType="h" fact="0.06"/>
            <dgm:constr type="t" for="ch" forName="invisiNode"/>
            <dgm:constr type="ctrX" for="ch" forName="invisiNode" refType="w" fact="0.5"/>
            <dgm:constr type="h" for="ch" forName="imagNode" refType="h" fact="0.333"/>
            <dgm:constr type="w" for="ch" forName="imagNode" refType="h" refFor="ch" refForName="imagNode"/>
            <dgm:constr type="ctrX" for="ch" forName="imagNode" refType="w" fact="0.5"/>
            <dgm:constr type="t" for="ch" forName="imagNode" refType="h" fact="0.06"/>
            <dgm:constr type="w" for="ch" forName="imagNode" refType="w" op="lte" fact="0.94"/>
          </dgm:constrLst>
          <dgm:ruleLst/>
          <dgm:layoutNode name="bkgdShape">
            <dgm:alg type="sp"/>
            <dgm:shape xmlns:r="http://schemas.openxmlformats.org/officeDocument/2006/relationships" type="roundRect" r:blip="">
              <dgm:adjLst>
                <dgm:adj idx="1" val="0.1"/>
              </dgm:adjLst>
            </dgm:shape>
            <dgm:presOf axis="desOrSelf" ptType="node"/>
            <dgm:constrLst/>
            <dgm:ruleLst/>
          </dgm:layoutNode>
          <dgm:layoutNode name="nodeTx">
            <dgm:varLst>
              <dgm:bulletEnabled val="1"/>
            </dgm:varLst>
            <dgm:alg type="tx">
              <dgm:param type="txAnchorVert" val="mid"/>
              <dgm:param type="txAnchorHorzCh" val="ctr"/>
              <dgm:param type="stBulletLvl" val="2"/>
            </dgm:alg>
            <dgm:shape xmlns:r="http://schemas.openxmlformats.org/officeDocument/2006/relationships" type="rect" r:blip="" hideGeom="1">
              <dgm:adjLst/>
            </dgm:shape>
            <dgm:presOf axis="desOrSelf" ptType="node"/>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ellipse" r:blip="" blipPhldr="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layoutDef>
</file>

<file path=ppt/diagrams/layout2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6.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27.xml><?xml version="1.0" encoding="utf-8"?>
<dgm:layoutDef xmlns:dgm="http://schemas.openxmlformats.org/drawingml/2006/diagram" xmlns:a="http://schemas.openxmlformats.org/drawingml/2006/main" uniqueId="urn:microsoft.com/office/officeart/2005/8/layout/cycle2">
  <dgm:title val=""/>
  <dgm:desc val=""/>
  <dgm:catLst>
    <dgm:cat type="cycle" pri="1000"/>
    <dgm:cat type="convert" pri="10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onstrLst>
      <dgm:constr type="w" for="ch" ptType="node" refType="w"/>
      <dgm:constr type="w" for="ch" ptType="sibTrans" refType="w" refFor="ch" refPtType="node" op="equ" fact="0.25"/>
      <dgm:constr type="sibSp" refType="w" refFor="ch" refPtType="node" fact="0.5"/>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sibTransForEach" axis="followSib" ptType="sibTrans" hideLastTrans="0" cnt="1">
            <dgm:layoutNode name="sibTrans">
              <dgm:choose name="Name11">
                <dgm:if name="Name12" axis="par ch" ptType="doc node" func="cnt" op="lt" val="3">
                  <dgm:alg type="conn">
                    <dgm:param type="begPts" val="radial"/>
                    <dgm:param type="endPts" val="radial"/>
                  </dgm:alg>
                </dgm:if>
                <dgm:else name="Name13">
                  <dgm:alg type="conn">
                    <dgm:param type="begPts" val="auto"/>
                    <dgm:param type="endPts" val="auto"/>
                  </dgm:alg>
                </dgm:else>
              </dgm:choose>
              <dgm:shape xmlns:r="http://schemas.openxmlformats.org/officeDocument/2006/relationships" type="conn" r:blip="">
                <dgm:adjLst/>
              </dgm:shape>
              <dgm:presOf axis="self"/>
              <dgm:constrLst>
                <dgm:constr type="h" refType="w" fact="1.35"/>
                <dgm:constr type="connDist"/>
                <dgm:constr type="w" for="ch" refType="connDist" fact="0.45"/>
                <dgm:constr type="h" for="ch" refType="h"/>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if>
        <dgm:else name="Name14"/>
      </dgm:choose>
    </dgm:forEach>
  </dgm:layoutNode>
</dgm:layoutDef>
</file>

<file path=ppt/diagrams/layout28.xml><?xml version="1.0" encoding="utf-8"?>
<dgm:layoutDef xmlns:dgm="http://schemas.openxmlformats.org/drawingml/2006/diagram" xmlns:a="http://schemas.openxmlformats.org/drawingml/2006/main" uniqueId="urn:microsoft.com/office/officeart/2005/8/layout/hList7">
  <dgm:title val=""/>
  <dgm:desc val=""/>
  <dgm:catLst>
    <dgm:cat type="list" pri="12000"/>
    <dgm:cat type="process" pri="20000"/>
    <dgm:cat type="relationship" pri="14000"/>
    <dgm:cat type="convert" pri="8000"/>
    <dgm:cat type="picture" pri="25000"/>
    <dgm:cat type="pictureconvert" pri="2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fgShape" refType="w" fact="0.92"/>
      <dgm:constr type="h" for="ch" forName="fgShape" refType="h" fact="0.15"/>
      <dgm:constr type="b" for="ch" forName="fgShape" refType="h" fact="0.95"/>
      <dgm:constr type="ctrX" for="ch" forName="fgShape" refType="w" fact="0.5"/>
      <dgm:constr type="w" for="ch" forName="linComp" refType="w"/>
      <dgm:constr type="h" for="ch" forName="linComp" refType="h"/>
      <dgm:constr type="ctrX" for="ch" forName="linComp" refType="w" fact="0.5"/>
    </dgm:constrLst>
    <dgm:ruleLst/>
    <dgm:layoutNode name="fgShape" styleLbl="fgShp">
      <dgm:alg type="sp"/>
      <dgm:shape xmlns:r="http://schemas.openxmlformats.org/officeDocument/2006/relationships" type="leftRightArrow" r:blip="" zOrderOff="99999">
        <dgm:adjLst/>
      </dgm:shape>
      <dgm:presOf/>
      <dgm:constrLst/>
      <dgm:ruleLst/>
    </dgm:layoutNode>
    <dgm:layoutNode name="linComp">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03"/>
        <dgm:constr type="primFontSz" for="des" ptType="node" op="equ" val="65"/>
      </dgm:constrLst>
      <dgm:ruleLst/>
      <dgm:forEach name="nodesForEach" axis="ch" ptType="node">
        <dgm:layoutNode name="compNode">
          <dgm:alg type="composite"/>
          <dgm:shape xmlns:r="http://schemas.openxmlformats.org/officeDocument/2006/relationships" r:blip="">
            <dgm:adjLst/>
          </dgm:shape>
          <dgm:presOf/>
          <dgm:constrLst>
            <dgm:constr type="w" for="ch" forName="bkgdShape" refType="w"/>
            <dgm:constr type="h" for="ch" forName="bkgdShape" refType="h"/>
            <dgm:constr type="w" for="ch" forName="nodeTx" refType="w"/>
            <dgm:constr type="h" for="ch" forName="nodeTx" refType="h" fact="0.4"/>
            <dgm:constr type="b" for="ch" forName="nodeTx" refType="h" fact="0.8"/>
            <dgm:constr type="w" for="ch" forName="invisiNode" refType="w" fact="0.01"/>
            <dgm:constr type="h" for="ch" forName="invisiNode" refType="h" fact="0.06"/>
            <dgm:constr type="t" for="ch" forName="invisiNode"/>
            <dgm:constr type="ctrX" for="ch" forName="invisiNode" refType="w" fact="0.5"/>
            <dgm:constr type="h" for="ch" forName="imagNode" refType="h" fact="0.333"/>
            <dgm:constr type="w" for="ch" forName="imagNode" refType="h" refFor="ch" refForName="imagNode"/>
            <dgm:constr type="ctrX" for="ch" forName="imagNode" refType="w" fact="0.5"/>
            <dgm:constr type="t" for="ch" forName="imagNode" refType="h" fact="0.06"/>
            <dgm:constr type="w" for="ch" forName="imagNode" refType="w" op="lte" fact="0.94"/>
          </dgm:constrLst>
          <dgm:ruleLst/>
          <dgm:layoutNode name="bkgdShape">
            <dgm:alg type="sp"/>
            <dgm:shape xmlns:r="http://schemas.openxmlformats.org/officeDocument/2006/relationships" type="roundRect" r:blip="">
              <dgm:adjLst>
                <dgm:adj idx="1" val="0.1"/>
              </dgm:adjLst>
            </dgm:shape>
            <dgm:presOf axis="desOrSelf" ptType="node"/>
            <dgm:constrLst/>
            <dgm:ruleLst/>
          </dgm:layoutNode>
          <dgm:layoutNode name="nodeTx">
            <dgm:varLst>
              <dgm:bulletEnabled val="1"/>
            </dgm:varLst>
            <dgm:alg type="tx">
              <dgm:param type="txAnchorVert" val="mid"/>
              <dgm:param type="txAnchorHorzCh" val="ctr"/>
              <dgm:param type="stBulletLvl" val="2"/>
            </dgm:alg>
            <dgm:shape xmlns:r="http://schemas.openxmlformats.org/officeDocument/2006/relationships" type="rect" r:blip="" hideGeom="1">
              <dgm:adjLst/>
            </dgm:shape>
            <dgm:presOf axis="desOrSelf" ptType="node"/>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ellipse" r:blip="" blipPhldr="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layoutDef>
</file>

<file path=ppt/diagrams/layout2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1.xml><?xml version="1.0" encoding="utf-8"?>
<dgm:layoutDef xmlns:dgm="http://schemas.openxmlformats.org/drawingml/2006/diagram" xmlns:a="http://schemas.openxmlformats.org/drawingml/2006/main" uniqueId="urn:microsoft.com/office/officeart/2005/8/layout/hList7">
  <dgm:title val=""/>
  <dgm:desc val=""/>
  <dgm:catLst>
    <dgm:cat type="list" pri="12000"/>
    <dgm:cat type="process" pri="20000"/>
    <dgm:cat type="relationship" pri="14000"/>
    <dgm:cat type="convert" pri="8000"/>
    <dgm:cat type="picture" pri="25000"/>
    <dgm:cat type="pictureconvert" pri="2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fgShape" refType="w" fact="0.92"/>
      <dgm:constr type="h" for="ch" forName="fgShape" refType="h" fact="0.15"/>
      <dgm:constr type="b" for="ch" forName="fgShape" refType="h" fact="0.95"/>
      <dgm:constr type="ctrX" for="ch" forName="fgShape" refType="w" fact="0.5"/>
      <dgm:constr type="w" for="ch" forName="linComp" refType="w"/>
      <dgm:constr type="h" for="ch" forName="linComp" refType="h"/>
      <dgm:constr type="ctrX" for="ch" forName="linComp" refType="w" fact="0.5"/>
    </dgm:constrLst>
    <dgm:ruleLst/>
    <dgm:layoutNode name="fgShape" styleLbl="fgShp">
      <dgm:alg type="sp"/>
      <dgm:shape xmlns:r="http://schemas.openxmlformats.org/officeDocument/2006/relationships" type="leftRightArrow" r:blip="" zOrderOff="99999">
        <dgm:adjLst/>
      </dgm:shape>
      <dgm:presOf/>
      <dgm:constrLst/>
      <dgm:ruleLst/>
    </dgm:layoutNode>
    <dgm:layoutNode name="linComp">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03"/>
        <dgm:constr type="primFontSz" for="des" ptType="node" op="equ" val="65"/>
      </dgm:constrLst>
      <dgm:ruleLst/>
      <dgm:forEach name="nodesForEach" axis="ch" ptType="node">
        <dgm:layoutNode name="compNode">
          <dgm:alg type="composite"/>
          <dgm:shape xmlns:r="http://schemas.openxmlformats.org/officeDocument/2006/relationships" r:blip="">
            <dgm:adjLst/>
          </dgm:shape>
          <dgm:presOf/>
          <dgm:constrLst>
            <dgm:constr type="w" for="ch" forName="bkgdShape" refType="w"/>
            <dgm:constr type="h" for="ch" forName="bkgdShape" refType="h"/>
            <dgm:constr type="w" for="ch" forName="nodeTx" refType="w"/>
            <dgm:constr type="h" for="ch" forName="nodeTx" refType="h" fact="0.4"/>
            <dgm:constr type="b" for="ch" forName="nodeTx" refType="h" fact="0.8"/>
            <dgm:constr type="w" for="ch" forName="invisiNode" refType="w" fact="0.01"/>
            <dgm:constr type="h" for="ch" forName="invisiNode" refType="h" fact="0.06"/>
            <dgm:constr type="t" for="ch" forName="invisiNode"/>
            <dgm:constr type="ctrX" for="ch" forName="invisiNode" refType="w" fact="0.5"/>
            <dgm:constr type="h" for="ch" forName="imagNode" refType="h" fact="0.333"/>
            <dgm:constr type="w" for="ch" forName="imagNode" refType="h" refFor="ch" refForName="imagNode"/>
            <dgm:constr type="ctrX" for="ch" forName="imagNode" refType="w" fact="0.5"/>
            <dgm:constr type="t" for="ch" forName="imagNode" refType="h" fact="0.06"/>
            <dgm:constr type="w" for="ch" forName="imagNode" refType="w" op="lte" fact="0.94"/>
          </dgm:constrLst>
          <dgm:ruleLst/>
          <dgm:layoutNode name="bkgdShape">
            <dgm:alg type="sp"/>
            <dgm:shape xmlns:r="http://schemas.openxmlformats.org/officeDocument/2006/relationships" type="roundRect" r:blip="">
              <dgm:adjLst>
                <dgm:adj idx="1" val="0.1"/>
              </dgm:adjLst>
            </dgm:shape>
            <dgm:presOf axis="desOrSelf" ptType="node"/>
            <dgm:constrLst/>
            <dgm:ruleLst/>
          </dgm:layoutNode>
          <dgm:layoutNode name="nodeTx">
            <dgm:varLst>
              <dgm:bulletEnabled val="1"/>
            </dgm:varLst>
            <dgm:alg type="tx">
              <dgm:param type="txAnchorVert" val="mid"/>
              <dgm:param type="txAnchorHorzCh" val="ctr"/>
              <dgm:param type="stBulletLvl" val="2"/>
            </dgm:alg>
            <dgm:shape xmlns:r="http://schemas.openxmlformats.org/officeDocument/2006/relationships" type="rect" r:blip="" hideGeom="1">
              <dgm:adjLst/>
            </dgm:shape>
            <dgm:presOf axis="desOrSelf" ptType="node"/>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ellipse" r:blip="" blipPhldr="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layoutDef>
</file>

<file path=ppt/diagrams/layout32.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33.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3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6.xml><?xml version="1.0" encoding="utf-8"?>
<dgm:layoutDef xmlns:dgm="http://schemas.openxmlformats.org/drawingml/2006/diagram" xmlns:a="http://schemas.openxmlformats.org/drawingml/2006/main" uniqueId="urn:microsoft.com/office/officeart/2005/8/layout/hList7">
  <dgm:title val=""/>
  <dgm:desc val=""/>
  <dgm:catLst>
    <dgm:cat type="list" pri="12000"/>
    <dgm:cat type="process" pri="20000"/>
    <dgm:cat type="relationship" pri="14000"/>
    <dgm:cat type="convert" pri="8000"/>
    <dgm:cat type="picture" pri="25000"/>
    <dgm:cat type="pictureconvert" pri="2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fgShape" refType="w" fact="0.92"/>
      <dgm:constr type="h" for="ch" forName="fgShape" refType="h" fact="0.15"/>
      <dgm:constr type="b" for="ch" forName="fgShape" refType="h" fact="0.95"/>
      <dgm:constr type="ctrX" for="ch" forName="fgShape" refType="w" fact="0.5"/>
      <dgm:constr type="w" for="ch" forName="linComp" refType="w"/>
      <dgm:constr type="h" for="ch" forName="linComp" refType="h"/>
      <dgm:constr type="ctrX" for="ch" forName="linComp" refType="w" fact="0.5"/>
    </dgm:constrLst>
    <dgm:ruleLst/>
    <dgm:layoutNode name="fgShape" styleLbl="fgShp">
      <dgm:alg type="sp"/>
      <dgm:shape xmlns:r="http://schemas.openxmlformats.org/officeDocument/2006/relationships" type="leftRightArrow" r:blip="" zOrderOff="99999">
        <dgm:adjLst/>
      </dgm:shape>
      <dgm:presOf/>
      <dgm:constrLst/>
      <dgm:ruleLst/>
    </dgm:layoutNode>
    <dgm:layoutNode name="linComp">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03"/>
        <dgm:constr type="primFontSz" for="des" ptType="node" op="equ" val="65"/>
      </dgm:constrLst>
      <dgm:ruleLst/>
      <dgm:forEach name="nodesForEach" axis="ch" ptType="node">
        <dgm:layoutNode name="compNode">
          <dgm:alg type="composite"/>
          <dgm:shape xmlns:r="http://schemas.openxmlformats.org/officeDocument/2006/relationships" r:blip="">
            <dgm:adjLst/>
          </dgm:shape>
          <dgm:presOf/>
          <dgm:constrLst>
            <dgm:constr type="w" for="ch" forName="bkgdShape" refType="w"/>
            <dgm:constr type="h" for="ch" forName="bkgdShape" refType="h"/>
            <dgm:constr type="w" for="ch" forName="nodeTx" refType="w"/>
            <dgm:constr type="h" for="ch" forName="nodeTx" refType="h" fact="0.4"/>
            <dgm:constr type="b" for="ch" forName="nodeTx" refType="h" fact="0.8"/>
            <dgm:constr type="w" for="ch" forName="invisiNode" refType="w" fact="0.01"/>
            <dgm:constr type="h" for="ch" forName="invisiNode" refType="h" fact="0.06"/>
            <dgm:constr type="t" for="ch" forName="invisiNode"/>
            <dgm:constr type="ctrX" for="ch" forName="invisiNode" refType="w" fact="0.5"/>
            <dgm:constr type="h" for="ch" forName="imagNode" refType="h" fact="0.333"/>
            <dgm:constr type="w" for="ch" forName="imagNode" refType="h" refFor="ch" refForName="imagNode"/>
            <dgm:constr type="ctrX" for="ch" forName="imagNode" refType="w" fact="0.5"/>
            <dgm:constr type="t" for="ch" forName="imagNode" refType="h" fact="0.06"/>
            <dgm:constr type="w" for="ch" forName="imagNode" refType="w" op="lte" fact="0.94"/>
          </dgm:constrLst>
          <dgm:ruleLst/>
          <dgm:layoutNode name="bkgdShape">
            <dgm:alg type="sp"/>
            <dgm:shape xmlns:r="http://schemas.openxmlformats.org/officeDocument/2006/relationships" type="roundRect" r:blip="">
              <dgm:adjLst>
                <dgm:adj idx="1" val="0.1"/>
              </dgm:adjLst>
            </dgm:shape>
            <dgm:presOf axis="desOrSelf" ptType="node"/>
            <dgm:constrLst/>
            <dgm:ruleLst/>
          </dgm:layoutNode>
          <dgm:layoutNode name="nodeTx">
            <dgm:varLst>
              <dgm:bulletEnabled val="1"/>
            </dgm:varLst>
            <dgm:alg type="tx">
              <dgm:param type="txAnchorVert" val="mid"/>
              <dgm:param type="txAnchorHorzCh" val="ctr"/>
              <dgm:param type="stBulletLvl" val="2"/>
            </dgm:alg>
            <dgm:shape xmlns:r="http://schemas.openxmlformats.org/officeDocument/2006/relationships" type="rect" r:blip="" hideGeom="1">
              <dgm:adjLst/>
            </dgm:shape>
            <dgm:presOf axis="desOrSelf" ptType="node"/>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ellipse" r:blip="" blipPhldr="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layoutDef>
</file>

<file path=ppt/diagrams/layout3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8.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3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0.xml><?xml version="1.0" encoding="utf-8"?>
<dgm:layoutDef xmlns:dgm="http://schemas.openxmlformats.org/drawingml/2006/diagram" xmlns:a="http://schemas.openxmlformats.org/drawingml/2006/main" uniqueId="urn:microsoft.com/office/officeart/2005/8/layout/cycle2">
  <dgm:title val=""/>
  <dgm:desc val=""/>
  <dgm:catLst>
    <dgm:cat type="cycle" pri="1000"/>
    <dgm:cat type="convert" pri="10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onstrLst>
      <dgm:constr type="w" for="ch" ptType="node" refType="w"/>
      <dgm:constr type="w" for="ch" ptType="sibTrans" refType="w" refFor="ch" refPtType="node" op="equ" fact="0.25"/>
      <dgm:constr type="sibSp" refType="w" refFor="ch" refPtType="node" fact="0.5"/>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sibTransForEach" axis="followSib" ptType="sibTrans" hideLastTrans="0" cnt="1">
            <dgm:layoutNode name="sibTrans">
              <dgm:choose name="Name11">
                <dgm:if name="Name12" axis="par ch" ptType="doc node" func="cnt" op="lt" val="3">
                  <dgm:alg type="conn">
                    <dgm:param type="begPts" val="radial"/>
                    <dgm:param type="endPts" val="radial"/>
                  </dgm:alg>
                </dgm:if>
                <dgm:else name="Name13">
                  <dgm:alg type="conn">
                    <dgm:param type="begPts" val="auto"/>
                    <dgm:param type="endPts" val="auto"/>
                  </dgm:alg>
                </dgm:else>
              </dgm:choose>
              <dgm:shape xmlns:r="http://schemas.openxmlformats.org/officeDocument/2006/relationships" type="conn" r:blip="">
                <dgm:adjLst/>
              </dgm:shape>
              <dgm:presOf axis="self"/>
              <dgm:constrLst>
                <dgm:constr type="h" refType="w" fact="1.35"/>
                <dgm:constr type="connDist"/>
                <dgm:constr type="w" for="ch" refType="connDist" fact="0.45"/>
                <dgm:constr type="h" for="ch" refType="h"/>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if>
        <dgm:else name="Name14"/>
      </dgm:choose>
    </dgm:forEach>
  </dgm:layoutNode>
</dgm:layoutDef>
</file>

<file path=ppt/diagrams/layout4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3.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4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D0C3390-CA96-495E-81D8-58B957906CAE}" type="datetimeFigureOut">
              <a:rPr lang="en-US" smtClean="0"/>
              <a:t>6/14/2023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7DD6790-5195-40C5-8514-3E491407A382}" type="slidenum">
              <a:rPr lang="en-US" smtClean="0"/>
              <a:t>‹#›</a:t>
            </a:fld>
            <a:endParaRPr lang="en-US"/>
          </a:p>
        </p:txBody>
      </p:sp>
    </p:spTree>
    <p:extLst>
      <p:ext uri="{BB962C8B-B14F-4D97-AF65-F5344CB8AC3E}">
        <p14:creationId xmlns:p14="http://schemas.microsoft.com/office/powerpoint/2010/main" val="43914681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E6EFCA6-6C4C-6842-9FB7-654DDFFB6B89}" type="slidenum">
              <a:rPr lang="en-US" smtClean="0"/>
              <a:t>21</a:t>
            </a:fld>
            <a:endParaRPr lang="en-US"/>
          </a:p>
        </p:txBody>
      </p:sp>
    </p:spTree>
    <p:extLst>
      <p:ext uri="{BB962C8B-B14F-4D97-AF65-F5344CB8AC3E}">
        <p14:creationId xmlns:p14="http://schemas.microsoft.com/office/powerpoint/2010/main" val="1517431949"/>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2B9DCA8D-2C57-4170-AFEB-4C3B7448DCCA}"/>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680210" cy="6858000"/>
          </a:xfrm>
          <a:prstGeom prst="rect">
            <a:avLst/>
          </a:prstGeom>
        </p:spPr>
      </p:pic>
      <p:sp>
        <p:nvSpPr>
          <p:cNvPr id="22" name="Text Placeholder 20">
            <a:extLst>
              <a:ext uri="{FF2B5EF4-FFF2-40B4-BE49-F238E27FC236}">
                <a16:creationId xmlns:a16="http://schemas.microsoft.com/office/drawing/2014/main" id="{136923FD-F262-49F3-9841-59AECCA30319}"/>
              </a:ext>
            </a:extLst>
          </p:cNvPr>
          <p:cNvSpPr>
            <a:spLocks noGrp="1"/>
          </p:cNvSpPr>
          <p:nvPr>
            <p:ph type="body" sz="quarter" idx="11" hasCustomPrompt="1"/>
          </p:nvPr>
        </p:nvSpPr>
        <p:spPr>
          <a:xfrm>
            <a:off x="1920875" y="4642657"/>
            <a:ext cx="9242425" cy="465859"/>
          </a:xfrm>
        </p:spPr>
        <p:txBody>
          <a:bodyPr/>
          <a:lstStyle>
            <a:lvl1pPr marL="0" indent="0">
              <a:buNone/>
              <a:defRPr>
                <a:solidFill>
                  <a:srgbClr val="00529B"/>
                </a:solidFill>
                <a:latin typeface="Arial" panose="020B0604020202020204" pitchFamily="34" charset="0"/>
                <a:cs typeface="Arial" panose="020B0604020202020204" pitchFamily="34" charset="0"/>
              </a:defRPr>
            </a:lvl1pPr>
          </a:lstStyle>
          <a:p>
            <a:pPr lvl="0"/>
            <a:r>
              <a:rPr lang="en-US" dirty="0"/>
              <a:t>*Department Name or Subhead</a:t>
            </a:r>
          </a:p>
        </p:txBody>
      </p:sp>
      <p:sp>
        <p:nvSpPr>
          <p:cNvPr id="23" name="Text Placeholder 20">
            <a:extLst>
              <a:ext uri="{FF2B5EF4-FFF2-40B4-BE49-F238E27FC236}">
                <a16:creationId xmlns:a16="http://schemas.microsoft.com/office/drawing/2014/main" id="{AF98C89B-911B-4934-AB24-ED977A421AF4}"/>
              </a:ext>
            </a:extLst>
          </p:cNvPr>
          <p:cNvSpPr>
            <a:spLocks noGrp="1"/>
          </p:cNvSpPr>
          <p:nvPr>
            <p:ph type="body" sz="quarter" idx="12" hasCustomPrompt="1"/>
          </p:nvPr>
        </p:nvSpPr>
        <p:spPr>
          <a:xfrm>
            <a:off x="1920875" y="2409132"/>
            <a:ext cx="9242425" cy="2039736"/>
          </a:xfrm>
        </p:spPr>
        <p:txBody>
          <a:bodyPr>
            <a:noAutofit/>
          </a:bodyPr>
          <a:lstStyle>
            <a:lvl1pPr marL="0" indent="0">
              <a:buNone/>
              <a:defRPr sz="8000">
                <a:solidFill>
                  <a:srgbClr val="002F65"/>
                </a:solidFill>
                <a:latin typeface="Arial Black" panose="020B0A04020102020204" pitchFamily="34" charset="0"/>
                <a:cs typeface="Arial" panose="020B0604020202020204" pitchFamily="34" charset="0"/>
              </a:defRPr>
            </a:lvl1pPr>
          </a:lstStyle>
          <a:p>
            <a:pPr lvl="0"/>
            <a:r>
              <a:rPr lang="en-US" dirty="0"/>
              <a:t>TITLE OF PRESENTATION</a:t>
            </a:r>
          </a:p>
        </p:txBody>
      </p:sp>
      <p:pic>
        <p:nvPicPr>
          <p:cNvPr id="3" name="Picture 2">
            <a:extLst>
              <a:ext uri="{FF2B5EF4-FFF2-40B4-BE49-F238E27FC236}">
                <a16:creationId xmlns:a16="http://schemas.microsoft.com/office/drawing/2014/main" id="{F14A814A-698A-44F2-9C84-B7D3AF189AEE}"/>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920875" y="1515825"/>
            <a:ext cx="1138209" cy="699518"/>
          </a:xfrm>
          <a:prstGeom prst="rect">
            <a:avLst/>
          </a:prstGeom>
        </p:spPr>
      </p:pic>
    </p:spTree>
    <p:extLst>
      <p:ext uri="{BB962C8B-B14F-4D97-AF65-F5344CB8AC3E}">
        <p14:creationId xmlns:p14="http://schemas.microsoft.com/office/powerpoint/2010/main" val="25461804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B23246-1EFD-43DF-A6DB-1C008E655AD1}"/>
              </a:ext>
            </a:extLst>
          </p:cNvPr>
          <p:cNvSpPr>
            <a:spLocks noGrp="1"/>
          </p:cNvSpPr>
          <p:nvPr>
            <p:ph type="title" hasCustomPrompt="1"/>
          </p:nvPr>
        </p:nvSpPr>
        <p:spPr>
          <a:xfrm>
            <a:off x="838200" y="972107"/>
            <a:ext cx="10515600" cy="1325563"/>
          </a:xfrm>
          <a:prstGeom prst="rect">
            <a:avLst/>
          </a:prstGeom>
        </p:spPr>
        <p:txBody>
          <a:bodyPr/>
          <a:lstStyle>
            <a:lvl1pPr>
              <a:defRPr>
                <a:solidFill>
                  <a:srgbClr val="002F65"/>
                </a:solidFill>
                <a:latin typeface="Arial Black" panose="020B0A04020102020204" pitchFamily="34" charset="0"/>
              </a:defRPr>
            </a:lvl1pPr>
          </a:lstStyle>
          <a:p>
            <a:r>
              <a:rPr lang="en-US" dirty="0"/>
              <a:t>TITLE OF CONTENT</a:t>
            </a:r>
          </a:p>
        </p:txBody>
      </p:sp>
      <p:sp>
        <p:nvSpPr>
          <p:cNvPr id="3" name="Content Placeholder 2">
            <a:extLst>
              <a:ext uri="{FF2B5EF4-FFF2-40B4-BE49-F238E27FC236}">
                <a16:creationId xmlns:a16="http://schemas.microsoft.com/office/drawing/2014/main" id="{5C35CEBC-8A04-47C7-BAF7-5927D5A94D55}"/>
              </a:ext>
            </a:extLst>
          </p:cNvPr>
          <p:cNvSpPr>
            <a:spLocks noGrp="1"/>
          </p:cNvSpPr>
          <p:nvPr>
            <p:ph idx="1" hasCustomPrompt="1"/>
          </p:nvPr>
        </p:nvSpPr>
        <p:spPr>
          <a:xfrm>
            <a:off x="838200" y="2432607"/>
            <a:ext cx="10515600" cy="2654782"/>
          </a:xfrm>
          <a:prstGeom prst="rect">
            <a:avLst/>
          </a:prstGeom>
        </p:spPr>
        <p:txBody>
          <a:bodyPr/>
          <a:lstStyle>
            <a:lvl1pPr marL="0" indent="0">
              <a:buNone/>
              <a:defRPr>
                <a:solidFill>
                  <a:srgbClr val="002F65"/>
                </a:solidFill>
              </a:defRPr>
            </a:lvl1pPr>
          </a:lstStyle>
          <a:p>
            <a:pPr lvl="0"/>
            <a:r>
              <a:rPr lang="en-US" dirty="0"/>
              <a:t>Content slide</a:t>
            </a:r>
          </a:p>
        </p:txBody>
      </p:sp>
      <p:cxnSp>
        <p:nvCxnSpPr>
          <p:cNvPr id="7" name="Straight Connector 6">
            <a:extLst>
              <a:ext uri="{FF2B5EF4-FFF2-40B4-BE49-F238E27FC236}">
                <a16:creationId xmlns:a16="http://schemas.microsoft.com/office/drawing/2014/main" id="{9A8DE43B-4B97-4FD3-8E19-2F8618869E93}"/>
              </a:ext>
            </a:extLst>
          </p:cNvPr>
          <p:cNvCxnSpPr>
            <a:cxnSpLocks/>
          </p:cNvCxnSpPr>
          <p:nvPr userDrawn="1"/>
        </p:nvCxnSpPr>
        <p:spPr>
          <a:xfrm>
            <a:off x="3249728" y="448887"/>
            <a:ext cx="7232621" cy="0"/>
          </a:xfrm>
          <a:prstGeom prst="line">
            <a:avLst/>
          </a:prstGeom>
          <a:ln w="19050">
            <a:solidFill>
              <a:srgbClr val="FFC429"/>
            </a:solidFill>
          </a:ln>
        </p:spPr>
        <p:style>
          <a:lnRef idx="1">
            <a:schemeClr val="accent1"/>
          </a:lnRef>
          <a:fillRef idx="0">
            <a:schemeClr val="accent1"/>
          </a:fillRef>
          <a:effectRef idx="0">
            <a:schemeClr val="accent1"/>
          </a:effectRef>
          <a:fontRef idx="minor">
            <a:schemeClr val="tx1"/>
          </a:fontRef>
        </p:style>
      </p:cxnSp>
      <p:sp>
        <p:nvSpPr>
          <p:cNvPr id="8" name="TextBox 7">
            <a:extLst>
              <a:ext uri="{FF2B5EF4-FFF2-40B4-BE49-F238E27FC236}">
                <a16:creationId xmlns:a16="http://schemas.microsoft.com/office/drawing/2014/main" id="{12333875-8998-4FC9-AFF2-67686E07BF18}"/>
              </a:ext>
            </a:extLst>
          </p:cNvPr>
          <p:cNvSpPr txBox="1"/>
          <p:nvPr userDrawn="1"/>
        </p:nvSpPr>
        <p:spPr>
          <a:xfrm>
            <a:off x="855663" y="187277"/>
            <a:ext cx="2394065" cy="523220"/>
          </a:xfrm>
          <a:prstGeom prst="rect">
            <a:avLst/>
          </a:prstGeom>
          <a:noFill/>
        </p:spPr>
        <p:txBody>
          <a:bodyPr wrap="square" rtlCol="0">
            <a:spAutoFit/>
          </a:bodyPr>
          <a:lstStyle/>
          <a:p>
            <a:r>
              <a:rPr lang="en-US" sz="2800" dirty="0">
                <a:solidFill>
                  <a:srgbClr val="002F65"/>
                </a:solidFill>
              </a:rPr>
              <a:t>ANGELO STATE</a:t>
            </a:r>
          </a:p>
        </p:txBody>
      </p:sp>
      <p:pic>
        <p:nvPicPr>
          <p:cNvPr id="12" name="Picture 11">
            <a:extLst>
              <a:ext uri="{FF2B5EF4-FFF2-40B4-BE49-F238E27FC236}">
                <a16:creationId xmlns:a16="http://schemas.microsoft.com/office/drawing/2014/main" id="{9202A716-2E49-43C2-937E-D83C049C304F}"/>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5632879"/>
            <a:ext cx="12192000" cy="1037844"/>
          </a:xfrm>
          <a:prstGeom prst="rect">
            <a:avLst/>
          </a:prstGeom>
        </p:spPr>
      </p:pic>
    </p:spTree>
    <p:extLst>
      <p:ext uri="{BB962C8B-B14F-4D97-AF65-F5344CB8AC3E}">
        <p14:creationId xmlns:p14="http://schemas.microsoft.com/office/powerpoint/2010/main" val="424955490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2854FB-C48F-4E8B-8FDE-075003939272}"/>
              </a:ext>
            </a:extLst>
          </p:cNvPr>
          <p:cNvSpPr>
            <a:spLocks noGrp="1"/>
          </p:cNvSpPr>
          <p:nvPr>
            <p:ph type="title"/>
          </p:nvPr>
        </p:nvSpPr>
        <p:spPr>
          <a:xfrm>
            <a:off x="831850" y="1112536"/>
            <a:ext cx="10515600" cy="2852737"/>
          </a:xfrm>
          <a:prstGeom prst="rect">
            <a:avLst/>
          </a:prstGeom>
        </p:spPr>
        <p:txBody>
          <a:bodyPr anchor="ctr" anchorCtr="0"/>
          <a:lstStyle>
            <a:lvl1pPr>
              <a:defRPr sz="6000">
                <a:solidFill>
                  <a:srgbClr val="002F65"/>
                </a:solidFill>
                <a:latin typeface="Arial Black" panose="020B0A04020102020204" pitchFamily="34" charset="0"/>
                <a:cs typeface="Arial" panose="020B0604020202020204" pitchFamily="34" charset="0"/>
              </a:defRPr>
            </a:lvl1pPr>
          </a:lstStyle>
          <a:p>
            <a:r>
              <a:rPr lang="en-US" dirty="0"/>
              <a:t>Click to edit Master title style</a:t>
            </a:r>
          </a:p>
        </p:txBody>
      </p:sp>
      <p:sp>
        <p:nvSpPr>
          <p:cNvPr id="3" name="Text Placeholder 2">
            <a:extLst>
              <a:ext uri="{FF2B5EF4-FFF2-40B4-BE49-F238E27FC236}">
                <a16:creationId xmlns:a16="http://schemas.microsoft.com/office/drawing/2014/main" id="{EF4C4520-B81A-4059-BCA9-02E14FD52774}"/>
              </a:ext>
            </a:extLst>
          </p:cNvPr>
          <p:cNvSpPr>
            <a:spLocks noGrp="1"/>
          </p:cNvSpPr>
          <p:nvPr>
            <p:ph type="body" idx="1"/>
          </p:nvPr>
        </p:nvSpPr>
        <p:spPr>
          <a:xfrm>
            <a:off x="831850" y="3992261"/>
            <a:ext cx="10515600" cy="1500187"/>
          </a:xfrm>
          <a:prstGeom prst="rect">
            <a:avLst/>
          </a:prstGeom>
        </p:spPr>
        <p:txBody>
          <a:bodyPr/>
          <a:lstStyle>
            <a:lvl1pPr marL="0" indent="0">
              <a:buNone/>
              <a:defRPr sz="2400">
                <a:solidFill>
                  <a:srgbClr val="00529B"/>
                </a:solidFill>
                <a:latin typeface="Arial" panose="020B0604020202020204" pitchFamily="34" charset="0"/>
                <a:cs typeface="Arial" panose="020B0604020202020204"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Edit Master text styles</a:t>
            </a:r>
          </a:p>
        </p:txBody>
      </p:sp>
      <p:cxnSp>
        <p:nvCxnSpPr>
          <p:cNvPr id="7" name="Straight Connector 6">
            <a:extLst>
              <a:ext uri="{FF2B5EF4-FFF2-40B4-BE49-F238E27FC236}">
                <a16:creationId xmlns:a16="http://schemas.microsoft.com/office/drawing/2014/main" id="{ACF75A39-8611-4CE2-8AA9-6E2977E05146}"/>
              </a:ext>
            </a:extLst>
          </p:cNvPr>
          <p:cNvCxnSpPr>
            <a:cxnSpLocks/>
          </p:cNvCxnSpPr>
          <p:nvPr userDrawn="1"/>
        </p:nvCxnSpPr>
        <p:spPr>
          <a:xfrm>
            <a:off x="3249728" y="448887"/>
            <a:ext cx="7232621" cy="0"/>
          </a:xfrm>
          <a:prstGeom prst="line">
            <a:avLst/>
          </a:prstGeom>
          <a:ln w="19050">
            <a:solidFill>
              <a:srgbClr val="FFC429"/>
            </a:solidFill>
          </a:ln>
        </p:spPr>
        <p:style>
          <a:lnRef idx="1">
            <a:schemeClr val="accent1"/>
          </a:lnRef>
          <a:fillRef idx="0">
            <a:schemeClr val="accent1"/>
          </a:fillRef>
          <a:effectRef idx="0">
            <a:schemeClr val="accent1"/>
          </a:effectRef>
          <a:fontRef idx="minor">
            <a:schemeClr val="tx1"/>
          </a:fontRef>
        </p:style>
      </p:cxnSp>
      <p:sp>
        <p:nvSpPr>
          <p:cNvPr id="8" name="TextBox 7">
            <a:extLst>
              <a:ext uri="{FF2B5EF4-FFF2-40B4-BE49-F238E27FC236}">
                <a16:creationId xmlns:a16="http://schemas.microsoft.com/office/drawing/2014/main" id="{BBC12E12-02F8-48E1-AFD2-283FFCAF25B0}"/>
              </a:ext>
            </a:extLst>
          </p:cNvPr>
          <p:cNvSpPr txBox="1"/>
          <p:nvPr userDrawn="1"/>
        </p:nvSpPr>
        <p:spPr>
          <a:xfrm>
            <a:off x="855663" y="187277"/>
            <a:ext cx="2394065" cy="523220"/>
          </a:xfrm>
          <a:prstGeom prst="rect">
            <a:avLst/>
          </a:prstGeom>
          <a:noFill/>
        </p:spPr>
        <p:txBody>
          <a:bodyPr wrap="square" rtlCol="0">
            <a:spAutoFit/>
          </a:bodyPr>
          <a:lstStyle/>
          <a:p>
            <a:r>
              <a:rPr lang="en-US" sz="2800" dirty="0">
                <a:solidFill>
                  <a:srgbClr val="002F65"/>
                </a:solidFill>
              </a:rPr>
              <a:t>ANGELO STATE</a:t>
            </a:r>
          </a:p>
        </p:txBody>
      </p:sp>
      <p:pic>
        <p:nvPicPr>
          <p:cNvPr id="9" name="Picture 8">
            <a:extLst>
              <a:ext uri="{FF2B5EF4-FFF2-40B4-BE49-F238E27FC236}">
                <a16:creationId xmlns:a16="http://schemas.microsoft.com/office/drawing/2014/main" id="{94BA3F3D-D506-4D99-9C16-4F8A580B642F}"/>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5632879"/>
            <a:ext cx="12192000" cy="1037844"/>
          </a:xfrm>
          <a:prstGeom prst="rect">
            <a:avLst/>
          </a:prstGeom>
        </p:spPr>
      </p:pic>
    </p:spTree>
    <p:extLst>
      <p:ext uri="{BB962C8B-B14F-4D97-AF65-F5344CB8AC3E}">
        <p14:creationId xmlns:p14="http://schemas.microsoft.com/office/powerpoint/2010/main" val="252088552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9E4ADE-43C6-4AA8-AA3C-1B530A58820B}"/>
              </a:ext>
            </a:extLst>
          </p:cNvPr>
          <p:cNvSpPr>
            <a:spLocks noGrp="1"/>
          </p:cNvSpPr>
          <p:nvPr>
            <p:ph type="title"/>
          </p:nvPr>
        </p:nvSpPr>
        <p:spPr>
          <a:xfrm>
            <a:off x="838200" y="710497"/>
            <a:ext cx="10515600" cy="980191"/>
          </a:xfrm>
          <a:prstGeom prst="rect">
            <a:avLst/>
          </a:prstGeom>
        </p:spPr>
        <p:txBody>
          <a:bodyPr/>
          <a:lstStyle>
            <a:lvl1pPr>
              <a:defRPr>
                <a:solidFill>
                  <a:srgbClr val="002F65"/>
                </a:solidFill>
                <a:latin typeface="Arial Black" panose="020B0A04020102020204" pitchFamily="34" charset="0"/>
                <a:cs typeface="Arial" panose="020B0604020202020204" pitchFamily="34" charset="0"/>
              </a:defRPr>
            </a:lvl1pPr>
          </a:lstStyle>
          <a:p>
            <a:r>
              <a:rPr lang="en-US" dirty="0"/>
              <a:t>Click to edit Master title style</a:t>
            </a:r>
          </a:p>
        </p:txBody>
      </p:sp>
      <p:sp>
        <p:nvSpPr>
          <p:cNvPr id="3" name="Content Placeholder 2">
            <a:extLst>
              <a:ext uri="{FF2B5EF4-FFF2-40B4-BE49-F238E27FC236}">
                <a16:creationId xmlns:a16="http://schemas.microsoft.com/office/drawing/2014/main" id="{86F3DA79-8DDA-45CE-9B3C-B14D22E389B3}"/>
              </a:ext>
            </a:extLst>
          </p:cNvPr>
          <p:cNvSpPr>
            <a:spLocks noGrp="1"/>
          </p:cNvSpPr>
          <p:nvPr>
            <p:ph sz="half" idx="1"/>
          </p:nvPr>
        </p:nvSpPr>
        <p:spPr>
          <a:xfrm>
            <a:off x="838200" y="1825625"/>
            <a:ext cx="5181600" cy="3727277"/>
          </a:xfrm>
          <a:prstGeom prst="rect">
            <a:avLst/>
          </a:prstGeom>
        </p:spPr>
        <p:txBody>
          <a:bodyPr/>
          <a:lstStyle>
            <a:lvl1pPr>
              <a:defRPr>
                <a:solidFill>
                  <a:srgbClr val="002F65"/>
                </a:solidFill>
                <a:latin typeface="Arial" panose="020B0604020202020204" pitchFamily="34" charset="0"/>
                <a:cs typeface="Arial" panose="020B0604020202020204" pitchFamily="34" charset="0"/>
              </a:defRPr>
            </a:lvl1pPr>
            <a:lvl2pPr>
              <a:defRPr>
                <a:solidFill>
                  <a:srgbClr val="002F65"/>
                </a:solidFill>
                <a:latin typeface="Arial" panose="020B0604020202020204" pitchFamily="34" charset="0"/>
                <a:cs typeface="Arial" panose="020B0604020202020204" pitchFamily="34" charset="0"/>
              </a:defRPr>
            </a:lvl2pPr>
            <a:lvl3pPr>
              <a:defRPr>
                <a:solidFill>
                  <a:srgbClr val="002F65"/>
                </a:solidFill>
                <a:latin typeface="Arial" panose="020B0604020202020204" pitchFamily="34" charset="0"/>
                <a:cs typeface="Arial" panose="020B0604020202020204" pitchFamily="34" charset="0"/>
              </a:defRPr>
            </a:lvl3pPr>
            <a:lvl4pPr>
              <a:defRPr>
                <a:solidFill>
                  <a:srgbClr val="002F65"/>
                </a:solidFill>
                <a:latin typeface="Arial" panose="020B0604020202020204" pitchFamily="34" charset="0"/>
                <a:cs typeface="Arial" panose="020B0604020202020204" pitchFamily="34" charset="0"/>
              </a:defRPr>
            </a:lvl4pPr>
            <a:lvl5pPr>
              <a:defRPr>
                <a:solidFill>
                  <a:srgbClr val="002F65"/>
                </a:solidFill>
                <a:latin typeface="Arial" panose="020B0604020202020204" pitchFamily="34" charset="0"/>
                <a:cs typeface="Arial" panose="020B0604020202020204" pitchFamily="34" charset="0"/>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362A9479-1E4A-4E4D-A97F-B7611A4BEC05}"/>
              </a:ext>
            </a:extLst>
          </p:cNvPr>
          <p:cNvSpPr>
            <a:spLocks noGrp="1"/>
          </p:cNvSpPr>
          <p:nvPr>
            <p:ph sz="half" idx="2"/>
          </p:nvPr>
        </p:nvSpPr>
        <p:spPr>
          <a:xfrm>
            <a:off x="6172200" y="1825625"/>
            <a:ext cx="5181600" cy="3727277"/>
          </a:xfrm>
          <a:prstGeom prst="rect">
            <a:avLst/>
          </a:prstGeom>
        </p:spPr>
        <p:txBody>
          <a:bodyPr/>
          <a:lstStyle>
            <a:lvl1pPr>
              <a:defRPr>
                <a:solidFill>
                  <a:srgbClr val="002F65"/>
                </a:solidFill>
                <a:latin typeface="Arial" panose="020B0604020202020204" pitchFamily="34" charset="0"/>
                <a:cs typeface="Arial" panose="020B0604020202020204" pitchFamily="34" charset="0"/>
              </a:defRPr>
            </a:lvl1pPr>
            <a:lvl2pPr>
              <a:defRPr>
                <a:solidFill>
                  <a:srgbClr val="002F65"/>
                </a:solidFill>
                <a:latin typeface="Arial" panose="020B0604020202020204" pitchFamily="34" charset="0"/>
                <a:cs typeface="Arial" panose="020B0604020202020204" pitchFamily="34" charset="0"/>
              </a:defRPr>
            </a:lvl2pPr>
            <a:lvl3pPr>
              <a:defRPr>
                <a:solidFill>
                  <a:srgbClr val="002F65"/>
                </a:solidFill>
                <a:latin typeface="Arial" panose="020B0604020202020204" pitchFamily="34" charset="0"/>
                <a:cs typeface="Arial" panose="020B0604020202020204" pitchFamily="34" charset="0"/>
              </a:defRPr>
            </a:lvl3pPr>
            <a:lvl4pPr>
              <a:defRPr>
                <a:solidFill>
                  <a:srgbClr val="002F65"/>
                </a:solidFill>
                <a:latin typeface="Arial" panose="020B0604020202020204" pitchFamily="34" charset="0"/>
                <a:cs typeface="Arial" panose="020B0604020202020204" pitchFamily="34" charset="0"/>
              </a:defRPr>
            </a:lvl4pPr>
            <a:lvl5pPr>
              <a:defRPr>
                <a:solidFill>
                  <a:srgbClr val="002F65"/>
                </a:solidFill>
                <a:latin typeface="Arial" panose="020B0604020202020204" pitchFamily="34" charset="0"/>
                <a:cs typeface="Arial" panose="020B0604020202020204" pitchFamily="34" charset="0"/>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cxnSp>
        <p:nvCxnSpPr>
          <p:cNvPr id="8" name="Straight Connector 7">
            <a:extLst>
              <a:ext uri="{FF2B5EF4-FFF2-40B4-BE49-F238E27FC236}">
                <a16:creationId xmlns:a16="http://schemas.microsoft.com/office/drawing/2014/main" id="{243E7F29-C668-49AA-AE88-CE0BA59BFD4E}"/>
              </a:ext>
            </a:extLst>
          </p:cNvPr>
          <p:cNvCxnSpPr>
            <a:cxnSpLocks/>
          </p:cNvCxnSpPr>
          <p:nvPr userDrawn="1"/>
        </p:nvCxnSpPr>
        <p:spPr>
          <a:xfrm>
            <a:off x="3249728" y="448887"/>
            <a:ext cx="7232621" cy="0"/>
          </a:xfrm>
          <a:prstGeom prst="line">
            <a:avLst/>
          </a:prstGeom>
          <a:ln w="19050">
            <a:solidFill>
              <a:srgbClr val="FFC429"/>
            </a:solidFill>
          </a:ln>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7B592867-4359-4E00-98F5-4A908F76CE04}"/>
              </a:ext>
            </a:extLst>
          </p:cNvPr>
          <p:cNvSpPr txBox="1"/>
          <p:nvPr userDrawn="1"/>
        </p:nvSpPr>
        <p:spPr>
          <a:xfrm>
            <a:off x="855663" y="187277"/>
            <a:ext cx="2394065" cy="523220"/>
          </a:xfrm>
          <a:prstGeom prst="rect">
            <a:avLst/>
          </a:prstGeom>
          <a:noFill/>
        </p:spPr>
        <p:txBody>
          <a:bodyPr wrap="square" rtlCol="0">
            <a:spAutoFit/>
          </a:bodyPr>
          <a:lstStyle/>
          <a:p>
            <a:r>
              <a:rPr lang="en-US" sz="2800" dirty="0">
                <a:solidFill>
                  <a:srgbClr val="002F65"/>
                </a:solidFill>
              </a:rPr>
              <a:t>ANGELO STATE</a:t>
            </a:r>
          </a:p>
        </p:txBody>
      </p:sp>
      <p:pic>
        <p:nvPicPr>
          <p:cNvPr id="10" name="Picture 9">
            <a:extLst>
              <a:ext uri="{FF2B5EF4-FFF2-40B4-BE49-F238E27FC236}">
                <a16:creationId xmlns:a16="http://schemas.microsoft.com/office/drawing/2014/main" id="{36C430B3-612B-4F48-871A-AE0147976C49}"/>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5632879"/>
            <a:ext cx="12192000" cy="1037844"/>
          </a:xfrm>
          <a:prstGeom prst="rect">
            <a:avLst/>
          </a:prstGeom>
        </p:spPr>
      </p:pic>
    </p:spTree>
    <p:extLst>
      <p:ext uri="{BB962C8B-B14F-4D97-AF65-F5344CB8AC3E}">
        <p14:creationId xmlns:p14="http://schemas.microsoft.com/office/powerpoint/2010/main" val="28938746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F6011F-72A6-4AE1-A343-417F21BB5739}"/>
              </a:ext>
            </a:extLst>
          </p:cNvPr>
          <p:cNvSpPr>
            <a:spLocks noGrp="1"/>
          </p:cNvSpPr>
          <p:nvPr>
            <p:ph type="title"/>
          </p:nvPr>
        </p:nvSpPr>
        <p:spPr>
          <a:xfrm>
            <a:off x="839788" y="773089"/>
            <a:ext cx="10515600" cy="917599"/>
          </a:xfrm>
          <a:prstGeom prst="rect">
            <a:avLst/>
          </a:prstGeom>
        </p:spPr>
        <p:txBody>
          <a:bodyPr/>
          <a:lstStyle>
            <a:lvl1pPr>
              <a:defRPr>
                <a:solidFill>
                  <a:srgbClr val="002F65"/>
                </a:solidFill>
                <a:latin typeface="Arial Black" panose="020B0A04020102020204" pitchFamily="34" charset="0"/>
                <a:cs typeface="Arial" panose="020B0604020202020204" pitchFamily="34" charset="0"/>
              </a:defRPr>
            </a:lvl1pPr>
          </a:lstStyle>
          <a:p>
            <a:r>
              <a:rPr lang="en-US" dirty="0"/>
              <a:t>Click to edit Master title style</a:t>
            </a:r>
          </a:p>
        </p:txBody>
      </p:sp>
      <p:sp>
        <p:nvSpPr>
          <p:cNvPr id="3" name="Text Placeholder 2">
            <a:extLst>
              <a:ext uri="{FF2B5EF4-FFF2-40B4-BE49-F238E27FC236}">
                <a16:creationId xmlns:a16="http://schemas.microsoft.com/office/drawing/2014/main" id="{77848172-C55D-4E87-B2B1-0C3B25F98249}"/>
              </a:ext>
            </a:extLst>
          </p:cNvPr>
          <p:cNvSpPr>
            <a:spLocks noGrp="1"/>
          </p:cNvSpPr>
          <p:nvPr>
            <p:ph type="body" idx="1"/>
          </p:nvPr>
        </p:nvSpPr>
        <p:spPr>
          <a:xfrm>
            <a:off x="839788" y="1744209"/>
            <a:ext cx="5157787" cy="823912"/>
          </a:xfrm>
          <a:prstGeom prst="rect">
            <a:avLst/>
          </a:prstGeom>
        </p:spPr>
        <p:txBody>
          <a:bodyPr anchor="ctr" anchorCtr="0"/>
          <a:lstStyle>
            <a:lvl1pPr marL="0" indent="0">
              <a:buNone/>
              <a:defRPr sz="2400" b="1">
                <a:solidFill>
                  <a:srgbClr val="002F65"/>
                </a:solidFill>
                <a:latin typeface="Arial Black" panose="020B0A040201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Edit Master text styles</a:t>
            </a:r>
          </a:p>
        </p:txBody>
      </p:sp>
      <p:sp>
        <p:nvSpPr>
          <p:cNvPr id="4" name="Content Placeholder 3">
            <a:extLst>
              <a:ext uri="{FF2B5EF4-FFF2-40B4-BE49-F238E27FC236}">
                <a16:creationId xmlns:a16="http://schemas.microsoft.com/office/drawing/2014/main" id="{0339E94A-FA05-4648-9560-C41875F391ED}"/>
              </a:ext>
            </a:extLst>
          </p:cNvPr>
          <p:cNvSpPr>
            <a:spLocks noGrp="1"/>
          </p:cNvSpPr>
          <p:nvPr>
            <p:ph sz="half" idx="2"/>
          </p:nvPr>
        </p:nvSpPr>
        <p:spPr>
          <a:xfrm>
            <a:off x="839788" y="2621642"/>
            <a:ext cx="5157787" cy="2881572"/>
          </a:xfrm>
          <a:prstGeom prst="rect">
            <a:avLst/>
          </a:prstGeom>
        </p:spPr>
        <p:txBody>
          <a:bodyPr/>
          <a:lstStyle>
            <a:lvl1pPr>
              <a:defRPr>
                <a:solidFill>
                  <a:srgbClr val="002F65"/>
                </a:solidFill>
                <a:latin typeface="Arial" panose="020B0604020202020204" pitchFamily="34" charset="0"/>
                <a:cs typeface="Arial" panose="020B0604020202020204" pitchFamily="34" charset="0"/>
              </a:defRPr>
            </a:lvl1pPr>
            <a:lvl2pPr>
              <a:defRPr>
                <a:solidFill>
                  <a:srgbClr val="002F65"/>
                </a:solidFill>
                <a:latin typeface="Arial" panose="020B0604020202020204" pitchFamily="34" charset="0"/>
                <a:cs typeface="Arial" panose="020B0604020202020204" pitchFamily="34" charset="0"/>
              </a:defRPr>
            </a:lvl2pPr>
            <a:lvl3pPr>
              <a:defRPr>
                <a:solidFill>
                  <a:srgbClr val="002F65"/>
                </a:solidFill>
                <a:latin typeface="Arial" panose="020B0604020202020204" pitchFamily="34" charset="0"/>
                <a:cs typeface="Arial" panose="020B0604020202020204" pitchFamily="34" charset="0"/>
              </a:defRPr>
            </a:lvl3pPr>
            <a:lvl4pPr>
              <a:defRPr>
                <a:solidFill>
                  <a:srgbClr val="002F65"/>
                </a:solidFill>
                <a:latin typeface="Arial" panose="020B0604020202020204" pitchFamily="34" charset="0"/>
                <a:cs typeface="Arial" panose="020B0604020202020204" pitchFamily="34" charset="0"/>
              </a:defRPr>
            </a:lvl4pPr>
            <a:lvl5pPr>
              <a:defRPr>
                <a:solidFill>
                  <a:srgbClr val="002F65"/>
                </a:solidFill>
                <a:latin typeface="Arial" panose="020B0604020202020204" pitchFamily="34" charset="0"/>
                <a:cs typeface="Arial" panose="020B0604020202020204" pitchFamily="34" charset="0"/>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AF8E65E4-383B-430D-B99C-3B061E0A8228}"/>
              </a:ext>
            </a:extLst>
          </p:cNvPr>
          <p:cNvSpPr>
            <a:spLocks noGrp="1"/>
          </p:cNvSpPr>
          <p:nvPr>
            <p:ph type="body" sz="quarter" idx="3"/>
          </p:nvPr>
        </p:nvSpPr>
        <p:spPr>
          <a:xfrm>
            <a:off x="6172200" y="1744209"/>
            <a:ext cx="5183188" cy="823912"/>
          </a:xfrm>
          <a:prstGeom prst="rect">
            <a:avLst/>
          </a:prstGeom>
        </p:spPr>
        <p:txBody>
          <a:bodyPr anchor="ctr" anchorCtr="0"/>
          <a:lstStyle>
            <a:lvl1pPr marL="0" indent="0">
              <a:buNone/>
              <a:defRPr sz="2400" b="1">
                <a:solidFill>
                  <a:srgbClr val="002F65"/>
                </a:solidFill>
                <a:latin typeface="Arial Black" panose="020B0A040201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Edit Master text styles</a:t>
            </a:r>
          </a:p>
        </p:txBody>
      </p:sp>
      <p:sp>
        <p:nvSpPr>
          <p:cNvPr id="6" name="Content Placeholder 5">
            <a:extLst>
              <a:ext uri="{FF2B5EF4-FFF2-40B4-BE49-F238E27FC236}">
                <a16:creationId xmlns:a16="http://schemas.microsoft.com/office/drawing/2014/main" id="{89C9A1BF-A467-4A10-AA95-5B4C510A9660}"/>
              </a:ext>
            </a:extLst>
          </p:cNvPr>
          <p:cNvSpPr>
            <a:spLocks noGrp="1"/>
          </p:cNvSpPr>
          <p:nvPr>
            <p:ph sz="quarter" idx="4"/>
          </p:nvPr>
        </p:nvSpPr>
        <p:spPr>
          <a:xfrm>
            <a:off x="6172200" y="2621642"/>
            <a:ext cx="5183188" cy="2881572"/>
          </a:xfrm>
          <a:prstGeom prst="rect">
            <a:avLst/>
          </a:prstGeom>
        </p:spPr>
        <p:txBody>
          <a:bodyPr/>
          <a:lstStyle>
            <a:lvl1pPr>
              <a:defRPr>
                <a:solidFill>
                  <a:srgbClr val="002F65"/>
                </a:solidFill>
                <a:latin typeface="Arial" panose="020B0604020202020204" pitchFamily="34" charset="0"/>
                <a:cs typeface="Arial" panose="020B0604020202020204" pitchFamily="34" charset="0"/>
              </a:defRPr>
            </a:lvl1pPr>
            <a:lvl2pPr>
              <a:defRPr>
                <a:solidFill>
                  <a:srgbClr val="002F65"/>
                </a:solidFill>
                <a:latin typeface="Arial" panose="020B0604020202020204" pitchFamily="34" charset="0"/>
                <a:cs typeface="Arial" panose="020B0604020202020204" pitchFamily="34" charset="0"/>
              </a:defRPr>
            </a:lvl2pPr>
            <a:lvl3pPr>
              <a:defRPr>
                <a:solidFill>
                  <a:srgbClr val="002F65"/>
                </a:solidFill>
                <a:latin typeface="Arial" panose="020B0604020202020204" pitchFamily="34" charset="0"/>
                <a:cs typeface="Arial" panose="020B0604020202020204" pitchFamily="34" charset="0"/>
              </a:defRPr>
            </a:lvl3pPr>
            <a:lvl4pPr>
              <a:defRPr>
                <a:solidFill>
                  <a:srgbClr val="002F65"/>
                </a:solidFill>
                <a:latin typeface="Arial" panose="020B0604020202020204" pitchFamily="34" charset="0"/>
                <a:cs typeface="Arial" panose="020B0604020202020204" pitchFamily="34" charset="0"/>
              </a:defRPr>
            </a:lvl4pPr>
            <a:lvl5pPr>
              <a:defRPr>
                <a:solidFill>
                  <a:srgbClr val="002F65"/>
                </a:solidFill>
                <a:latin typeface="Arial" panose="020B0604020202020204" pitchFamily="34" charset="0"/>
                <a:cs typeface="Arial" panose="020B0604020202020204" pitchFamily="34" charset="0"/>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cxnSp>
        <p:nvCxnSpPr>
          <p:cNvPr id="10" name="Straight Connector 9">
            <a:extLst>
              <a:ext uri="{FF2B5EF4-FFF2-40B4-BE49-F238E27FC236}">
                <a16:creationId xmlns:a16="http://schemas.microsoft.com/office/drawing/2014/main" id="{40E93ED9-499F-44A4-B5FD-40D0A376DE99}"/>
              </a:ext>
            </a:extLst>
          </p:cNvPr>
          <p:cNvCxnSpPr>
            <a:cxnSpLocks/>
          </p:cNvCxnSpPr>
          <p:nvPr userDrawn="1"/>
        </p:nvCxnSpPr>
        <p:spPr>
          <a:xfrm>
            <a:off x="3249728" y="448887"/>
            <a:ext cx="7232621" cy="0"/>
          </a:xfrm>
          <a:prstGeom prst="line">
            <a:avLst/>
          </a:prstGeom>
          <a:ln w="19050">
            <a:solidFill>
              <a:srgbClr val="FFC429"/>
            </a:solidFill>
          </a:ln>
        </p:spPr>
        <p:style>
          <a:lnRef idx="1">
            <a:schemeClr val="accent1"/>
          </a:lnRef>
          <a:fillRef idx="0">
            <a:schemeClr val="accent1"/>
          </a:fillRef>
          <a:effectRef idx="0">
            <a:schemeClr val="accent1"/>
          </a:effectRef>
          <a:fontRef idx="minor">
            <a:schemeClr val="tx1"/>
          </a:fontRef>
        </p:style>
      </p:cxnSp>
      <p:sp>
        <p:nvSpPr>
          <p:cNvPr id="11" name="TextBox 10">
            <a:extLst>
              <a:ext uri="{FF2B5EF4-FFF2-40B4-BE49-F238E27FC236}">
                <a16:creationId xmlns:a16="http://schemas.microsoft.com/office/drawing/2014/main" id="{BB3048E6-7026-4786-80A9-188B80BC74FB}"/>
              </a:ext>
            </a:extLst>
          </p:cNvPr>
          <p:cNvSpPr txBox="1"/>
          <p:nvPr userDrawn="1"/>
        </p:nvSpPr>
        <p:spPr>
          <a:xfrm>
            <a:off x="855663" y="187277"/>
            <a:ext cx="2394065" cy="523220"/>
          </a:xfrm>
          <a:prstGeom prst="rect">
            <a:avLst/>
          </a:prstGeom>
          <a:noFill/>
        </p:spPr>
        <p:txBody>
          <a:bodyPr wrap="square" rtlCol="0">
            <a:spAutoFit/>
          </a:bodyPr>
          <a:lstStyle/>
          <a:p>
            <a:r>
              <a:rPr lang="en-US" sz="2800" dirty="0">
                <a:solidFill>
                  <a:srgbClr val="002F65"/>
                </a:solidFill>
              </a:rPr>
              <a:t>ANGELO STATE</a:t>
            </a:r>
          </a:p>
        </p:txBody>
      </p:sp>
      <p:pic>
        <p:nvPicPr>
          <p:cNvPr id="12" name="Picture 11">
            <a:extLst>
              <a:ext uri="{FF2B5EF4-FFF2-40B4-BE49-F238E27FC236}">
                <a16:creationId xmlns:a16="http://schemas.microsoft.com/office/drawing/2014/main" id="{2D18B78C-A4C5-4170-BDD5-5758F30C15E0}"/>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5632879"/>
            <a:ext cx="12192000" cy="1037844"/>
          </a:xfrm>
          <a:prstGeom prst="rect">
            <a:avLst/>
          </a:prstGeom>
        </p:spPr>
      </p:pic>
    </p:spTree>
    <p:extLst>
      <p:ext uri="{BB962C8B-B14F-4D97-AF65-F5344CB8AC3E}">
        <p14:creationId xmlns:p14="http://schemas.microsoft.com/office/powerpoint/2010/main" val="272597590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11" name="Text Placeholder 10">
            <a:extLst>
              <a:ext uri="{FF2B5EF4-FFF2-40B4-BE49-F238E27FC236}">
                <a16:creationId xmlns:a16="http://schemas.microsoft.com/office/drawing/2014/main" id="{E080289B-2581-4609-8BC1-83BA3C7F2439}"/>
              </a:ext>
            </a:extLst>
          </p:cNvPr>
          <p:cNvSpPr>
            <a:spLocks noGrp="1"/>
          </p:cNvSpPr>
          <p:nvPr>
            <p:ph type="body" sz="quarter" idx="11" hasCustomPrompt="1"/>
          </p:nvPr>
        </p:nvSpPr>
        <p:spPr>
          <a:xfrm>
            <a:off x="855663" y="2460677"/>
            <a:ext cx="9202940" cy="1936647"/>
          </a:xfrm>
        </p:spPr>
        <p:txBody>
          <a:bodyPr anchor="ctr" anchorCtr="0">
            <a:normAutofit/>
          </a:bodyPr>
          <a:lstStyle>
            <a:lvl1pPr marL="0" indent="0">
              <a:lnSpc>
                <a:spcPts val="8500"/>
              </a:lnSpc>
              <a:spcBef>
                <a:spcPts val="0"/>
              </a:spcBef>
              <a:buNone/>
              <a:defRPr sz="9600">
                <a:solidFill>
                  <a:srgbClr val="002F65"/>
                </a:solidFill>
                <a:latin typeface="Arial Black" panose="020B0A04020102020204" pitchFamily="34" charset="0"/>
              </a:defRPr>
            </a:lvl1pPr>
            <a:lvl2pPr marL="457200" indent="0">
              <a:buNone/>
              <a:defRPr/>
            </a:lvl2pPr>
            <a:lvl3pPr marL="914400" indent="0">
              <a:buNone/>
              <a:defRPr/>
            </a:lvl3pPr>
            <a:lvl4pPr marL="1371600" indent="0">
              <a:buNone/>
              <a:defRPr/>
            </a:lvl4pPr>
            <a:lvl5pPr marL="1828800" indent="0">
              <a:buNone/>
              <a:defRPr/>
            </a:lvl5pPr>
          </a:lstStyle>
          <a:p>
            <a:pPr lvl="0"/>
            <a:r>
              <a:rPr lang="en-US" dirty="0"/>
              <a:t>SUB-TITLE</a:t>
            </a:r>
          </a:p>
        </p:txBody>
      </p:sp>
      <p:pic>
        <p:nvPicPr>
          <p:cNvPr id="15" name="Picture 14">
            <a:extLst>
              <a:ext uri="{FF2B5EF4-FFF2-40B4-BE49-F238E27FC236}">
                <a16:creationId xmlns:a16="http://schemas.microsoft.com/office/drawing/2014/main" id="{8A5E7F85-59C2-4906-B9F9-18E9776D4A67}"/>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1161773" y="657225"/>
            <a:ext cx="888907" cy="5611091"/>
          </a:xfrm>
          <a:prstGeom prst="rect">
            <a:avLst/>
          </a:prstGeom>
        </p:spPr>
      </p:pic>
      <p:cxnSp>
        <p:nvCxnSpPr>
          <p:cNvPr id="9" name="Straight Connector 8">
            <a:extLst>
              <a:ext uri="{FF2B5EF4-FFF2-40B4-BE49-F238E27FC236}">
                <a16:creationId xmlns:a16="http://schemas.microsoft.com/office/drawing/2014/main" id="{83CF055A-3703-4C15-B62F-637A2A7D8995}"/>
              </a:ext>
            </a:extLst>
          </p:cNvPr>
          <p:cNvCxnSpPr>
            <a:cxnSpLocks/>
          </p:cNvCxnSpPr>
          <p:nvPr userDrawn="1"/>
        </p:nvCxnSpPr>
        <p:spPr>
          <a:xfrm>
            <a:off x="3249728" y="448887"/>
            <a:ext cx="7232621" cy="0"/>
          </a:xfrm>
          <a:prstGeom prst="line">
            <a:avLst/>
          </a:prstGeom>
          <a:ln w="19050">
            <a:solidFill>
              <a:srgbClr val="FFC429"/>
            </a:solidFill>
          </a:ln>
        </p:spPr>
        <p:style>
          <a:lnRef idx="1">
            <a:schemeClr val="accent1"/>
          </a:lnRef>
          <a:fillRef idx="0">
            <a:schemeClr val="accent1"/>
          </a:fillRef>
          <a:effectRef idx="0">
            <a:schemeClr val="accent1"/>
          </a:effectRef>
          <a:fontRef idx="minor">
            <a:schemeClr val="tx1"/>
          </a:fontRef>
        </p:style>
      </p:cxnSp>
      <p:sp>
        <p:nvSpPr>
          <p:cNvPr id="16" name="TextBox 15">
            <a:extLst>
              <a:ext uri="{FF2B5EF4-FFF2-40B4-BE49-F238E27FC236}">
                <a16:creationId xmlns:a16="http://schemas.microsoft.com/office/drawing/2014/main" id="{3DD5DF6E-524D-4F16-8D90-1F974E9B6DE5}"/>
              </a:ext>
            </a:extLst>
          </p:cNvPr>
          <p:cNvSpPr txBox="1"/>
          <p:nvPr userDrawn="1"/>
        </p:nvSpPr>
        <p:spPr>
          <a:xfrm>
            <a:off x="855663" y="187277"/>
            <a:ext cx="2394065" cy="523220"/>
          </a:xfrm>
          <a:prstGeom prst="rect">
            <a:avLst/>
          </a:prstGeom>
          <a:noFill/>
        </p:spPr>
        <p:txBody>
          <a:bodyPr wrap="square" rtlCol="0">
            <a:spAutoFit/>
          </a:bodyPr>
          <a:lstStyle/>
          <a:p>
            <a:r>
              <a:rPr lang="en-US" sz="2800" dirty="0">
                <a:solidFill>
                  <a:srgbClr val="002F65"/>
                </a:solidFill>
              </a:rPr>
              <a:t>ANGELO STATE</a:t>
            </a:r>
          </a:p>
        </p:txBody>
      </p:sp>
    </p:spTree>
    <p:extLst>
      <p:ext uri="{BB962C8B-B14F-4D97-AF65-F5344CB8AC3E}">
        <p14:creationId xmlns:p14="http://schemas.microsoft.com/office/powerpoint/2010/main" val="199680092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50166694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Content with Caption">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B993966-33EC-4240-9170-896E7AD7548A}"/>
              </a:ext>
            </a:extLst>
          </p:cNvPr>
          <p:cNvSpPr>
            <a:spLocks noGrp="1"/>
          </p:cNvSpPr>
          <p:nvPr>
            <p:ph idx="1"/>
          </p:nvPr>
        </p:nvSpPr>
        <p:spPr>
          <a:xfrm>
            <a:off x="5004262" y="773085"/>
            <a:ext cx="6351126" cy="4738253"/>
          </a:xfrm>
          <a:prstGeom prst="rect">
            <a:avLst/>
          </a:prstGeom>
        </p:spPr>
        <p:txBody>
          <a:bodyPr/>
          <a:lstStyle>
            <a:lvl1pPr>
              <a:defRPr sz="3200">
                <a:solidFill>
                  <a:srgbClr val="002F65"/>
                </a:solidFill>
                <a:latin typeface="Arial" panose="020B0604020202020204" pitchFamily="34" charset="0"/>
                <a:cs typeface="Arial" panose="020B0604020202020204" pitchFamily="34" charset="0"/>
              </a:defRPr>
            </a:lvl1pPr>
            <a:lvl2pPr>
              <a:defRPr sz="2800">
                <a:solidFill>
                  <a:srgbClr val="002F65"/>
                </a:solidFill>
                <a:latin typeface="Arial" panose="020B0604020202020204" pitchFamily="34" charset="0"/>
                <a:cs typeface="Arial" panose="020B0604020202020204" pitchFamily="34" charset="0"/>
              </a:defRPr>
            </a:lvl2pPr>
            <a:lvl3pPr>
              <a:defRPr sz="2400">
                <a:solidFill>
                  <a:srgbClr val="002F65"/>
                </a:solidFill>
                <a:latin typeface="Arial" panose="020B0604020202020204" pitchFamily="34" charset="0"/>
                <a:cs typeface="Arial" panose="020B0604020202020204" pitchFamily="34" charset="0"/>
              </a:defRPr>
            </a:lvl3pPr>
            <a:lvl4pPr>
              <a:defRPr sz="2000">
                <a:solidFill>
                  <a:srgbClr val="002F65"/>
                </a:solidFill>
                <a:latin typeface="Arial" panose="020B0604020202020204" pitchFamily="34" charset="0"/>
                <a:cs typeface="Arial" panose="020B0604020202020204" pitchFamily="34" charset="0"/>
              </a:defRPr>
            </a:lvl4pPr>
            <a:lvl5pPr>
              <a:defRPr sz="2000">
                <a:solidFill>
                  <a:srgbClr val="002F65"/>
                </a:solidFill>
                <a:latin typeface="Arial" panose="020B0604020202020204" pitchFamily="34" charset="0"/>
                <a:cs typeface="Arial" panose="020B0604020202020204" pitchFamily="34" charset="0"/>
              </a:defRPr>
            </a:lvl5pPr>
            <a:lvl6pPr>
              <a:defRPr sz="2000"/>
            </a:lvl6pPr>
            <a:lvl7pPr>
              <a:defRPr sz="2000"/>
            </a:lvl7pPr>
            <a:lvl8pPr>
              <a:defRPr sz="2000"/>
            </a:lvl8pPr>
            <a:lvl9pPr>
              <a:defRPr sz="2000"/>
            </a:lvl9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cxnSp>
        <p:nvCxnSpPr>
          <p:cNvPr id="8" name="Straight Connector 7">
            <a:extLst>
              <a:ext uri="{FF2B5EF4-FFF2-40B4-BE49-F238E27FC236}">
                <a16:creationId xmlns:a16="http://schemas.microsoft.com/office/drawing/2014/main" id="{FA8D2358-64DC-441C-8C1C-CA16AD6E01D9}"/>
              </a:ext>
            </a:extLst>
          </p:cNvPr>
          <p:cNvCxnSpPr>
            <a:cxnSpLocks/>
          </p:cNvCxnSpPr>
          <p:nvPr userDrawn="1"/>
        </p:nvCxnSpPr>
        <p:spPr>
          <a:xfrm>
            <a:off x="3249728" y="448887"/>
            <a:ext cx="7232621" cy="0"/>
          </a:xfrm>
          <a:prstGeom prst="line">
            <a:avLst/>
          </a:prstGeom>
          <a:ln w="19050">
            <a:solidFill>
              <a:srgbClr val="FFC429"/>
            </a:solidFill>
          </a:ln>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CC799E9F-B5FE-4868-BD89-B2B5B6DBBAFE}"/>
              </a:ext>
            </a:extLst>
          </p:cNvPr>
          <p:cNvSpPr txBox="1"/>
          <p:nvPr userDrawn="1"/>
        </p:nvSpPr>
        <p:spPr>
          <a:xfrm>
            <a:off x="855663" y="187277"/>
            <a:ext cx="2394065" cy="523220"/>
          </a:xfrm>
          <a:prstGeom prst="rect">
            <a:avLst/>
          </a:prstGeom>
          <a:noFill/>
        </p:spPr>
        <p:txBody>
          <a:bodyPr wrap="square" rtlCol="0">
            <a:spAutoFit/>
          </a:bodyPr>
          <a:lstStyle/>
          <a:p>
            <a:r>
              <a:rPr lang="en-US" sz="2800" dirty="0">
                <a:solidFill>
                  <a:srgbClr val="002F65"/>
                </a:solidFill>
              </a:rPr>
              <a:t>ANGELO STATE</a:t>
            </a:r>
          </a:p>
        </p:txBody>
      </p:sp>
      <p:pic>
        <p:nvPicPr>
          <p:cNvPr id="10" name="Picture 9">
            <a:extLst>
              <a:ext uri="{FF2B5EF4-FFF2-40B4-BE49-F238E27FC236}">
                <a16:creationId xmlns:a16="http://schemas.microsoft.com/office/drawing/2014/main" id="{E6D6EFB9-378C-4E8E-BECA-1B6BEDADE36C}"/>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5632879"/>
            <a:ext cx="12192000" cy="1037844"/>
          </a:xfrm>
          <a:prstGeom prst="rect">
            <a:avLst/>
          </a:prstGeom>
        </p:spPr>
      </p:pic>
      <p:sp>
        <p:nvSpPr>
          <p:cNvPr id="13" name="Title 1">
            <a:extLst>
              <a:ext uri="{FF2B5EF4-FFF2-40B4-BE49-F238E27FC236}">
                <a16:creationId xmlns:a16="http://schemas.microsoft.com/office/drawing/2014/main" id="{0DFE7F34-42AD-4C2F-9B86-50DBEE7C0844}"/>
              </a:ext>
            </a:extLst>
          </p:cNvPr>
          <p:cNvSpPr>
            <a:spLocks noGrp="1"/>
          </p:cNvSpPr>
          <p:nvPr>
            <p:ph type="title"/>
          </p:nvPr>
        </p:nvSpPr>
        <p:spPr>
          <a:xfrm>
            <a:off x="839788" y="773085"/>
            <a:ext cx="3932237" cy="1221178"/>
          </a:xfrm>
          <a:prstGeom prst="rect">
            <a:avLst/>
          </a:prstGeom>
        </p:spPr>
        <p:txBody>
          <a:bodyPr anchor="ctr" anchorCtr="0"/>
          <a:lstStyle>
            <a:lvl1pPr>
              <a:defRPr sz="3200">
                <a:solidFill>
                  <a:srgbClr val="002F65"/>
                </a:solidFill>
                <a:latin typeface="Arial Black" panose="020B0A04020102020204" pitchFamily="34" charset="0"/>
              </a:defRPr>
            </a:lvl1pPr>
          </a:lstStyle>
          <a:p>
            <a:r>
              <a:rPr lang="en-US" dirty="0"/>
              <a:t>Click to edit Master title style</a:t>
            </a:r>
          </a:p>
        </p:txBody>
      </p:sp>
      <p:sp>
        <p:nvSpPr>
          <p:cNvPr id="14" name="Text Placeholder 3">
            <a:extLst>
              <a:ext uri="{FF2B5EF4-FFF2-40B4-BE49-F238E27FC236}">
                <a16:creationId xmlns:a16="http://schemas.microsoft.com/office/drawing/2014/main" id="{23A9EBB2-7AB8-484F-8B57-245EF50092A8}"/>
              </a:ext>
            </a:extLst>
          </p:cNvPr>
          <p:cNvSpPr>
            <a:spLocks noGrp="1"/>
          </p:cNvSpPr>
          <p:nvPr>
            <p:ph type="body" sz="half" idx="2"/>
          </p:nvPr>
        </p:nvSpPr>
        <p:spPr>
          <a:xfrm>
            <a:off x="839788" y="2057400"/>
            <a:ext cx="3932237" cy="3420680"/>
          </a:xfrm>
          <a:prstGeom prst="rect">
            <a:avLst/>
          </a:prstGeom>
        </p:spPr>
        <p:txBody>
          <a:bodyPr/>
          <a:lstStyle>
            <a:lvl1pPr marL="0" indent="0">
              <a:buNone/>
              <a:defRPr sz="1600">
                <a:solidFill>
                  <a:srgbClr val="002F65"/>
                </a:solidFill>
                <a:latin typeface="Arial" panose="020B0604020202020204" pitchFamily="34" charset="0"/>
                <a:cs typeface="Arial" panose="020B0604020202020204" pitchFamily="34" charset="0"/>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Tree>
    <p:extLst>
      <p:ext uri="{BB962C8B-B14F-4D97-AF65-F5344CB8AC3E}">
        <p14:creationId xmlns:p14="http://schemas.microsoft.com/office/powerpoint/2010/main" val="82916278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C26231-F6D2-419E-8138-9388EE6A9A3E}"/>
              </a:ext>
            </a:extLst>
          </p:cNvPr>
          <p:cNvSpPr>
            <a:spLocks noGrp="1"/>
          </p:cNvSpPr>
          <p:nvPr>
            <p:ph type="title"/>
          </p:nvPr>
        </p:nvSpPr>
        <p:spPr>
          <a:xfrm>
            <a:off x="839788" y="773085"/>
            <a:ext cx="3932237" cy="1221178"/>
          </a:xfrm>
          <a:prstGeom prst="rect">
            <a:avLst/>
          </a:prstGeom>
        </p:spPr>
        <p:txBody>
          <a:bodyPr anchor="ctr" anchorCtr="0"/>
          <a:lstStyle>
            <a:lvl1pPr>
              <a:defRPr sz="3200">
                <a:solidFill>
                  <a:srgbClr val="002F65"/>
                </a:solidFill>
                <a:latin typeface="Arial Black" panose="020B0A04020102020204" pitchFamily="34" charset="0"/>
              </a:defRPr>
            </a:lvl1pPr>
          </a:lstStyle>
          <a:p>
            <a:r>
              <a:rPr lang="en-US" dirty="0"/>
              <a:t>Click to edit Master title style</a:t>
            </a:r>
          </a:p>
        </p:txBody>
      </p:sp>
      <p:sp>
        <p:nvSpPr>
          <p:cNvPr id="3" name="Picture Placeholder 2">
            <a:extLst>
              <a:ext uri="{FF2B5EF4-FFF2-40B4-BE49-F238E27FC236}">
                <a16:creationId xmlns:a16="http://schemas.microsoft.com/office/drawing/2014/main" id="{2F513B8A-5AAE-47C0-B319-567ED5BABA89}"/>
              </a:ext>
            </a:extLst>
          </p:cNvPr>
          <p:cNvSpPr>
            <a:spLocks noGrp="1"/>
          </p:cNvSpPr>
          <p:nvPr>
            <p:ph type="pic" idx="1"/>
          </p:nvPr>
        </p:nvSpPr>
        <p:spPr>
          <a:xfrm>
            <a:off x="5183188" y="773085"/>
            <a:ext cx="6172200" cy="4704996"/>
          </a:xfrm>
          <a:prstGeom prst="rect">
            <a:avLst/>
          </a:prstGeom>
        </p:spPr>
        <p:txBody>
          <a:bodyPr/>
          <a:lstStyle>
            <a:lvl1pPr marL="0" indent="0">
              <a:buNone/>
              <a:defRPr sz="3200">
                <a:solidFill>
                  <a:srgbClr val="002F65"/>
                </a:solidFill>
                <a:latin typeface="Arial" panose="020B0604020202020204" pitchFamily="34" charset="0"/>
                <a:cs typeface="Arial" panose="020B0604020202020204"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10D12E33-50AD-4286-B625-E1CF61A91C31}"/>
              </a:ext>
            </a:extLst>
          </p:cNvPr>
          <p:cNvSpPr>
            <a:spLocks noGrp="1"/>
          </p:cNvSpPr>
          <p:nvPr>
            <p:ph type="body" sz="half" idx="2"/>
          </p:nvPr>
        </p:nvSpPr>
        <p:spPr>
          <a:xfrm>
            <a:off x="839788" y="2057400"/>
            <a:ext cx="3932237" cy="3420680"/>
          </a:xfrm>
          <a:prstGeom prst="rect">
            <a:avLst/>
          </a:prstGeom>
        </p:spPr>
        <p:txBody>
          <a:bodyPr/>
          <a:lstStyle>
            <a:lvl1pPr marL="0" indent="0">
              <a:buNone/>
              <a:defRPr sz="1600">
                <a:solidFill>
                  <a:srgbClr val="002F65"/>
                </a:solidFill>
                <a:latin typeface="Arial" panose="020B0604020202020204" pitchFamily="34" charset="0"/>
                <a:cs typeface="Arial" panose="020B0604020202020204" pitchFamily="34" charset="0"/>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cxnSp>
        <p:nvCxnSpPr>
          <p:cNvPr id="8" name="Straight Connector 7">
            <a:extLst>
              <a:ext uri="{FF2B5EF4-FFF2-40B4-BE49-F238E27FC236}">
                <a16:creationId xmlns:a16="http://schemas.microsoft.com/office/drawing/2014/main" id="{4856804D-27F7-4AD6-AEDD-DEF1379C9BA5}"/>
              </a:ext>
            </a:extLst>
          </p:cNvPr>
          <p:cNvCxnSpPr>
            <a:cxnSpLocks/>
          </p:cNvCxnSpPr>
          <p:nvPr userDrawn="1"/>
        </p:nvCxnSpPr>
        <p:spPr>
          <a:xfrm>
            <a:off x="3249728" y="448887"/>
            <a:ext cx="7232621" cy="0"/>
          </a:xfrm>
          <a:prstGeom prst="line">
            <a:avLst/>
          </a:prstGeom>
          <a:ln w="19050">
            <a:solidFill>
              <a:srgbClr val="FFC429"/>
            </a:solidFill>
          </a:ln>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B5DEFA0A-DA13-4DFF-9071-B9BB5A6F9C96}"/>
              </a:ext>
            </a:extLst>
          </p:cNvPr>
          <p:cNvSpPr txBox="1"/>
          <p:nvPr userDrawn="1"/>
        </p:nvSpPr>
        <p:spPr>
          <a:xfrm>
            <a:off x="855663" y="187277"/>
            <a:ext cx="2394065" cy="523220"/>
          </a:xfrm>
          <a:prstGeom prst="rect">
            <a:avLst/>
          </a:prstGeom>
          <a:noFill/>
        </p:spPr>
        <p:txBody>
          <a:bodyPr wrap="square" rtlCol="0">
            <a:spAutoFit/>
          </a:bodyPr>
          <a:lstStyle/>
          <a:p>
            <a:r>
              <a:rPr lang="en-US" sz="2800" dirty="0">
                <a:solidFill>
                  <a:srgbClr val="002F65"/>
                </a:solidFill>
              </a:rPr>
              <a:t>ANGELO STATE</a:t>
            </a:r>
          </a:p>
        </p:txBody>
      </p:sp>
      <p:pic>
        <p:nvPicPr>
          <p:cNvPr id="10" name="Picture 9">
            <a:extLst>
              <a:ext uri="{FF2B5EF4-FFF2-40B4-BE49-F238E27FC236}">
                <a16:creationId xmlns:a16="http://schemas.microsoft.com/office/drawing/2014/main" id="{B6D4AB18-ED61-435D-B28F-632D40AD7ADE}"/>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5632879"/>
            <a:ext cx="12192000" cy="1037844"/>
          </a:xfrm>
          <a:prstGeom prst="rect">
            <a:avLst/>
          </a:prstGeom>
        </p:spPr>
      </p:pic>
    </p:spTree>
    <p:extLst>
      <p:ext uri="{BB962C8B-B14F-4D97-AF65-F5344CB8AC3E}">
        <p14:creationId xmlns:p14="http://schemas.microsoft.com/office/powerpoint/2010/main" val="35712928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D1CA70F-48BF-4B6A-BB00-F8C89F711E3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DBA9BA53-50A5-4034-8FB9-9BF085A9E7E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CF4B070-8F9F-403B-8F56-232BB63AF10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14D8D61-5A80-400B-9C91-01EA7D6E65C6}" type="datetimeFigureOut">
              <a:rPr lang="en-US" smtClean="0"/>
              <a:t>6/14/2023</a:t>
            </a:fld>
            <a:endParaRPr lang="en-US"/>
          </a:p>
        </p:txBody>
      </p:sp>
      <p:sp>
        <p:nvSpPr>
          <p:cNvPr id="5" name="Footer Placeholder 4">
            <a:extLst>
              <a:ext uri="{FF2B5EF4-FFF2-40B4-BE49-F238E27FC236}">
                <a16:creationId xmlns:a16="http://schemas.microsoft.com/office/drawing/2014/main" id="{8128A474-CBC3-4764-9E4A-1B6DBD903CD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ECF8EEAF-CE52-4467-98C1-DE51AB7DB45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B1C6F09-C9E6-46CC-9EB9-A02BB558811A}" type="slidenum">
              <a:rPr lang="en-US" smtClean="0"/>
              <a:t>‹#›</a:t>
            </a:fld>
            <a:endParaRPr lang="en-US"/>
          </a:p>
        </p:txBody>
      </p:sp>
    </p:spTree>
    <p:extLst>
      <p:ext uri="{BB962C8B-B14F-4D97-AF65-F5344CB8AC3E}">
        <p14:creationId xmlns:p14="http://schemas.microsoft.com/office/powerpoint/2010/main" val="147707941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8" Type="http://schemas.openxmlformats.org/officeDocument/2006/relationships/diagramLayout" Target="../diagrams/layout3.xml"/><Relationship Id="rId3" Type="http://schemas.openxmlformats.org/officeDocument/2006/relationships/diagramLayout" Target="../diagrams/layout2.xml"/><Relationship Id="rId7" Type="http://schemas.openxmlformats.org/officeDocument/2006/relationships/diagramData" Target="../diagrams/data3.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11" Type="http://schemas.microsoft.com/office/2007/relationships/diagramDrawing" Target="../diagrams/drawing3.xml"/><Relationship Id="rId5" Type="http://schemas.openxmlformats.org/officeDocument/2006/relationships/diagramColors" Target="../diagrams/colors2.xml"/><Relationship Id="rId10" Type="http://schemas.openxmlformats.org/officeDocument/2006/relationships/diagramColors" Target="../diagrams/colors3.xml"/><Relationship Id="rId4" Type="http://schemas.openxmlformats.org/officeDocument/2006/relationships/diagramQuickStyle" Target="../diagrams/quickStyle2.xml"/><Relationship Id="rId9" Type="http://schemas.openxmlformats.org/officeDocument/2006/relationships/diagramQuickStyle" Target="../diagrams/quickStyle3.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5.xml.rels><?xml version="1.0" encoding="UTF-8" standalone="yes"?>
<Relationships xmlns="http://schemas.openxmlformats.org/package/2006/relationships"><Relationship Id="rId8" Type="http://schemas.openxmlformats.org/officeDocument/2006/relationships/hyperlink" Target="http://www.angelo.edu/services/risk_management/" TargetMode="External"/><Relationship Id="rId3" Type="http://schemas.openxmlformats.org/officeDocument/2006/relationships/diagramLayout" Target="../diagrams/layout5.xml"/><Relationship Id="rId7" Type="http://schemas.openxmlformats.org/officeDocument/2006/relationships/hyperlink" Target="http://www.angelo.edu/content/files/23725-asu-biosafety-planpdf" TargetMode="Externa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6.xml.rels><?xml version="1.0" encoding="UTF-8" standalone="yes"?>
<Relationships xmlns="http://schemas.openxmlformats.org/package/2006/relationships"><Relationship Id="rId8" Type="http://schemas.openxmlformats.org/officeDocument/2006/relationships/hyperlink" Target="http://www.angelo.edu/services/risk_management/" TargetMode="External"/><Relationship Id="rId3" Type="http://schemas.openxmlformats.org/officeDocument/2006/relationships/diagramLayout" Target="../diagrams/layout6.xml"/><Relationship Id="rId7" Type="http://schemas.openxmlformats.org/officeDocument/2006/relationships/hyperlink" Target="http://www.angelo.edu/content/files/23725-asu-biosafety-planpdf" TargetMode="Externa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7.xml.rels><?xml version="1.0" encoding="UTF-8" standalone="yes"?>
<Relationships xmlns="http://schemas.openxmlformats.org/package/2006/relationships"><Relationship Id="rId8" Type="http://schemas.openxmlformats.org/officeDocument/2006/relationships/diagramLayout" Target="../diagrams/layout8.xml"/><Relationship Id="rId3" Type="http://schemas.openxmlformats.org/officeDocument/2006/relationships/diagramLayout" Target="../diagrams/layout7.xml"/><Relationship Id="rId7" Type="http://schemas.openxmlformats.org/officeDocument/2006/relationships/diagramData" Target="../diagrams/data8.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11" Type="http://schemas.microsoft.com/office/2007/relationships/diagramDrawing" Target="../diagrams/drawing8.xml"/><Relationship Id="rId5" Type="http://schemas.openxmlformats.org/officeDocument/2006/relationships/diagramColors" Target="../diagrams/colors7.xml"/><Relationship Id="rId10" Type="http://schemas.openxmlformats.org/officeDocument/2006/relationships/diagramColors" Target="../diagrams/colors8.xml"/><Relationship Id="rId4" Type="http://schemas.openxmlformats.org/officeDocument/2006/relationships/diagramQuickStyle" Target="../diagrams/quickStyle7.xml"/><Relationship Id="rId9" Type="http://schemas.openxmlformats.org/officeDocument/2006/relationships/diagramQuickStyle" Target="../diagrams/quickStyle8.xml"/></Relationships>
</file>

<file path=ppt/slides/_rels/slide8.xml.rels><?xml version="1.0" encoding="UTF-8" standalone="yes"?>
<Relationships xmlns="http://schemas.openxmlformats.org/package/2006/relationships"><Relationship Id="rId8" Type="http://schemas.openxmlformats.org/officeDocument/2006/relationships/hyperlink" Target="http://www.usda.gov/wps/portal/usda/usdahome" TargetMode="External"/><Relationship Id="rId3" Type="http://schemas.openxmlformats.org/officeDocument/2006/relationships/hyperlink" Target="http://www.angelo.edu/content/files/23726-ibc-policies-and-procedurespdf" TargetMode="External"/><Relationship Id="rId7" Type="http://schemas.openxmlformats.org/officeDocument/2006/relationships/hyperlink" Target="https://www.osha.gov/" TargetMode="External"/><Relationship Id="rId2" Type="http://schemas.openxmlformats.org/officeDocument/2006/relationships/hyperlink" Target="http://www.angelo.edu/content/files/23725-asu-biosafety-planpdf" TargetMode="External"/><Relationship Id="rId1" Type="http://schemas.openxmlformats.org/officeDocument/2006/relationships/slideLayout" Target="../slideLayouts/slideLayout2.xml"/><Relationship Id="rId6" Type="http://schemas.openxmlformats.org/officeDocument/2006/relationships/hyperlink" Target="https://www.nih.gov/" TargetMode="External"/><Relationship Id="rId5" Type="http://schemas.openxmlformats.org/officeDocument/2006/relationships/hyperlink" Target="http://www.cdc.gov/" TargetMode="External"/><Relationship Id="rId4" Type="http://schemas.openxmlformats.org/officeDocument/2006/relationships/hyperlink" Target="https://absa.org/" TargetMode="Externa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2.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10.xml.rels><?xml version="1.0" encoding="UTF-8" standalone="yes"?>
<Relationships xmlns="http://schemas.openxmlformats.org/package/2006/relationships"><Relationship Id="rId8" Type="http://schemas.openxmlformats.org/officeDocument/2006/relationships/diagramLayout" Target="../diagrams/layout11.xml"/><Relationship Id="rId3" Type="http://schemas.openxmlformats.org/officeDocument/2006/relationships/diagramLayout" Target="../diagrams/layout10.xml"/><Relationship Id="rId7" Type="http://schemas.openxmlformats.org/officeDocument/2006/relationships/diagramData" Target="../diagrams/data11.xml"/><Relationship Id="rId2" Type="http://schemas.openxmlformats.org/officeDocument/2006/relationships/diagramData" Target="../diagrams/data10.xml"/><Relationship Id="rId1" Type="http://schemas.openxmlformats.org/officeDocument/2006/relationships/slideLayout" Target="../slideLayouts/slideLayout2.xml"/><Relationship Id="rId6" Type="http://schemas.microsoft.com/office/2007/relationships/diagramDrawing" Target="../diagrams/drawing10.xml"/><Relationship Id="rId11" Type="http://schemas.microsoft.com/office/2007/relationships/diagramDrawing" Target="../diagrams/drawing11.xml"/><Relationship Id="rId5" Type="http://schemas.openxmlformats.org/officeDocument/2006/relationships/diagramColors" Target="../diagrams/colors10.xml"/><Relationship Id="rId10" Type="http://schemas.openxmlformats.org/officeDocument/2006/relationships/diagramColors" Target="../diagrams/colors11.xml"/><Relationship Id="rId4" Type="http://schemas.openxmlformats.org/officeDocument/2006/relationships/diagramQuickStyle" Target="../diagrams/quickStyle10.xml"/><Relationship Id="rId9" Type="http://schemas.openxmlformats.org/officeDocument/2006/relationships/diagramQuickStyle" Target="../diagrams/quickStyle11.xml"/></Relationships>
</file>

<file path=ppt/slides/_rels/slide11.xml.rels><?xml version="1.0" encoding="UTF-8" standalone="yes"?>
<Relationships xmlns="http://schemas.openxmlformats.org/package/2006/relationships"><Relationship Id="rId8" Type="http://schemas.openxmlformats.org/officeDocument/2006/relationships/diagramLayout" Target="../diagrams/layout13.xml"/><Relationship Id="rId13" Type="http://schemas.openxmlformats.org/officeDocument/2006/relationships/diagramLayout" Target="../diagrams/layout14.xml"/><Relationship Id="rId3" Type="http://schemas.openxmlformats.org/officeDocument/2006/relationships/diagramLayout" Target="../diagrams/layout12.xml"/><Relationship Id="rId7" Type="http://schemas.openxmlformats.org/officeDocument/2006/relationships/diagramData" Target="../diagrams/data13.xml"/><Relationship Id="rId12" Type="http://schemas.openxmlformats.org/officeDocument/2006/relationships/diagramData" Target="../diagrams/data14.xml"/><Relationship Id="rId2" Type="http://schemas.openxmlformats.org/officeDocument/2006/relationships/diagramData" Target="../diagrams/data12.xml"/><Relationship Id="rId16" Type="http://schemas.microsoft.com/office/2007/relationships/diagramDrawing" Target="../diagrams/drawing14.xml"/><Relationship Id="rId1" Type="http://schemas.openxmlformats.org/officeDocument/2006/relationships/slideLayout" Target="../slideLayouts/slideLayout2.xml"/><Relationship Id="rId6" Type="http://schemas.microsoft.com/office/2007/relationships/diagramDrawing" Target="../diagrams/drawing12.xml"/><Relationship Id="rId11" Type="http://schemas.microsoft.com/office/2007/relationships/diagramDrawing" Target="../diagrams/drawing13.xml"/><Relationship Id="rId5" Type="http://schemas.openxmlformats.org/officeDocument/2006/relationships/diagramColors" Target="../diagrams/colors12.xml"/><Relationship Id="rId15" Type="http://schemas.openxmlformats.org/officeDocument/2006/relationships/diagramColors" Target="../diagrams/colors14.xml"/><Relationship Id="rId10" Type="http://schemas.openxmlformats.org/officeDocument/2006/relationships/diagramColors" Target="../diagrams/colors13.xml"/><Relationship Id="rId4" Type="http://schemas.openxmlformats.org/officeDocument/2006/relationships/diagramQuickStyle" Target="../diagrams/quickStyle12.xml"/><Relationship Id="rId9" Type="http://schemas.openxmlformats.org/officeDocument/2006/relationships/diagramQuickStyle" Target="../diagrams/quickStyle13.xml"/><Relationship Id="rId14" Type="http://schemas.openxmlformats.org/officeDocument/2006/relationships/diagramQuickStyle" Target="../diagrams/quickStyle14.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15.xml"/><Relationship Id="rId2" Type="http://schemas.openxmlformats.org/officeDocument/2006/relationships/diagramData" Target="../diagrams/data15.xml"/><Relationship Id="rId1" Type="http://schemas.openxmlformats.org/officeDocument/2006/relationships/slideLayout" Target="../slideLayouts/slideLayout2.xml"/><Relationship Id="rId6" Type="http://schemas.microsoft.com/office/2007/relationships/diagramDrawing" Target="../diagrams/drawing15.xml"/><Relationship Id="rId5" Type="http://schemas.openxmlformats.org/officeDocument/2006/relationships/diagramColors" Target="../diagrams/colors15.xml"/><Relationship Id="rId4" Type="http://schemas.openxmlformats.org/officeDocument/2006/relationships/diagramQuickStyle" Target="../diagrams/quickStyle15.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16.xml"/><Relationship Id="rId2" Type="http://schemas.openxmlformats.org/officeDocument/2006/relationships/diagramData" Target="../diagrams/data16.xml"/><Relationship Id="rId1" Type="http://schemas.openxmlformats.org/officeDocument/2006/relationships/slideLayout" Target="../slideLayouts/slideLayout2.xml"/><Relationship Id="rId6" Type="http://schemas.microsoft.com/office/2007/relationships/diagramDrawing" Target="../diagrams/drawing16.xml"/><Relationship Id="rId5" Type="http://schemas.openxmlformats.org/officeDocument/2006/relationships/diagramColors" Target="../diagrams/colors16.xml"/><Relationship Id="rId4" Type="http://schemas.openxmlformats.org/officeDocument/2006/relationships/diagramQuickStyle" Target="../diagrams/quickStyle16.xml"/></Relationships>
</file>

<file path=ppt/slides/_rels/slide14.xml.rels><?xml version="1.0" encoding="UTF-8" standalone="yes"?>
<Relationships xmlns="http://schemas.openxmlformats.org/package/2006/relationships"><Relationship Id="rId8" Type="http://schemas.openxmlformats.org/officeDocument/2006/relationships/hyperlink" Target="https://pixabay.com/en/bacteria-pathogen-infection-germs-1470778/" TargetMode="External"/><Relationship Id="rId3" Type="http://schemas.openxmlformats.org/officeDocument/2006/relationships/diagramLayout" Target="../diagrams/layout17.xml"/><Relationship Id="rId7" Type="http://schemas.openxmlformats.org/officeDocument/2006/relationships/image" Target="../media/image9.jpeg"/><Relationship Id="rId2" Type="http://schemas.openxmlformats.org/officeDocument/2006/relationships/diagramData" Target="../diagrams/data17.xml"/><Relationship Id="rId1" Type="http://schemas.openxmlformats.org/officeDocument/2006/relationships/slideLayout" Target="../slideLayouts/slideLayout2.xml"/><Relationship Id="rId6" Type="http://schemas.microsoft.com/office/2007/relationships/diagramDrawing" Target="../diagrams/drawing17.xml"/><Relationship Id="rId5" Type="http://schemas.openxmlformats.org/officeDocument/2006/relationships/diagramColors" Target="../diagrams/colors17.xml"/><Relationship Id="rId4" Type="http://schemas.openxmlformats.org/officeDocument/2006/relationships/diagramQuickStyle" Target="../diagrams/quickStyle17.xml"/></Relationships>
</file>

<file path=ppt/slides/_rels/slide15.xml.rels><?xml version="1.0" encoding="UTF-8" standalone="yes"?>
<Relationships xmlns="http://schemas.openxmlformats.org/package/2006/relationships"><Relationship Id="rId8" Type="http://schemas.openxmlformats.org/officeDocument/2006/relationships/hyperlink" Target="https://www.pexels.com/photo/crop-person-with-bleeding-wound-on-finger-4239075/" TargetMode="External"/><Relationship Id="rId13" Type="http://schemas.openxmlformats.org/officeDocument/2006/relationships/hyperlink" Target="https://www.pngall.com/doctor-needle-png" TargetMode="External"/><Relationship Id="rId18" Type="http://schemas.openxmlformats.org/officeDocument/2006/relationships/hyperlink" Target="https://www.hindawi.com/journals/av/2017/1324276/" TargetMode="External"/><Relationship Id="rId3" Type="http://schemas.openxmlformats.org/officeDocument/2006/relationships/diagramLayout" Target="../diagrams/layout18.xml"/><Relationship Id="rId7" Type="http://schemas.openxmlformats.org/officeDocument/2006/relationships/image" Target="../media/image10.jpeg"/><Relationship Id="rId12" Type="http://schemas.openxmlformats.org/officeDocument/2006/relationships/image" Target="../media/image12.png"/><Relationship Id="rId17" Type="http://schemas.openxmlformats.org/officeDocument/2006/relationships/image" Target="../media/image14.jpeg"/><Relationship Id="rId2" Type="http://schemas.openxmlformats.org/officeDocument/2006/relationships/diagramData" Target="../diagrams/data18.xml"/><Relationship Id="rId16" Type="http://schemas.openxmlformats.org/officeDocument/2006/relationships/hyperlink" Target="https://creativecommons.org/licenses/by/3.0/" TargetMode="External"/><Relationship Id="rId20" Type="http://schemas.openxmlformats.org/officeDocument/2006/relationships/hyperlink" Target="https://blog.mattbierner.com/keyboard-bacterial-culture/" TargetMode="External"/><Relationship Id="rId1" Type="http://schemas.openxmlformats.org/officeDocument/2006/relationships/slideLayout" Target="../slideLayouts/slideLayout2.xml"/><Relationship Id="rId6" Type="http://schemas.microsoft.com/office/2007/relationships/diagramDrawing" Target="../diagrams/drawing18.xml"/><Relationship Id="rId11" Type="http://schemas.openxmlformats.org/officeDocument/2006/relationships/hyperlink" Target="https://creativecommons.org/licenses/by-nc/3.0/" TargetMode="External"/><Relationship Id="rId5" Type="http://schemas.openxmlformats.org/officeDocument/2006/relationships/diagramColors" Target="../diagrams/colors18.xml"/><Relationship Id="rId15" Type="http://schemas.openxmlformats.org/officeDocument/2006/relationships/hyperlink" Target="https://www.cancerresearchuk.org/funding-for-researchers/research-features/2019-10-04-walking-the-path-to-leadership-in-cancer-immunotherapy-dr-sean-lim-advanced-clinician-scientist" TargetMode="External"/><Relationship Id="rId10" Type="http://schemas.openxmlformats.org/officeDocument/2006/relationships/hyperlink" Target="https://www.pngall.com/mouse-animal-png" TargetMode="External"/><Relationship Id="rId19" Type="http://schemas.openxmlformats.org/officeDocument/2006/relationships/image" Target="../media/image15.jpeg"/><Relationship Id="rId4" Type="http://schemas.openxmlformats.org/officeDocument/2006/relationships/diagramQuickStyle" Target="../diagrams/quickStyle18.xml"/><Relationship Id="rId9" Type="http://schemas.openxmlformats.org/officeDocument/2006/relationships/image" Target="../media/image11.png"/><Relationship Id="rId14" Type="http://schemas.openxmlformats.org/officeDocument/2006/relationships/image" Target="../media/image13.jpeg"/></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19.xml"/><Relationship Id="rId2" Type="http://schemas.openxmlformats.org/officeDocument/2006/relationships/diagramData" Target="../diagrams/data19.xml"/><Relationship Id="rId1" Type="http://schemas.openxmlformats.org/officeDocument/2006/relationships/slideLayout" Target="../slideLayouts/slideLayout2.xml"/><Relationship Id="rId6" Type="http://schemas.microsoft.com/office/2007/relationships/diagramDrawing" Target="../diagrams/drawing19.xml"/><Relationship Id="rId5" Type="http://schemas.openxmlformats.org/officeDocument/2006/relationships/diagramColors" Target="../diagrams/colors19.xml"/><Relationship Id="rId4" Type="http://schemas.openxmlformats.org/officeDocument/2006/relationships/diagramQuickStyle" Target="../diagrams/quickStyle19.xml"/></Relationships>
</file>

<file path=ppt/slides/_rels/slide17.xml.rels><?xml version="1.0" encoding="UTF-8" standalone="yes"?>
<Relationships xmlns="http://schemas.openxmlformats.org/package/2006/relationships"><Relationship Id="rId8" Type="http://schemas.openxmlformats.org/officeDocument/2006/relationships/diagramLayout" Target="../diagrams/layout21.xml"/><Relationship Id="rId13" Type="http://schemas.openxmlformats.org/officeDocument/2006/relationships/hyperlink" Target="http://www.flickr.com/photos/lwr/274495128/" TargetMode="External"/><Relationship Id="rId3" Type="http://schemas.openxmlformats.org/officeDocument/2006/relationships/diagramLayout" Target="../diagrams/layout20.xml"/><Relationship Id="rId7" Type="http://schemas.openxmlformats.org/officeDocument/2006/relationships/diagramData" Target="../diagrams/data21.xml"/><Relationship Id="rId12" Type="http://schemas.openxmlformats.org/officeDocument/2006/relationships/image" Target="../media/image16.jpeg"/><Relationship Id="rId2" Type="http://schemas.openxmlformats.org/officeDocument/2006/relationships/diagramData" Target="../diagrams/data20.xml"/><Relationship Id="rId1" Type="http://schemas.openxmlformats.org/officeDocument/2006/relationships/slideLayout" Target="../slideLayouts/slideLayout2.xml"/><Relationship Id="rId6" Type="http://schemas.microsoft.com/office/2007/relationships/diagramDrawing" Target="../diagrams/drawing20.xml"/><Relationship Id="rId11" Type="http://schemas.microsoft.com/office/2007/relationships/diagramDrawing" Target="../diagrams/drawing21.xml"/><Relationship Id="rId5" Type="http://schemas.openxmlformats.org/officeDocument/2006/relationships/diagramColors" Target="../diagrams/colors20.xml"/><Relationship Id="rId15" Type="http://schemas.openxmlformats.org/officeDocument/2006/relationships/hyperlink" Target="https://creativecommons.org/licenses/by-nc-sa/3.0/" TargetMode="External"/><Relationship Id="rId10" Type="http://schemas.openxmlformats.org/officeDocument/2006/relationships/diagramColors" Target="../diagrams/colors21.xml"/><Relationship Id="rId4" Type="http://schemas.openxmlformats.org/officeDocument/2006/relationships/diagramQuickStyle" Target="../diagrams/quickStyle20.xml"/><Relationship Id="rId9" Type="http://schemas.openxmlformats.org/officeDocument/2006/relationships/diagramQuickStyle" Target="../diagrams/quickStyle21.xml"/><Relationship Id="rId14" Type="http://schemas.openxmlformats.org/officeDocument/2006/relationships/hyperlink" Target="https://www.flickr.com/photos/lwr/274495128" TargetMode="External"/></Relationships>
</file>

<file path=ppt/slides/_rels/slide18.xml.rels><?xml version="1.0" encoding="UTF-8" standalone="yes"?>
<Relationships xmlns="http://schemas.openxmlformats.org/package/2006/relationships"><Relationship Id="rId8" Type="http://schemas.openxmlformats.org/officeDocument/2006/relationships/diagramLayout" Target="../diagrams/layout23.xml"/><Relationship Id="rId3" Type="http://schemas.openxmlformats.org/officeDocument/2006/relationships/diagramLayout" Target="../diagrams/layout22.xml"/><Relationship Id="rId7" Type="http://schemas.openxmlformats.org/officeDocument/2006/relationships/diagramData" Target="../diagrams/data23.xml"/><Relationship Id="rId2" Type="http://schemas.openxmlformats.org/officeDocument/2006/relationships/diagramData" Target="../diagrams/data22.xml"/><Relationship Id="rId1" Type="http://schemas.openxmlformats.org/officeDocument/2006/relationships/slideLayout" Target="../slideLayouts/slideLayout2.xml"/><Relationship Id="rId6" Type="http://schemas.microsoft.com/office/2007/relationships/diagramDrawing" Target="../diagrams/drawing22.xml"/><Relationship Id="rId11" Type="http://schemas.microsoft.com/office/2007/relationships/diagramDrawing" Target="../diagrams/drawing23.xml"/><Relationship Id="rId5" Type="http://schemas.openxmlformats.org/officeDocument/2006/relationships/diagramColors" Target="../diagrams/colors22.xml"/><Relationship Id="rId10" Type="http://schemas.openxmlformats.org/officeDocument/2006/relationships/diagramColors" Target="../diagrams/colors23.xml"/><Relationship Id="rId4" Type="http://schemas.openxmlformats.org/officeDocument/2006/relationships/diagramQuickStyle" Target="../diagrams/quickStyle22.xml"/><Relationship Id="rId9" Type="http://schemas.openxmlformats.org/officeDocument/2006/relationships/diagramQuickStyle" Target="../diagrams/quickStyle23.xml"/></Relationships>
</file>

<file path=ppt/slides/_rels/slide19.xml.rels><?xml version="1.0" encoding="UTF-8" standalone="yes"?>
<Relationships xmlns="http://schemas.openxmlformats.org/package/2006/relationships"><Relationship Id="rId8" Type="http://schemas.openxmlformats.org/officeDocument/2006/relationships/hyperlink" Target="https://www.pexels.com/photo/exhausted-mature-man-rubbing-nose-bridge-after-wearing-glasses-near-gray-wall-3974777/" TargetMode="External"/><Relationship Id="rId3" Type="http://schemas.openxmlformats.org/officeDocument/2006/relationships/diagramLayout" Target="../diagrams/layout24.xml"/><Relationship Id="rId7" Type="http://schemas.openxmlformats.org/officeDocument/2006/relationships/image" Target="../media/image19.jpeg"/><Relationship Id="rId2" Type="http://schemas.openxmlformats.org/officeDocument/2006/relationships/diagramData" Target="../diagrams/data24.xml"/><Relationship Id="rId1" Type="http://schemas.openxmlformats.org/officeDocument/2006/relationships/slideLayout" Target="../slideLayouts/slideLayout2.xml"/><Relationship Id="rId6" Type="http://schemas.microsoft.com/office/2007/relationships/diagramDrawing" Target="../diagrams/drawing24.xml"/><Relationship Id="rId5" Type="http://schemas.openxmlformats.org/officeDocument/2006/relationships/diagramColors" Target="../diagrams/colors24.xml"/><Relationship Id="rId4" Type="http://schemas.openxmlformats.org/officeDocument/2006/relationships/diagramQuickStyle" Target="../diagrams/quickStyle24.xml"/></Relationships>
</file>

<file path=ppt/slides/_rels/slide20.xml.rels><?xml version="1.0" encoding="UTF-8" standalone="yes"?>
<Relationships xmlns="http://schemas.openxmlformats.org/package/2006/relationships"><Relationship Id="rId8" Type="http://schemas.openxmlformats.org/officeDocument/2006/relationships/hyperlink" Target="https://www.pexels.com/photo/funny-sheep-standing-in-enclosure-and-sniffing-camera-5490707/" TargetMode="External"/><Relationship Id="rId3" Type="http://schemas.openxmlformats.org/officeDocument/2006/relationships/diagramLayout" Target="../diagrams/layout25.xml"/><Relationship Id="rId7" Type="http://schemas.openxmlformats.org/officeDocument/2006/relationships/image" Target="../media/image20.jpeg"/><Relationship Id="rId2" Type="http://schemas.openxmlformats.org/officeDocument/2006/relationships/diagramData" Target="../diagrams/data25.xml"/><Relationship Id="rId1" Type="http://schemas.openxmlformats.org/officeDocument/2006/relationships/slideLayout" Target="../slideLayouts/slideLayout2.xml"/><Relationship Id="rId6" Type="http://schemas.microsoft.com/office/2007/relationships/diagramDrawing" Target="../diagrams/drawing25.xml"/><Relationship Id="rId5" Type="http://schemas.openxmlformats.org/officeDocument/2006/relationships/diagramColors" Target="../diagrams/colors25.xml"/><Relationship Id="rId4" Type="http://schemas.openxmlformats.org/officeDocument/2006/relationships/diagramQuickStyle" Target="../diagrams/quickStyle25.xml"/></Relationships>
</file>

<file path=ppt/slides/_rels/slide21.xml.rels><?xml version="1.0" encoding="UTF-8" standalone="yes"?>
<Relationships xmlns="http://schemas.openxmlformats.org/package/2006/relationships"><Relationship Id="rId3" Type="http://schemas.openxmlformats.org/officeDocument/2006/relationships/diagramData" Target="../diagrams/data26.xml"/><Relationship Id="rId7" Type="http://schemas.microsoft.com/office/2007/relationships/diagramDrawing" Target="../diagrams/drawing26.xm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diagramColors" Target="../diagrams/colors26.xml"/><Relationship Id="rId5" Type="http://schemas.openxmlformats.org/officeDocument/2006/relationships/diagramQuickStyle" Target="../diagrams/quickStyle26.xml"/><Relationship Id="rId4" Type="http://schemas.openxmlformats.org/officeDocument/2006/relationships/diagramLayout" Target="../diagrams/layout26.xml"/></Relationships>
</file>

<file path=ppt/slides/_rels/slide22.xml.rels><?xml version="1.0" encoding="UTF-8" standalone="yes"?>
<Relationships xmlns="http://schemas.openxmlformats.org/package/2006/relationships"><Relationship Id="rId3" Type="http://schemas.openxmlformats.org/officeDocument/2006/relationships/diagramLayout" Target="../diagrams/layout27.xml"/><Relationship Id="rId2" Type="http://schemas.openxmlformats.org/officeDocument/2006/relationships/diagramData" Target="../diagrams/data27.xml"/><Relationship Id="rId1" Type="http://schemas.openxmlformats.org/officeDocument/2006/relationships/slideLayout" Target="../slideLayouts/slideLayout2.xml"/><Relationship Id="rId6" Type="http://schemas.microsoft.com/office/2007/relationships/diagramDrawing" Target="../diagrams/drawing27.xml"/><Relationship Id="rId5" Type="http://schemas.openxmlformats.org/officeDocument/2006/relationships/diagramColors" Target="../diagrams/colors27.xml"/><Relationship Id="rId4" Type="http://schemas.openxmlformats.org/officeDocument/2006/relationships/diagramQuickStyle" Target="../diagrams/quickStyle27.xml"/></Relationships>
</file>

<file path=ppt/slides/_rels/slide23.xml.rels><?xml version="1.0" encoding="UTF-8" standalone="yes"?>
<Relationships xmlns="http://schemas.openxmlformats.org/package/2006/relationships"><Relationship Id="rId8" Type="http://schemas.openxmlformats.org/officeDocument/2006/relationships/diagramLayout" Target="../diagrams/layout29.xml"/><Relationship Id="rId3" Type="http://schemas.openxmlformats.org/officeDocument/2006/relationships/diagramLayout" Target="../diagrams/layout28.xml"/><Relationship Id="rId7" Type="http://schemas.openxmlformats.org/officeDocument/2006/relationships/diagramData" Target="../diagrams/data29.xml"/><Relationship Id="rId2" Type="http://schemas.openxmlformats.org/officeDocument/2006/relationships/diagramData" Target="../diagrams/data28.xml"/><Relationship Id="rId1" Type="http://schemas.openxmlformats.org/officeDocument/2006/relationships/slideLayout" Target="../slideLayouts/slideLayout2.xml"/><Relationship Id="rId6" Type="http://schemas.microsoft.com/office/2007/relationships/diagramDrawing" Target="../diagrams/drawing28.xml"/><Relationship Id="rId11" Type="http://schemas.microsoft.com/office/2007/relationships/diagramDrawing" Target="../diagrams/drawing29.xml"/><Relationship Id="rId5" Type="http://schemas.openxmlformats.org/officeDocument/2006/relationships/diagramColors" Target="../diagrams/colors28.xml"/><Relationship Id="rId10" Type="http://schemas.openxmlformats.org/officeDocument/2006/relationships/diagramColors" Target="../diagrams/colors29.xml"/><Relationship Id="rId4" Type="http://schemas.openxmlformats.org/officeDocument/2006/relationships/diagramQuickStyle" Target="../diagrams/quickStyle28.xml"/><Relationship Id="rId9" Type="http://schemas.openxmlformats.org/officeDocument/2006/relationships/diagramQuickStyle" Target="../diagrams/quickStyle29.xml"/></Relationships>
</file>

<file path=ppt/slides/_rels/slide24.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diagramData" Target="../diagrams/data30.xml"/><Relationship Id="rId7" Type="http://schemas.microsoft.com/office/2007/relationships/diagramDrawing" Target="../diagrams/drawing30.xml"/><Relationship Id="rId2" Type="http://schemas.openxmlformats.org/officeDocument/2006/relationships/image" Target="../media/image25.png"/><Relationship Id="rId1" Type="http://schemas.openxmlformats.org/officeDocument/2006/relationships/slideLayout" Target="../slideLayouts/slideLayout2.xml"/><Relationship Id="rId6" Type="http://schemas.openxmlformats.org/officeDocument/2006/relationships/diagramColors" Target="../diagrams/colors30.xml"/><Relationship Id="rId5" Type="http://schemas.openxmlformats.org/officeDocument/2006/relationships/diagramQuickStyle" Target="../diagrams/quickStyle30.xml"/><Relationship Id="rId4" Type="http://schemas.openxmlformats.org/officeDocument/2006/relationships/diagramLayout" Target="../diagrams/layout30.xml"/><Relationship Id="rId9" Type="http://schemas.openxmlformats.org/officeDocument/2006/relationships/hyperlink" Target="http://www.seton.com/biohazard-sign-biohazard-m0884.html" TargetMode="External"/></Relationships>
</file>

<file path=ppt/slides/_rels/slide25.xml.rels><?xml version="1.0" encoding="UTF-8" standalone="yes"?>
<Relationships xmlns="http://schemas.openxmlformats.org/package/2006/relationships"><Relationship Id="rId3" Type="http://schemas.openxmlformats.org/officeDocument/2006/relationships/diagramLayout" Target="../diagrams/layout31.xml"/><Relationship Id="rId2" Type="http://schemas.openxmlformats.org/officeDocument/2006/relationships/diagramData" Target="../diagrams/data31.xml"/><Relationship Id="rId1" Type="http://schemas.openxmlformats.org/officeDocument/2006/relationships/slideLayout" Target="../slideLayouts/slideLayout2.xml"/><Relationship Id="rId6" Type="http://schemas.microsoft.com/office/2007/relationships/diagramDrawing" Target="../diagrams/drawing31.xml"/><Relationship Id="rId5" Type="http://schemas.openxmlformats.org/officeDocument/2006/relationships/diagramColors" Target="../diagrams/colors31.xml"/><Relationship Id="rId4" Type="http://schemas.openxmlformats.org/officeDocument/2006/relationships/diagramQuickStyle" Target="../diagrams/quickStyle31.xml"/></Relationships>
</file>

<file path=ppt/slides/_rels/slide26.xml.rels><?xml version="1.0" encoding="UTF-8" standalone="yes"?>
<Relationships xmlns="http://schemas.openxmlformats.org/package/2006/relationships"><Relationship Id="rId3" Type="http://schemas.openxmlformats.org/officeDocument/2006/relationships/diagramLayout" Target="../diagrams/layout32.xml"/><Relationship Id="rId2" Type="http://schemas.openxmlformats.org/officeDocument/2006/relationships/diagramData" Target="../diagrams/data32.xml"/><Relationship Id="rId1" Type="http://schemas.openxmlformats.org/officeDocument/2006/relationships/slideLayout" Target="../slideLayouts/slideLayout4.xml"/><Relationship Id="rId6" Type="http://schemas.microsoft.com/office/2007/relationships/diagramDrawing" Target="../diagrams/drawing32.xml"/><Relationship Id="rId5" Type="http://schemas.openxmlformats.org/officeDocument/2006/relationships/diagramColors" Target="../diagrams/colors32.xml"/><Relationship Id="rId4" Type="http://schemas.openxmlformats.org/officeDocument/2006/relationships/diagramQuickStyle" Target="../diagrams/quickStyle32.xml"/></Relationships>
</file>

<file path=ppt/slides/_rels/slide27.xml.rels><?xml version="1.0" encoding="UTF-8" standalone="yes"?>
<Relationships xmlns="http://schemas.openxmlformats.org/package/2006/relationships"><Relationship Id="rId8" Type="http://schemas.openxmlformats.org/officeDocument/2006/relationships/diagramLayout" Target="../diagrams/layout34.xml"/><Relationship Id="rId3" Type="http://schemas.openxmlformats.org/officeDocument/2006/relationships/diagramLayout" Target="../diagrams/layout33.xml"/><Relationship Id="rId7" Type="http://schemas.openxmlformats.org/officeDocument/2006/relationships/diagramData" Target="../diagrams/data34.xml"/><Relationship Id="rId2" Type="http://schemas.openxmlformats.org/officeDocument/2006/relationships/diagramData" Target="../diagrams/data33.xml"/><Relationship Id="rId1" Type="http://schemas.openxmlformats.org/officeDocument/2006/relationships/slideLayout" Target="../slideLayouts/slideLayout4.xml"/><Relationship Id="rId6" Type="http://schemas.microsoft.com/office/2007/relationships/diagramDrawing" Target="../diagrams/drawing33.xml"/><Relationship Id="rId11" Type="http://schemas.microsoft.com/office/2007/relationships/diagramDrawing" Target="../diagrams/drawing34.xml"/><Relationship Id="rId5" Type="http://schemas.openxmlformats.org/officeDocument/2006/relationships/diagramColors" Target="../diagrams/colors33.xml"/><Relationship Id="rId10" Type="http://schemas.openxmlformats.org/officeDocument/2006/relationships/diagramColors" Target="../diagrams/colors34.xml"/><Relationship Id="rId4" Type="http://schemas.openxmlformats.org/officeDocument/2006/relationships/diagramQuickStyle" Target="../diagrams/quickStyle33.xml"/><Relationship Id="rId9" Type="http://schemas.openxmlformats.org/officeDocument/2006/relationships/diagramQuickStyle" Target="../diagrams/quickStyle34.xml"/></Relationships>
</file>

<file path=ppt/slides/_rels/slide28.xml.rels><?xml version="1.0" encoding="UTF-8" standalone="yes"?>
<Relationships xmlns="http://schemas.openxmlformats.org/package/2006/relationships"><Relationship Id="rId8" Type="http://schemas.openxmlformats.org/officeDocument/2006/relationships/diagramLayout" Target="../diagrams/layout36.xml"/><Relationship Id="rId13" Type="http://schemas.openxmlformats.org/officeDocument/2006/relationships/diagramLayout" Target="../diagrams/layout37.xml"/><Relationship Id="rId3" Type="http://schemas.openxmlformats.org/officeDocument/2006/relationships/diagramLayout" Target="../diagrams/layout35.xml"/><Relationship Id="rId7" Type="http://schemas.openxmlformats.org/officeDocument/2006/relationships/diagramData" Target="../diagrams/data36.xml"/><Relationship Id="rId12" Type="http://schemas.openxmlformats.org/officeDocument/2006/relationships/diagramData" Target="../diagrams/data37.xml"/><Relationship Id="rId2" Type="http://schemas.openxmlformats.org/officeDocument/2006/relationships/diagramData" Target="../diagrams/data35.xml"/><Relationship Id="rId16" Type="http://schemas.microsoft.com/office/2007/relationships/diagramDrawing" Target="../diagrams/drawing37.xml"/><Relationship Id="rId1" Type="http://schemas.openxmlformats.org/officeDocument/2006/relationships/slideLayout" Target="../slideLayouts/slideLayout4.xml"/><Relationship Id="rId6" Type="http://schemas.microsoft.com/office/2007/relationships/diagramDrawing" Target="../diagrams/drawing35.xml"/><Relationship Id="rId11" Type="http://schemas.microsoft.com/office/2007/relationships/diagramDrawing" Target="../diagrams/drawing36.xml"/><Relationship Id="rId5" Type="http://schemas.openxmlformats.org/officeDocument/2006/relationships/diagramColors" Target="../diagrams/colors35.xml"/><Relationship Id="rId15" Type="http://schemas.openxmlformats.org/officeDocument/2006/relationships/diagramColors" Target="../diagrams/colors37.xml"/><Relationship Id="rId10" Type="http://schemas.openxmlformats.org/officeDocument/2006/relationships/diagramColors" Target="../diagrams/colors36.xml"/><Relationship Id="rId4" Type="http://schemas.openxmlformats.org/officeDocument/2006/relationships/diagramQuickStyle" Target="../diagrams/quickStyle35.xml"/><Relationship Id="rId9" Type="http://schemas.openxmlformats.org/officeDocument/2006/relationships/diagramQuickStyle" Target="../diagrams/quickStyle36.xml"/><Relationship Id="rId14" Type="http://schemas.openxmlformats.org/officeDocument/2006/relationships/diagramQuickStyle" Target="../diagrams/quickStyle37.xml"/></Relationships>
</file>

<file path=ppt/slides/_rels/slide29.xml.rels><?xml version="1.0" encoding="UTF-8" standalone="yes"?>
<Relationships xmlns="http://schemas.openxmlformats.org/package/2006/relationships"><Relationship Id="rId8" Type="http://schemas.openxmlformats.org/officeDocument/2006/relationships/diagramLayout" Target="../diagrams/layout39.xml"/><Relationship Id="rId13" Type="http://schemas.openxmlformats.org/officeDocument/2006/relationships/hyperlink" Target="http://medicineslawandpolicy.org/2020/02/time-for-new-pharmaceutical-innovation-models/" TargetMode="External"/><Relationship Id="rId3" Type="http://schemas.openxmlformats.org/officeDocument/2006/relationships/diagramLayout" Target="../diagrams/layout38.xml"/><Relationship Id="rId7" Type="http://schemas.openxmlformats.org/officeDocument/2006/relationships/diagramData" Target="../diagrams/data39.xml"/><Relationship Id="rId12" Type="http://schemas.openxmlformats.org/officeDocument/2006/relationships/image" Target="../media/image37.jpg"/><Relationship Id="rId2" Type="http://schemas.openxmlformats.org/officeDocument/2006/relationships/diagramData" Target="../diagrams/data38.xml"/><Relationship Id="rId1" Type="http://schemas.openxmlformats.org/officeDocument/2006/relationships/slideLayout" Target="../slideLayouts/slideLayout2.xml"/><Relationship Id="rId6" Type="http://schemas.microsoft.com/office/2007/relationships/diagramDrawing" Target="../diagrams/drawing38.xml"/><Relationship Id="rId11" Type="http://schemas.microsoft.com/office/2007/relationships/diagramDrawing" Target="../diagrams/drawing39.xml"/><Relationship Id="rId5" Type="http://schemas.openxmlformats.org/officeDocument/2006/relationships/diagramColors" Target="../diagrams/colors38.xml"/><Relationship Id="rId10" Type="http://schemas.openxmlformats.org/officeDocument/2006/relationships/diagramColors" Target="../diagrams/colors39.xml"/><Relationship Id="rId4" Type="http://schemas.openxmlformats.org/officeDocument/2006/relationships/diagramQuickStyle" Target="../diagrams/quickStyle38.xml"/><Relationship Id="rId9" Type="http://schemas.openxmlformats.org/officeDocument/2006/relationships/diagramQuickStyle" Target="../diagrams/quickStyle39.xml"/><Relationship Id="rId14" Type="http://schemas.openxmlformats.org/officeDocument/2006/relationships/hyperlink" Target="https://creativecommons.org/licenses/by-nc-nd/3.0/" TargetMode="External"/></Relationships>
</file>

<file path=ppt/slides/_rels/slide30.xml.rels><?xml version="1.0" encoding="UTF-8" standalone="yes"?>
<Relationships xmlns="http://schemas.openxmlformats.org/package/2006/relationships"><Relationship Id="rId8" Type="http://schemas.openxmlformats.org/officeDocument/2006/relationships/diagramLayout" Target="../diagrams/layout41.xml"/><Relationship Id="rId13" Type="http://schemas.openxmlformats.org/officeDocument/2006/relationships/diagramLayout" Target="../diagrams/layout42.xml"/><Relationship Id="rId18" Type="http://schemas.openxmlformats.org/officeDocument/2006/relationships/hyperlink" Target="http://ijirst.org/ABS-&amp;-EBS-Components-&amp;-Accessories/11723-Black-XL-Emily-Disposable-Nitrile/" TargetMode="External"/><Relationship Id="rId3" Type="http://schemas.openxmlformats.org/officeDocument/2006/relationships/diagramLayout" Target="../diagrams/layout40.xml"/><Relationship Id="rId7" Type="http://schemas.openxmlformats.org/officeDocument/2006/relationships/diagramData" Target="../diagrams/data41.xml"/><Relationship Id="rId12" Type="http://schemas.openxmlformats.org/officeDocument/2006/relationships/diagramData" Target="../diagrams/data42.xml"/><Relationship Id="rId17" Type="http://schemas.openxmlformats.org/officeDocument/2006/relationships/image" Target="../media/image38.jpg"/><Relationship Id="rId2" Type="http://schemas.openxmlformats.org/officeDocument/2006/relationships/diagramData" Target="../diagrams/data40.xml"/><Relationship Id="rId16" Type="http://schemas.microsoft.com/office/2007/relationships/diagramDrawing" Target="../diagrams/drawing42.xml"/><Relationship Id="rId1" Type="http://schemas.openxmlformats.org/officeDocument/2006/relationships/slideLayout" Target="../slideLayouts/slideLayout2.xml"/><Relationship Id="rId6" Type="http://schemas.microsoft.com/office/2007/relationships/diagramDrawing" Target="../diagrams/drawing40.xml"/><Relationship Id="rId11" Type="http://schemas.microsoft.com/office/2007/relationships/diagramDrawing" Target="../diagrams/drawing41.xml"/><Relationship Id="rId5" Type="http://schemas.openxmlformats.org/officeDocument/2006/relationships/diagramColors" Target="../diagrams/colors40.xml"/><Relationship Id="rId15" Type="http://schemas.openxmlformats.org/officeDocument/2006/relationships/diagramColors" Target="../diagrams/colors42.xml"/><Relationship Id="rId10" Type="http://schemas.openxmlformats.org/officeDocument/2006/relationships/diagramColors" Target="../diagrams/colors41.xml"/><Relationship Id="rId19" Type="http://schemas.openxmlformats.org/officeDocument/2006/relationships/hyperlink" Target="https://creativecommons.org/licenses/by/3.0/" TargetMode="External"/><Relationship Id="rId4" Type="http://schemas.openxmlformats.org/officeDocument/2006/relationships/diagramQuickStyle" Target="../diagrams/quickStyle40.xml"/><Relationship Id="rId9" Type="http://schemas.openxmlformats.org/officeDocument/2006/relationships/diagramQuickStyle" Target="../diagrams/quickStyle41.xml"/><Relationship Id="rId14" Type="http://schemas.openxmlformats.org/officeDocument/2006/relationships/diagramQuickStyle" Target="../diagrams/quickStyle42.xml"/></Relationships>
</file>

<file path=ppt/slides/_rels/slide31.xml.rels><?xml version="1.0" encoding="UTF-8" standalone="yes"?>
<Relationships xmlns="http://schemas.openxmlformats.org/package/2006/relationships"><Relationship Id="rId8" Type="http://schemas.openxmlformats.org/officeDocument/2006/relationships/diagramLayout" Target="../diagrams/layout44.xml"/><Relationship Id="rId3" Type="http://schemas.openxmlformats.org/officeDocument/2006/relationships/diagramLayout" Target="../diagrams/layout43.xml"/><Relationship Id="rId7" Type="http://schemas.openxmlformats.org/officeDocument/2006/relationships/diagramData" Target="../diagrams/data44.xml"/><Relationship Id="rId2" Type="http://schemas.openxmlformats.org/officeDocument/2006/relationships/diagramData" Target="../diagrams/data43.xml"/><Relationship Id="rId1" Type="http://schemas.openxmlformats.org/officeDocument/2006/relationships/slideLayout" Target="../slideLayouts/slideLayout2.xml"/><Relationship Id="rId6" Type="http://schemas.microsoft.com/office/2007/relationships/diagramDrawing" Target="../diagrams/drawing43.xml"/><Relationship Id="rId11" Type="http://schemas.microsoft.com/office/2007/relationships/diagramDrawing" Target="../diagrams/drawing44.xml"/><Relationship Id="rId5" Type="http://schemas.openxmlformats.org/officeDocument/2006/relationships/diagramColors" Target="../diagrams/colors43.xml"/><Relationship Id="rId10" Type="http://schemas.openxmlformats.org/officeDocument/2006/relationships/diagramColors" Target="../diagrams/colors44.xml"/><Relationship Id="rId4" Type="http://schemas.openxmlformats.org/officeDocument/2006/relationships/diagramQuickStyle" Target="../diagrams/quickStyle43.xml"/><Relationship Id="rId9" Type="http://schemas.openxmlformats.org/officeDocument/2006/relationships/diagramQuickStyle" Target="../diagrams/quickStyle44.xml"/></Relationships>
</file>

<file path=ppt/slides/_rels/slide32.xml.rels><?xml version="1.0" encoding="UTF-8" standalone="yes"?>
<Relationships xmlns="http://schemas.openxmlformats.org/package/2006/relationships"><Relationship Id="rId3" Type="http://schemas.openxmlformats.org/officeDocument/2006/relationships/diagramLayout" Target="../diagrams/layout45.xml"/><Relationship Id="rId2" Type="http://schemas.openxmlformats.org/officeDocument/2006/relationships/diagramData" Target="../diagrams/data45.xml"/><Relationship Id="rId1" Type="http://schemas.openxmlformats.org/officeDocument/2006/relationships/slideLayout" Target="../slideLayouts/slideLayout2.xml"/><Relationship Id="rId6" Type="http://schemas.microsoft.com/office/2007/relationships/diagramDrawing" Target="../diagrams/drawing45.xml"/><Relationship Id="rId5" Type="http://schemas.openxmlformats.org/officeDocument/2006/relationships/diagramColors" Target="../diagrams/colors45.xml"/><Relationship Id="rId4" Type="http://schemas.openxmlformats.org/officeDocument/2006/relationships/diagramQuickStyle" Target="../diagrams/quickStyle45.xml"/></Relationships>
</file>

<file path=ppt/slides/_rels/slide33.xml.rels><?xml version="1.0" encoding="UTF-8" standalone="yes"?>
<Relationships xmlns="http://schemas.openxmlformats.org/package/2006/relationships"><Relationship Id="rId3" Type="http://schemas.openxmlformats.org/officeDocument/2006/relationships/image" Target="../media/image40.jpg"/><Relationship Id="rId2" Type="http://schemas.openxmlformats.org/officeDocument/2006/relationships/image" Target="../media/image39.jpeg"/><Relationship Id="rId1" Type="http://schemas.openxmlformats.org/officeDocument/2006/relationships/slideLayout" Target="../slideLayouts/slideLayout2.xml"/><Relationship Id="rId4" Type="http://schemas.openxmlformats.org/officeDocument/2006/relationships/hyperlink" Target="https://www.wallpaperflare.com/global-warming-earth-hand-illustration-world-glowing-human-hand-wallpaper-pcopj"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D7B05AEF-62BB-43CE-A6A9-719DE684BA73}"/>
              </a:ext>
            </a:extLst>
          </p:cNvPr>
          <p:cNvSpPr>
            <a:spLocks noGrp="1"/>
          </p:cNvSpPr>
          <p:nvPr>
            <p:ph type="body" sz="quarter" idx="11"/>
          </p:nvPr>
        </p:nvSpPr>
        <p:spPr>
          <a:xfrm>
            <a:off x="1920874" y="4790703"/>
            <a:ext cx="9242425" cy="465859"/>
          </a:xfrm>
        </p:spPr>
        <p:txBody>
          <a:bodyPr>
            <a:normAutofit lnSpcReduction="10000"/>
          </a:bodyPr>
          <a:lstStyle/>
          <a:p>
            <a:r>
              <a:rPr lang="en-US" dirty="0"/>
              <a:t>Environmental Health, Safety, &amp; Risk Management</a:t>
            </a:r>
          </a:p>
        </p:txBody>
      </p:sp>
      <p:sp>
        <p:nvSpPr>
          <p:cNvPr id="3" name="Text Placeholder 2">
            <a:extLst>
              <a:ext uri="{FF2B5EF4-FFF2-40B4-BE49-F238E27FC236}">
                <a16:creationId xmlns:a16="http://schemas.microsoft.com/office/drawing/2014/main" id="{56029E0E-146C-4395-BBCD-3B946AC349F6}"/>
              </a:ext>
            </a:extLst>
          </p:cNvPr>
          <p:cNvSpPr>
            <a:spLocks noGrp="1"/>
          </p:cNvSpPr>
          <p:nvPr>
            <p:ph type="body" sz="quarter" idx="12"/>
          </p:nvPr>
        </p:nvSpPr>
        <p:spPr>
          <a:xfrm>
            <a:off x="1920874" y="2679097"/>
            <a:ext cx="10175332" cy="1640354"/>
          </a:xfrm>
        </p:spPr>
        <p:txBody>
          <a:bodyPr/>
          <a:lstStyle/>
          <a:p>
            <a:pPr>
              <a:defRPr/>
            </a:pPr>
            <a:r>
              <a:rPr lang="en-US" sz="4800" b="1" dirty="0">
                <a:solidFill>
                  <a:srgbClr val="000066"/>
                </a:solidFill>
              </a:rPr>
              <a:t>Essentials of</a:t>
            </a:r>
          </a:p>
          <a:p>
            <a:pPr>
              <a:defRPr/>
            </a:pPr>
            <a:r>
              <a:rPr lang="en-US" sz="4800" b="1" dirty="0">
                <a:solidFill>
                  <a:srgbClr val="000066"/>
                </a:solidFill>
              </a:rPr>
              <a:t>Biological Safety for Students</a:t>
            </a:r>
            <a:endParaRPr lang="en-US" dirty="0"/>
          </a:p>
        </p:txBody>
      </p:sp>
    </p:spTree>
    <p:extLst>
      <p:ext uri="{BB962C8B-B14F-4D97-AF65-F5344CB8AC3E}">
        <p14:creationId xmlns:p14="http://schemas.microsoft.com/office/powerpoint/2010/main" val="2840710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C3E2869-9E3F-40AC-9045-C65000F9CAEE}"/>
              </a:ext>
            </a:extLst>
          </p:cNvPr>
          <p:cNvSpPr>
            <a:spLocks noGrp="1"/>
          </p:cNvSpPr>
          <p:nvPr>
            <p:ph type="title"/>
          </p:nvPr>
        </p:nvSpPr>
        <p:spPr>
          <a:xfrm>
            <a:off x="1981200" y="1143000"/>
            <a:ext cx="8229600" cy="609600"/>
          </a:xfrm>
        </p:spPr>
        <p:txBody>
          <a:bodyPr>
            <a:normAutofit/>
          </a:bodyPr>
          <a:lstStyle/>
          <a:p>
            <a:r>
              <a:rPr lang="en-US" sz="3200" dirty="0">
                <a:solidFill>
                  <a:srgbClr val="002060"/>
                </a:solidFill>
              </a:rPr>
              <a:t>Course Objectives</a:t>
            </a:r>
            <a:endParaRPr lang="en-US" dirty="0"/>
          </a:p>
        </p:txBody>
      </p:sp>
      <p:graphicFrame>
        <p:nvGraphicFramePr>
          <p:cNvPr id="4" name="Content Placeholder 4">
            <a:extLst>
              <a:ext uri="{FF2B5EF4-FFF2-40B4-BE49-F238E27FC236}">
                <a16:creationId xmlns:a16="http://schemas.microsoft.com/office/drawing/2014/main" id="{950A28F0-3192-4A21-BC61-7DF4D99D5299}"/>
              </a:ext>
            </a:extLst>
          </p:cNvPr>
          <p:cNvGraphicFramePr>
            <a:graphicFrameLocks noGrp="1"/>
          </p:cNvGraphicFramePr>
          <p:nvPr>
            <p:ph idx="1"/>
            <p:extLst/>
          </p:nvPr>
        </p:nvGraphicFramePr>
        <p:xfrm>
          <a:off x="1783702" y="1766456"/>
          <a:ext cx="8624596" cy="4144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3256603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55A6E681-C4C8-4A44-BE26-8D0B4D940253}"/>
              </a:ext>
            </a:extLst>
          </p:cNvPr>
          <p:cNvSpPr>
            <a:spLocks noGrp="1"/>
          </p:cNvSpPr>
          <p:nvPr>
            <p:ph type="title"/>
          </p:nvPr>
        </p:nvSpPr>
        <p:spPr>
          <a:xfrm>
            <a:off x="1981200" y="1143000"/>
            <a:ext cx="8229600" cy="609600"/>
          </a:xfrm>
        </p:spPr>
        <p:txBody>
          <a:bodyPr>
            <a:normAutofit/>
          </a:bodyPr>
          <a:lstStyle/>
          <a:p>
            <a:r>
              <a:rPr lang="en-US" sz="3200" dirty="0">
                <a:solidFill>
                  <a:srgbClr val="002060"/>
                </a:solidFill>
              </a:rPr>
              <a:t>Biosafety Level 1 (BSL-1) Training</a:t>
            </a:r>
            <a:endParaRPr lang="en-US" dirty="0"/>
          </a:p>
        </p:txBody>
      </p:sp>
      <p:graphicFrame>
        <p:nvGraphicFramePr>
          <p:cNvPr id="4" name="Diagram 3">
            <a:extLst>
              <a:ext uri="{FF2B5EF4-FFF2-40B4-BE49-F238E27FC236}">
                <a16:creationId xmlns:a16="http://schemas.microsoft.com/office/drawing/2014/main" id="{B302D2D9-5E20-4552-841F-226FC4EDCD36}"/>
              </a:ext>
            </a:extLst>
          </p:cNvPr>
          <p:cNvGraphicFramePr/>
          <p:nvPr>
            <p:extLst>
              <p:ext uri="{D42A27DB-BD31-4B8C-83A1-F6EECF244321}">
                <p14:modId xmlns:p14="http://schemas.microsoft.com/office/powerpoint/2010/main" val="3074294112"/>
              </p:ext>
            </p:extLst>
          </p:nvPr>
        </p:nvGraphicFramePr>
        <p:xfrm>
          <a:off x="1981200" y="4171889"/>
          <a:ext cx="8077200" cy="154311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Diagram 4">
            <a:extLst>
              <a:ext uri="{FF2B5EF4-FFF2-40B4-BE49-F238E27FC236}">
                <a16:creationId xmlns:a16="http://schemas.microsoft.com/office/drawing/2014/main" id="{50039AAA-F875-455A-B21E-8B38812CBA5A}"/>
              </a:ext>
            </a:extLst>
          </p:cNvPr>
          <p:cNvGraphicFramePr/>
          <p:nvPr>
            <p:extLst/>
          </p:nvPr>
        </p:nvGraphicFramePr>
        <p:xfrm>
          <a:off x="1640609" y="2286000"/>
          <a:ext cx="8724900" cy="1771710"/>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6" name="TextBox 5">
            <a:extLst>
              <a:ext uri="{FF2B5EF4-FFF2-40B4-BE49-F238E27FC236}">
                <a16:creationId xmlns:a16="http://schemas.microsoft.com/office/drawing/2014/main" id="{E3F370EC-C88F-43F8-81C3-8BCCC26384E6}"/>
              </a:ext>
            </a:extLst>
          </p:cNvPr>
          <p:cNvSpPr txBox="1"/>
          <p:nvPr/>
        </p:nvSpPr>
        <p:spPr>
          <a:xfrm>
            <a:off x="1790700" y="6229290"/>
            <a:ext cx="8572500" cy="400110"/>
          </a:xfrm>
          <a:prstGeom prst="rect">
            <a:avLst/>
          </a:prstGeom>
          <a:noFill/>
        </p:spPr>
        <p:txBody>
          <a:bodyPr wrap="square" rtlCol="0">
            <a:spAutoFit/>
          </a:bodyPr>
          <a:lstStyle/>
          <a:p>
            <a:pPr algn="ctr">
              <a:spcAft>
                <a:spcPts val="600"/>
              </a:spcAft>
            </a:pPr>
            <a:r>
              <a:rPr lang="en-US" sz="2000" i="1" dirty="0">
                <a:solidFill>
                  <a:srgbClr val="002060"/>
                </a:solidFill>
              </a:rPr>
              <a:t>Safety in the lab is our highest priority!</a:t>
            </a:r>
          </a:p>
        </p:txBody>
      </p:sp>
    </p:spTree>
    <p:extLst>
      <p:ext uri="{BB962C8B-B14F-4D97-AF65-F5344CB8AC3E}">
        <p14:creationId xmlns:p14="http://schemas.microsoft.com/office/powerpoint/2010/main" val="368169889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0A86C572-88A4-4F63-AB6D-149A28705893}"/>
              </a:ext>
            </a:extLst>
          </p:cNvPr>
          <p:cNvSpPr>
            <a:spLocks noGrp="1"/>
          </p:cNvSpPr>
          <p:nvPr>
            <p:ph type="title"/>
          </p:nvPr>
        </p:nvSpPr>
        <p:spPr>
          <a:xfrm>
            <a:off x="1981200" y="1066800"/>
            <a:ext cx="8229600" cy="609600"/>
          </a:xfrm>
        </p:spPr>
        <p:txBody>
          <a:bodyPr>
            <a:normAutofit/>
          </a:bodyPr>
          <a:lstStyle/>
          <a:p>
            <a:pPr algn="ctr"/>
            <a:r>
              <a:rPr lang="en-US" sz="3200" dirty="0"/>
              <a:t>Developing a Culture of Safety</a:t>
            </a:r>
            <a:endParaRPr lang="en-US" dirty="0"/>
          </a:p>
        </p:txBody>
      </p:sp>
      <p:graphicFrame>
        <p:nvGraphicFramePr>
          <p:cNvPr id="6" name="Content Placeholder 1">
            <a:extLst>
              <a:ext uri="{FF2B5EF4-FFF2-40B4-BE49-F238E27FC236}">
                <a16:creationId xmlns:a16="http://schemas.microsoft.com/office/drawing/2014/main" id="{00CD103B-7622-48F2-B786-B4B46E453324}"/>
              </a:ext>
            </a:extLst>
          </p:cNvPr>
          <p:cNvGraphicFramePr>
            <a:graphicFrameLocks noGrp="1"/>
          </p:cNvGraphicFramePr>
          <p:nvPr>
            <p:ph idx="1"/>
            <p:extLst>
              <p:ext uri="{D42A27DB-BD31-4B8C-83A1-F6EECF244321}">
                <p14:modId xmlns:p14="http://schemas.microsoft.com/office/powerpoint/2010/main" val="430599145"/>
              </p:ext>
            </p:extLst>
          </p:nvPr>
        </p:nvGraphicFramePr>
        <p:xfrm>
          <a:off x="801189" y="1676400"/>
          <a:ext cx="10589622" cy="398199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68613556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86E02A4-A813-49F9-A737-7171B6E778E3}"/>
              </a:ext>
            </a:extLst>
          </p:cNvPr>
          <p:cNvSpPr>
            <a:spLocks noGrp="1"/>
          </p:cNvSpPr>
          <p:nvPr>
            <p:ph type="title"/>
          </p:nvPr>
        </p:nvSpPr>
        <p:spPr>
          <a:xfrm>
            <a:off x="2019300" y="1143000"/>
            <a:ext cx="8153400" cy="533400"/>
          </a:xfrm>
        </p:spPr>
        <p:txBody>
          <a:bodyPr>
            <a:normAutofit/>
          </a:bodyPr>
          <a:lstStyle/>
          <a:p>
            <a:r>
              <a:rPr lang="en-US" sz="3200" dirty="0">
                <a:solidFill>
                  <a:srgbClr val="002060"/>
                </a:solidFill>
              </a:rPr>
              <a:t>What Exactly is a Biohazard?</a:t>
            </a:r>
            <a:endParaRPr lang="en-US" dirty="0"/>
          </a:p>
        </p:txBody>
      </p:sp>
      <p:graphicFrame>
        <p:nvGraphicFramePr>
          <p:cNvPr id="4" name="Content Placeholder 4">
            <a:extLst>
              <a:ext uri="{FF2B5EF4-FFF2-40B4-BE49-F238E27FC236}">
                <a16:creationId xmlns:a16="http://schemas.microsoft.com/office/drawing/2014/main" id="{1B373A6B-2B8B-45A2-BD1B-99682E001852}"/>
              </a:ext>
            </a:extLst>
          </p:cNvPr>
          <p:cNvGraphicFramePr>
            <a:graphicFrameLocks noGrp="1"/>
          </p:cNvGraphicFramePr>
          <p:nvPr>
            <p:ph sz="quarter" idx="1"/>
            <p:extLst/>
          </p:nvPr>
        </p:nvGraphicFramePr>
        <p:xfrm>
          <a:off x="1790700" y="1905000"/>
          <a:ext cx="8610600" cy="2667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TextBox 4">
            <a:extLst>
              <a:ext uri="{FF2B5EF4-FFF2-40B4-BE49-F238E27FC236}">
                <a16:creationId xmlns:a16="http://schemas.microsoft.com/office/drawing/2014/main" id="{6CC65D2A-6691-482D-803D-93E9F46F5D4B}"/>
              </a:ext>
            </a:extLst>
          </p:cNvPr>
          <p:cNvSpPr txBox="1"/>
          <p:nvPr/>
        </p:nvSpPr>
        <p:spPr>
          <a:xfrm>
            <a:off x="2019300" y="4800600"/>
            <a:ext cx="8382000" cy="646331"/>
          </a:xfrm>
          <a:prstGeom prst="rect">
            <a:avLst/>
          </a:prstGeom>
          <a:solidFill>
            <a:srgbClr val="002060"/>
          </a:solidFill>
        </p:spPr>
        <p:txBody>
          <a:bodyPr wrap="square" rtlCol="0">
            <a:spAutoFit/>
          </a:bodyPr>
          <a:lstStyle/>
          <a:p>
            <a:pPr algn="ctr"/>
            <a:r>
              <a:rPr lang="en-US" dirty="0">
                <a:solidFill>
                  <a:schemeClr val="bg1"/>
                </a:solidFill>
                <a:latin typeface="+mj-lt"/>
              </a:rPr>
              <a:t>The </a:t>
            </a:r>
            <a:r>
              <a:rPr lang="en-US" dirty="0">
                <a:solidFill>
                  <a:schemeClr val="bg1"/>
                </a:solidFill>
                <a:latin typeface="+mj-lt"/>
                <a:hlinkClick r:id="rId7">
                  <a:extLst>
                    <a:ext uri="{A12FA001-AC4F-418D-AE19-62706E023703}">
                      <ahyp:hlinkClr xmlns:ahyp="http://schemas.microsoft.com/office/drawing/2018/hyperlinkcolor" val="tx"/>
                    </a:ext>
                  </a:extLst>
                </a:hlinkClick>
              </a:rPr>
              <a:t>Biosafety Plan</a:t>
            </a:r>
            <a:r>
              <a:rPr lang="en-US" dirty="0">
                <a:solidFill>
                  <a:schemeClr val="bg1"/>
                </a:solidFill>
                <a:latin typeface="+mj-lt"/>
              </a:rPr>
              <a:t> is designed as a quick reference guide or FAQ.  It is available on the </a:t>
            </a:r>
            <a:r>
              <a:rPr lang="en-US" dirty="0">
                <a:solidFill>
                  <a:schemeClr val="bg1"/>
                </a:solidFill>
                <a:latin typeface="+mj-lt"/>
                <a:hlinkClick r:id="rId8">
                  <a:extLst>
                    <a:ext uri="{A12FA001-AC4F-418D-AE19-62706E023703}">
                      <ahyp:hlinkClr xmlns:ahyp="http://schemas.microsoft.com/office/drawing/2018/hyperlinkcolor" val="tx"/>
                    </a:ext>
                  </a:extLst>
                </a:hlinkClick>
              </a:rPr>
              <a:t>Risk Management</a:t>
            </a:r>
            <a:r>
              <a:rPr lang="en-US" dirty="0">
                <a:solidFill>
                  <a:schemeClr val="bg1"/>
                </a:solidFill>
                <a:latin typeface="+mj-lt"/>
              </a:rPr>
              <a:t> website and in the lab.</a:t>
            </a:r>
          </a:p>
        </p:txBody>
      </p:sp>
    </p:spTree>
    <p:extLst>
      <p:ext uri="{BB962C8B-B14F-4D97-AF65-F5344CB8AC3E}">
        <p14:creationId xmlns:p14="http://schemas.microsoft.com/office/powerpoint/2010/main" val="106017430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50A0B606-60AF-4FD3-B8D0-751808D1AB51}"/>
              </a:ext>
            </a:extLst>
          </p:cNvPr>
          <p:cNvSpPr>
            <a:spLocks noGrp="1"/>
          </p:cNvSpPr>
          <p:nvPr>
            <p:ph type="title"/>
          </p:nvPr>
        </p:nvSpPr>
        <p:spPr>
          <a:xfrm>
            <a:off x="1981200" y="1088177"/>
            <a:ext cx="8229600" cy="609600"/>
          </a:xfrm>
        </p:spPr>
        <p:txBody>
          <a:bodyPr>
            <a:normAutofit/>
          </a:bodyPr>
          <a:lstStyle/>
          <a:p>
            <a:r>
              <a:rPr lang="en-US" sz="3200" dirty="0"/>
              <a:t>What Are Biohazardous Materials?</a:t>
            </a:r>
            <a:endParaRPr lang="en-US" dirty="0"/>
          </a:p>
        </p:txBody>
      </p:sp>
      <p:graphicFrame>
        <p:nvGraphicFramePr>
          <p:cNvPr id="7" name="Content Placeholder 1">
            <a:extLst>
              <a:ext uri="{FF2B5EF4-FFF2-40B4-BE49-F238E27FC236}">
                <a16:creationId xmlns:a16="http://schemas.microsoft.com/office/drawing/2014/main" id="{4EA56F40-A424-4C80-A288-591902E96A57}"/>
              </a:ext>
            </a:extLst>
          </p:cNvPr>
          <p:cNvGraphicFramePr>
            <a:graphicFrameLocks noGrp="1"/>
          </p:cNvGraphicFramePr>
          <p:nvPr>
            <p:ph sz="quarter" idx="1"/>
            <p:extLst/>
          </p:nvPr>
        </p:nvGraphicFramePr>
        <p:xfrm>
          <a:off x="1872673" y="1947718"/>
          <a:ext cx="8458200" cy="27432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8" name="TextBox 7">
            <a:extLst>
              <a:ext uri="{FF2B5EF4-FFF2-40B4-BE49-F238E27FC236}">
                <a16:creationId xmlns:a16="http://schemas.microsoft.com/office/drawing/2014/main" id="{5525296E-D61C-42F2-837A-3A72697E7152}"/>
              </a:ext>
            </a:extLst>
          </p:cNvPr>
          <p:cNvSpPr txBox="1"/>
          <p:nvPr/>
        </p:nvSpPr>
        <p:spPr>
          <a:xfrm>
            <a:off x="1910773" y="4940859"/>
            <a:ext cx="8420100" cy="584775"/>
          </a:xfrm>
          <a:prstGeom prst="rect">
            <a:avLst/>
          </a:prstGeom>
          <a:solidFill>
            <a:srgbClr val="002060"/>
          </a:solidFill>
        </p:spPr>
        <p:txBody>
          <a:bodyPr wrap="square" rtlCol="0">
            <a:spAutoFit/>
          </a:bodyPr>
          <a:lstStyle/>
          <a:p>
            <a:pPr algn="ctr"/>
            <a:r>
              <a:rPr lang="en-US" sz="1600" dirty="0">
                <a:solidFill>
                  <a:schemeClr val="bg1"/>
                </a:solidFill>
                <a:latin typeface="+mj-lt"/>
              </a:rPr>
              <a:t>The </a:t>
            </a:r>
            <a:r>
              <a:rPr lang="en-US" sz="1600" dirty="0">
                <a:solidFill>
                  <a:schemeClr val="bg1"/>
                </a:solidFill>
                <a:latin typeface="+mj-lt"/>
                <a:hlinkClick r:id="rId7">
                  <a:extLst>
                    <a:ext uri="{A12FA001-AC4F-418D-AE19-62706E023703}">
                      <ahyp:hlinkClr xmlns:ahyp="http://schemas.microsoft.com/office/drawing/2018/hyperlinkcolor" val="tx"/>
                    </a:ext>
                  </a:extLst>
                </a:hlinkClick>
              </a:rPr>
              <a:t>Biosafety Plan</a:t>
            </a:r>
            <a:r>
              <a:rPr lang="en-US" sz="1600" dirty="0">
                <a:solidFill>
                  <a:schemeClr val="bg1"/>
                </a:solidFill>
                <a:latin typeface="+mj-lt"/>
              </a:rPr>
              <a:t> is designed as a quick reference guide or FAQ.  It is available on the </a:t>
            </a:r>
            <a:r>
              <a:rPr lang="en-US" sz="1600" dirty="0">
                <a:solidFill>
                  <a:schemeClr val="bg1"/>
                </a:solidFill>
                <a:latin typeface="+mj-lt"/>
                <a:hlinkClick r:id="rId8">
                  <a:extLst>
                    <a:ext uri="{A12FA001-AC4F-418D-AE19-62706E023703}">
                      <ahyp:hlinkClr xmlns:ahyp="http://schemas.microsoft.com/office/drawing/2018/hyperlinkcolor" val="tx"/>
                    </a:ext>
                  </a:extLst>
                </a:hlinkClick>
              </a:rPr>
              <a:t>Risk Management</a:t>
            </a:r>
            <a:r>
              <a:rPr lang="en-US" sz="1600" dirty="0">
                <a:solidFill>
                  <a:schemeClr val="bg1"/>
                </a:solidFill>
                <a:latin typeface="+mj-lt"/>
              </a:rPr>
              <a:t> website and in the lab</a:t>
            </a:r>
          </a:p>
        </p:txBody>
      </p:sp>
    </p:spTree>
    <p:extLst>
      <p:ext uri="{BB962C8B-B14F-4D97-AF65-F5344CB8AC3E}">
        <p14:creationId xmlns:p14="http://schemas.microsoft.com/office/powerpoint/2010/main" val="371352055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555C426-BC94-4AA3-B807-8C9C2D29432D}"/>
              </a:ext>
            </a:extLst>
          </p:cNvPr>
          <p:cNvSpPr>
            <a:spLocks noGrp="1"/>
          </p:cNvSpPr>
          <p:nvPr>
            <p:ph type="title"/>
          </p:nvPr>
        </p:nvSpPr>
        <p:spPr>
          <a:xfrm>
            <a:off x="1020601" y="722811"/>
            <a:ext cx="10150798" cy="805543"/>
          </a:xfrm>
        </p:spPr>
        <p:txBody>
          <a:bodyPr>
            <a:normAutofit fontScale="90000"/>
          </a:bodyPr>
          <a:lstStyle/>
          <a:p>
            <a:r>
              <a:rPr lang="en-US" sz="3200" dirty="0"/>
              <a:t>Institutional Biosafety Committee (IBC) Approval</a:t>
            </a:r>
            <a:endParaRPr lang="en-US" dirty="0"/>
          </a:p>
        </p:txBody>
      </p:sp>
      <p:graphicFrame>
        <p:nvGraphicFramePr>
          <p:cNvPr id="4" name="Content Placeholder 4">
            <a:extLst>
              <a:ext uri="{FF2B5EF4-FFF2-40B4-BE49-F238E27FC236}">
                <a16:creationId xmlns:a16="http://schemas.microsoft.com/office/drawing/2014/main" id="{1C958D42-5517-46C2-92F8-8BE3CA5CB43A}"/>
              </a:ext>
            </a:extLst>
          </p:cNvPr>
          <p:cNvGraphicFramePr>
            <a:graphicFrameLocks noGrp="1"/>
          </p:cNvGraphicFramePr>
          <p:nvPr>
            <p:ph sz="quarter" idx="1"/>
            <p:extLst>
              <p:ext uri="{D42A27DB-BD31-4B8C-83A1-F6EECF244321}">
                <p14:modId xmlns:p14="http://schemas.microsoft.com/office/powerpoint/2010/main" val="2598878890"/>
              </p:ext>
            </p:extLst>
          </p:nvPr>
        </p:nvGraphicFramePr>
        <p:xfrm>
          <a:off x="1866900" y="1528354"/>
          <a:ext cx="8458200" cy="3810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Diagram 4">
            <a:extLst>
              <a:ext uri="{FF2B5EF4-FFF2-40B4-BE49-F238E27FC236}">
                <a16:creationId xmlns:a16="http://schemas.microsoft.com/office/drawing/2014/main" id="{34334FDC-39C3-4BB1-8822-094AB4C839B3}"/>
              </a:ext>
            </a:extLst>
          </p:cNvPr>
          <p:cNvGraphicFramePr/>
          <p:nvPr>
            <p:extLst>
              <p:ext uri="{D42A27DB-BD31-4B8C-83A1-F6EECF244321}">
                <p14:modId xmlns:p14="http://schemas.microsoft.com/office/powerpoint/2010/main" val="573322534"/>
              </p:ext>
            </p:extLst>
          </p:nvPr>
        </p:nvGraphicFramePr>
        <p:xfrm>
          <a:off x="4939937" y="5006480"/>
          <a:ext cx="6607629" cy="646331"/>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202549298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056D0390-A76A-4F98-85CB-A2C032F4F5E0}"/>
              </a:ext>
            </a:extLst>
          </p:cNvPr>
          <p:cNvSpPr>
            <a:spLocks noGrp="1"/>
          </p:cNvSpPr>
          <p:nvPr>
            <p:ph type="title"/>
          </p:nvPr>
        </p:nvSpPr>
        <p:spPr>
          <a:xfrm>
            <a:off x="1981200" y="755469"/>
            <a:ext cx="8229600" cy="609600"/>
          </a:xfrm>
        </p:spPr>
        <p:txBody>
          <a:bodyPr>
            <a:normAutofit/>
          </a:bodyPr>
          <a:lstStyle/>
          <a:p>
            <a:r>
              <a:rPr lang="en-US" sz="3200" dirty="0"/>
              <a:t>Minimizing Exposures and Risks</a:t>
            </a:r>
            <a:endParaRPr lang="en-US" dirty="0"/>
          </a:p>
        </p:txBody>
      </p:sp>
      <p:sp>
        <p:nvSpPr>
          <p:cNvPr id="4" name="Content Placeholder 2">
            <a:extLst>
              <a:ext uri="{FF2B5EF4-FFF2-40B4-BE49-F238E27FC236}">
                <a16:creationId xmlns:a16="http://schemas.microsoft.com/office/drawing/2014/main" id="{CC73B3EF-04D4-414D-BF4E-6F90A1B3AB74}"/>
              </a:ext>
            </a:extLst>
          </p:cNvPr>
          <p:cNvSpPr>
            <a:spLocks noGrp="1"/>
          </p:cNvSpPr>
          <p:nvPr>
            <p:ph idx="1"/>
          </p:nvPr>
        </p:nvSpPr>
        <p:spPr bwMode="auto">
          <a:xfrm>
            <a:off x="4343400" y="1577558"/>
            <a:ext cx="3276600" cy="4419837"/>
          </a:xfrm>
          <a:solidFill>
            <a:srgbClr val="002060"/>
          </a:solidFill>
          <a:extLst/>
        </p:spPr>
        <p:txBody>
          <a:bodyPr vert="horz" wrap="square" lIns="91440" tIns="45720" rIns="91440" bIns="45720" numCol="1" rtlCol="0" anchor="t" anchorCtr="0" compatLnSpc="1">
            <a:prstTxWarp prst="textNoShape">
              <a:avLst/>
            </a:prstTxWarp>
            <a:normAutofit/>
          </a:bodyPr>
          <a:lstStyle/>
          <a:p>
            <a:pPr marL="228600" indent="-230188">
              <a:spcBef>
                <a:spcPct val="0"/>
              </a:spcBef>
              <a:spcAft>
                <a:spcPts val="1200"/>
              </a:spcAft>
            </a:pPr>
            <a:r>
              <a:rPr lang="en-US" altLang="en-US" sz="1800" dirty="0">
                <a:solidFill>
                  <a:schemeClr val="bg1"/>
                </a:solidFill>
              </a:rPr>
              <a:t>Identify biological agents, amounts, circumstances of experiment</a:t>
            </a:r>
          </a:p>
          <a:p>
            <a:pPr marL="228600" indent="-230188">
              <a:spcBef>
                <a:spcPct val="0"/>
              </a:spcBef>
              <a:spcAft>
                <a:spcPts val="1200"/>
              </a:spcAft>
            </a:pPr>
            <a:r>
              <a:rPr lang="en-US" altLang="en-US" sz="1800" dirty="0">
                <a:solidFill>
                  <a:schemeClr val="bg1"/>
                </a:solidFill>
              </a:rPr>
              <a:t>Evaluate hazards posed by biological agents and experimental conditions</a:t>
            </a:r>
          </a:p>
          <a:p>
            <a:pPr marL="228600" indent="-230188">
              <a:spcBef>
                <a:spcPct val="0"/>
              </a:spcBef>
              <a:spcAft>
                <a:spcPts val="1200"/>
              </a:spcAft>
            </a:pPr>
            <a:r>
              <a:rPr lang="en-US" altLang="en-US" sz="1800" dirty="0">
                <a:solidFill>
                  <a:schemeClr val="bg1"/>
                </a:solidFill>
              </a:rPr>
              <a:t>Evaluate containment requirements</a:t>
            </a:r>
          </a:p>
          <a:p>
            <a:pPr marL="228600" indent="-230188">
              <a:spcBef>
                <a:spcPct val="0"/>
              </a:spcBef>
              <a:spcAft>
                <a:spcPts val="600"/>
              </a:spcAft>
            </a:pPr>
            <a:r>
              <a:rPr lang="en-US" altLang="en-US" sz="1800" dirty="0">
                <a:solidFill>
                  <a:schemeClr val="bg1"/>
                </a:solidFill>
              </a:rPr>
              <a:t>Select appropriate controls</a:t>
            </a:r>
          </a:p>
          <a:p>
            <a:pPr marL="457200" lvl="1" indent="-223838">
              <a:spcBef>
                <a:spcPct val="0"/>
              </a:spcBef>
              <a:spcAft>
                <a:spcPts val="600"/>
              </a:spcAft>
            </a:pPr>
            <a:r>
              <a:rPr lang="en-US" altLang="en-US" sz="1400" dirty="0">
                <a:solidFill>
                  <a:schemeClr val="bg1"/>
                </a:solidFill>
              </a:rPr>
              <a:t>Engineering controls are best</a:t>
            </a:r>
          </a:p>
          <a:p>
            <a:pPr marL="457200" lvl="1" indent="-223838">
              <a:spcBef>
                <a:spcPct val="0"/>
              </a:spcBef>
              <a:spcAft>
                <a:spcPts val="600"/>
              </a:spcAft>
            </a:pPr>
            <a:r>
              <a:rPr lang="en-US" altLang="en-US" sz="1400" dirty="0">
                <a:solidFill>
                  <a:schemeClr val="bg1"/>
                </a:solidFill>
              </a:rPr>
              <a:t>Administrative and work practice controls</a:t>
            </a:r>
          </a:p>
          <a:p>
            <a:pPr marL="457200" lvl="1" indent="-223838">
              <a:spcBef>
                <a:spcPct val="0"/>
              </a:spcBef>
              <a:spcAft>
                <a:spcPts val="1200"/>
              </a:spcAft>
            </a:pPr>
            <a:r>
              <a:rPr lang="en-US" altLang="en-US" sz="1400" dirty="0">
                <a:solidFill>
                  <a:schemeClr val="bg1"/>
                </a:solidFill>
              </a:rPr>
              <a:t>PPE where exposures remain</a:t>
            </a:r>
          </a:p>
          <a:p>
            <a:pPr marL="228600" indent="-230188">
              <a:spcBef>
                <a:spcPct val="0"/>
              </a:spcBef>
              <a:spcAft>
                <a:spcPts val="1200"/>
              </a:spcAft>
            </a:pPr>
            <a:r>
              <a:rPr lang="en-US" altLang="en-US" sz="1800" dirty="0">
                <a:solidFill>
                  <a:schemeClr val="bg1"/>
                </a:solidFill>
              </a:rPr>
              <a:t>Implement and monitor for effectiveness</a:t>
            </a:r>
          </a:p>
        </p:txBody>
      </p:sp>
      <p:sp>
        <p:nvSpPr>
          <p:cNvPr id="5" name="Content Placeholder 2">
            <a:extLst>
              <a:ext uri="{FF2B5EF4-FFF2-40B4-BE49-F238E27FC236}">
                <a16:creationId xmlns:a16="http://schemas.microsoft.com/office/drawing/2014/main" id="{596DFF9D-4912-4522-8B17-058AC43C2B44}"/>
              </a:ext>
            </a:extLst>
          </p:cNvPr>
          <p:cNvSpPr txBox="1">
            <a:spLocks/>
          </p:cNvSpPr>
          <p:nvPr/>
        </p:nvSpPr>
        <p:spPr bwMode="auto">
          <a:xfrm>
            <a:off x="1547589" y="1577558"/>
            <a:ext cx="2616199" cy="4162697"/>
          </a:xfrm>
          <a:prstGeom prst="rect">
            <a:avLst/>
          </a:prstGeom>
          <a:solidFill>
            <a:srgbClr val="002060"/>
          </a:solidFill>
          <a:effectLst>
            <a:outerShdw blurRad="50800" dist="38100" algn="l" rotWithShape="0">
              <a:prstClr val="black">
                <a:alpha val="40000"/>
              </a:prstClr>
            </a:outerShdw>
          </a:effectLst>
        </p:spPr>
        <p:style>
          <a:lnRef idx="1">
            <a:schemeClr val="accent2"/>
          </a:lnRef>
          <a:fillRef idx="2">
            <a:schemeClr val="accent2"/>
          </a:fillRef>
          <a:effectRef idx="1">
            <a:schemeClr val="accent2"/>
          </a:effectRef>
          <a:fontRef idx="minor">
            <a:schemeClr val="dk1"/>
          </a:fontRef>
        </p:style>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marL="3175" indent="0" algn="ctr">
              <a:spcBef>
                <a:spcPct val="0"/>
              </a:spcBef>
              <a:spcAft>
                <a:spcPts val="1200"/>
              </a:spcAft>
              <a:buNone/>
            </a:pPr>
            <a:r>
              <a:rPr lang="en-US" altLang="en-US" sz="1800" u="sng" kern="0" dirty="0">
                <a:solidFill>
                  <a:schemeClr val="bg1"/>
                </a:solidFill>
              </a:rPr>
              <a:t>Risk Assessment</a:t>
            </a:r>
          </a:p>
          <a:p>
            <a:pPr marL="3175" indent="0" algn="ctr">
              <a:spcBef>
                <a:spcPct val="0"/>
              </a:spcBef>
              <a:spcAft>
                <a:spcPts val="1200"/>
              </a:spcAft>
              <a:buNone/>
            </a:pPr>
            <a:r>
              <a:rPr lang="en-US" altLang="en-US" sz="1800" kern="0" dirty="0">
                <a:solidFill>
                  <a:schemeClr val="bg1"/>
                </a:solidFill>
              </a:rPr>
              <a:t>What are the hazards?</a:t>
            </a:r>
          </a:p>
          <a:p>
            <a:pPr marL="3175" indent="0" algn="ctr">
              <a:spcBef>
                <a:spcPct val="0"/>
              </a:spcBef>
              <a:spcAft>
                <a:spcPts val="1200"/>
              </a:spcAft>
              <a:buNone/>
            </a:pPr>
            <a:r>
              <a:rPr lang="en-US" altLang="en-US" sz="1800" kern="0" dirty="0">
                <a:solidFill>
                  <a:schemeClr val="bg1"/>
                </a:solidFill>
              </a:rPr>
              <a:t>What is the worst thing that could happen?</a:t>
            </a:r>
          </a:p>
          <a:p>
            <a:pPr marL="3175" indent="0" algn="ctr">
              <a:spcBef>
                <a:spcPct val="0"/>
              </a:spcBef>
              <a:spcAft>
                <a:spcPts val="1200"/>
              </a:spcAft>
              <a:buNone/>
            </a:pPr>
            <a:r>
              <a:rPr lang="en-US" altLang="en-US" sz="1800" kern="0" dirty="0">
                <a:solidFill>
                  <a:schemeClr val="bg1"/>
                </a:solidFill>
              </a:rPr>
              <a:t>What can be done to prevent this from happening?</a:t>
            </a:r>
          </a:p>
          <a:p>
            <a:pPr marL="3175" indent="0" algn="ctr">
              <a:spcBef>
                <a:spcPct val="0"/>
              </a:spcBef>
              <a:spcAft>
                <a:spcPts val="1200"/>
              </a:spcAft>
              <a:buNone/>
            </a:pPr>
            <a:r>
              <a:rPr lang="en-US" altLang="en-US" sz="1800" kern="0" dirty="0">
                <a:solidFill>
                  <a:schemeClr val="bg1"/>
                </a:solidFill>
              </a:rPr>
              <a:t>What can be done to protect from these hazards?</a:t>
            </a:r>
          </a:p>
          <a:p>
            <a:pPr marL="3175" indent="0" algn="ctr">
              <a:spcBef>
                <a:spcPct val="0"/>
              </a:spcBef>
              <a:spcAft>
                <a:spcPts val="1200"/>
              </a:spcAft>
              <a:buNone/>
            </a:pPr>
            <a:r>
              <a:rPr lang="en-US" altLang="en-US" sz="1800" kern="0" dirty="0">
                <a:solidFill>
                  <a:schemeClr val="bg1"/>
                </a:solidFill>
              </a:rPr>
              <a:t>What should be done if something goes wrong?</a:t>
            </a:r>
          </a:p>
        </p:txBody>
      </p:sp>
      <p:sp>
        <p:nvSpPr>
          <p:cNvPr id="6" name="Content Placeholder 2">
            <a:extLst>
              <a:ext uri="{FF2B5EF4-FFF2-40B4-BE49-F238E27FC236}">
                <a16:creationId xmlns:a16="http://schemas.microsoft.com/office/drawing/2014/main" id="{31960003-6938-4311-BC47-CF9A177DE540}"/>
              </a:ext>
            </a:extLst>
          </p:cNvPr>
          <p:cNvSpPr txBox="1">
            <a:spLocks/>
          </p:cNvSpPr>
          <p:nvPr/>
        </p:nvSpPr>
        <p:spPr bwMode="auto">
          <a:xfrm>
            <a:off x="7799612" y="1577558"/>
            <a:ext cx="2718165" cy="4254374"/>
          </a:xfrm>
          <a:prstGeom prst="rect">
            <a:avLst/>
          </a:prstGeom>
          <a:solidFill>
            <a:srgbClr val="002060"/>
          </a:solidFill>
          <a:effectLst>
            <a:outerShdw blurRad="50800" dist="38100" algn="l" rotWithShape="0">
              <a:prstClr val="black">
                <a:alpha val="40000"/>
              </a:prstClr>
            </a:outerShdw>
          </a:effectLst>
        </p:spPr>
        <p:style>
          <a:lnRef idx="1">
            <a:schemeClr val="accent2"/>
          </a:lnRef>
          <a:fillRef idx="2">
            <a:schemeClr val="accent2"/>
          </a:fillRef>
          <a:effectRef idx="1">
            <a:schemeClr val="accent2"/>
          </a:effectRef>
          <a:fontRef idx="minor">
            <a:schemeClr val="dk1"/>
          </a:fontRef>
        </p:style>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marL="3175" indent="0" algn="ctr">
              <a:spcBef>
                <a:spcPct val="0"/>
              </a:spcBef>
              <a:spcAft>
                <a:spcPts val="1200"/>
              </a:spcAft>
              <a:buNone/>
            </a:pPr>
            <a:r>
              <a:rPr lang="en-US" altLang="en-US" sz="1800" u="sng" kern="0" dirty="0">
                <a:solidFill>
                  <a:schemeClr val="bg1"/>
                </a:solidFill>
              </a:rPr>
              <a:t>Information Sources</a:t>
            </a:r>
          </a:p>
          <a:p>
            <a:pPr marL="3175" indent="0" algn="ctr">
              <a:spcBef>
                <a:spcPct val="0"/>
              </a:spcBef>
              <a:spcAft>
                <a:spcPts val="1200"/>
              </a:spcAft>
              <a:buNone/>
            </a:pPr>
            <a:r>
              <a:rPr lang="en-US" altLang="en-US" sz="1800" kern="0" dirty="0">
                <a:solidFill>
                  <a:schemeClr val="bg1"/>
                </a:solidFill>
              </a:rPr>
              <a:t>Safety Data Sheets (SDS)</a:t>
            </a:r>
          </a:p>
          <a:p>
            <a:pPr marL="3175" indent="0" algn="ctr">
              <a:spcBef>
                <a:spcPct val="0"/>
              </a:spcBef>
              <a:spcAft>
                <a:spcPts val="1200"/>
              </a:spcAft>
              <a:buNone/>
            </a:pPr>
            <a:r>
              <a:rPr lang="en-US" altLang="en-US" sz="1800" kern="0" dirty="0">
                <a:solidFill>
                  <a:schemeClr val="bg1"/>
                </a:solidFill>
              </a:rPr>
              <a:t>Source Safety Summaries</a:t>
            </a:r>
          </a:p>
          <a:p>
            <a:pPr marL="3175" indent="0" algn="ctr">
              <a:spcBef>
                <a:spcPct val="0"/>
              </a:spcBef>
              <a:spcAft>
                <a:spcPts val="1200"/>
              </a:spcAft>
              <a:buNone/>
            </a:pPr>
            <a:r>
              <a:rPr lang="en-US" altLang="en-US" sz="1800" kern="0" dirty="0">
                <a:solidFill>
                  <a:schemeClr val="bg1"/>
                </a:solidFill>
                <a:hlinkClick r:id="rId2">
                  <a:extLst>
                    <a:ext uri="{A12FA001-AC4F-418D-AE19-62706E023703}">
                      <ahyp:hlinkClr xmlns:ahyp="http://schemas.microsoft.com/office/drawing/2018/hyperlinkcolor" val="tx"/>
                    </a:ext>
                  </a:extLst>
                </a:hlinkClick>
              </a:rPr>
              <a:t>Biosafety Plan</a:t>
            </a:r>
            <a:endParaRPr lang="en-US" altLang="en-US" sz="1800" kern="0" dirty="0">
              <a:solidFill>
                <a:schemeClr val="bg1"/>
              </a:solidFill>
            </a:endParaRPr>
          </a:p>
          <a:p>
            <a:pPr marL="3175" indent="0" algn="ctr">
              <a:spcBef>
                <a:spcPct val="0"/>
              </a:spcBef>
              <a:spcAft>
                <a:spcPts val="1200"/>
              </a:spcAft>
              <a:buNone/>
            </a:pPr>
            <a:r>
              <a:rPr lang="en-US" altLang="en-US" sz="1800" kern="0" dirty="0">
                <a:solidFill>
                  <a:schemeClr val="bg1"/>
                </a:solidFill>
                <a:hlinkClick r:id="rId3">
                  <a:extLst>
                    <a:ext uri="{A12FA001-AC4F-418D-AE19-62706E023703}">
                      <ahyp:hlinkClr xmlns:ahyp="http://schemas.microsoft.com/office/drawing/2018/hyperlinkcolor" val="tx"/>
                    </a:ext>
                  </a:extLst>
                </a:hlinkClick>
              </a:rPr>
              <a:t>Institutional Biosafety Committee</a:t>
            </a:r>
            <a:endParaRPr lang="en-US" altLang="en-US" sz="1800" kern="0" dirty="0">
              <a:solidFill>
                <a:schemeClr val="bg1"/>
              </a:solidFill>
            </a:endParaRPr>
          </a:p>
          <a:p>
            <a:pPr marL="3175" indent="0" algn="ctr">
              <a:spcBef>
                <a:spcPct val="0"/>
              </a:spcBef>
              <a:spcAft>
                <a:spcPts val="1200"/>
              </a:spcAft>
              <a:buNone/>
            </a:pPr>
            <a:r>
              <a:rPr lang="en-US" altLang="en-US" sz="1800" kern="0" dirty="0">
                <a:solidFill>
                  <a:schemeClr val="bg1"/>
                </a:solidFill>
                <a:hlinkClick r:id="rId4">
                  <a:extLst>
                    <a:ext uri="{A12FA001-AC4F-418D-AE19-62706E023703}">
                      <ahyp:hlinkClr xmlns:ahyp="http://schemas.microsoft.com/office/drawing/2018/hyperlinkcolor" val="tx"/>
                    </a:ext>
                  </a:extLst>
                </a:hlinkClick>
              </a:rPr>
              <a:t>ABSA Biosafety Links</a:t>
            </a:r>
            <a:endParaRPr lang="en-US" altLang="en-US" sz="1800" kern="0" dirty="0">
              <a:solidFill>
                <a:schemeClr val="bg1"/>
              </a:solidFill>
            </a:endParaRPr>
          </a:p>
          <a:p>
            <a:pPr marL="3175" indent="0" algn="ctr">
              <a:spcBef>
                <a:spcPct val="0"/>
              </a:spcBef>
              <a:spcAft>
                <a:spcPts val="0"/>
              </a:spcAft>
              <a:buNone/>
            </a:pPr>
            <a:r>
              <a:rPr lang="en-US" altLang="en-US" sz="1800" u="sng" kern="0" dirty="0">
                <a:solidFill>
                  <a:schemeClr val="bg1"/>
                </a:solidFill>
              </a:rPr>
              <a:t>Official Websites</a:t>
            </a:r>
          </a:p>
          <a:p>
            <a:pPr marL="3175" indent="0" algn="ctr">
              <a:spcBef>
                <a:spcPct val="0"/>
              </a:spcBef>
              <a:spcAft>
                <a:spcPts val="0"/>
              </a:spcAft>
              <a:buNone/>
            </a:pPr>
            <a:r>
              <a:rPr lang="en-US" altLang="en-US" sz="1600" kern="0" dirty="0">
                <a:solidFill>
                  <a:schemeClr val="bg1"/>
                </a:solidFill>
                <a:hlinkClick r:id="rId5">
                  <a:extLst>
                    <a:ext uri="{A12FA001-AC4F-418D-AE19-62706E023703}">
                      <ahyp:hlinkClr xmlns:ahyp="http://schemas.microsoft.com/office/drawing/2018/hyperlinkcolor" val="tx"/>
                    </a:ext>
                  </a:extLst>
                </a:hlinkClick>
              </a:rPr>
              <a:t>CDC</a:t>
            </a:r>
            <a:endParaRPr lang="en-US" altLang="en-US" sz="1600" kern="0" dirty="0">
              <a:solidFill>
                <a:schemeClr val="bg1"/>
              </a:solidFill>
            </a:endParaRPr>
          </a:p>
          <a:p>
            <a:pPr marL="3175" indent="0" algn="ctr">
              <a:spcBef>
                <a:spcPct val="0"/>
              </a:spcBef>
              <a:spcAft>
                <a:spcPts val="0"/>
              </a:spcAft>
              <a:buNone/>
            </a:pPr>
            <a:r>
              <a:rPr lang="en-US" altLang="en-US" sz="1600" kern="0" dirty="0">
                <a:solidFill>
                  <a:schemeClr val="bg1"/>
                </a:solidFill>
                <a:hlinkClick r:id="rId6">
                  <a:extLst>
                    <a:ext uri="{A12FA001-AC4F-418D-AE19-62706E023703}">
                      <ahyp:hlinkClr xmlns:ahyp="http://schemas.microsoft.com/office/drawing/2018/hyperlinkcolor" val="tx"/>
                    </a:ext>
                  </a:extLst>
                </a:hlinkClick>
              </a:rPr>
              <a:t>NIH</a:t>
            </a:r>
            <a:endParaRPr lang="en-US" altLang="en-US" sz="1600" kern="0" dirty="0">
              <a:solidFill>
                <a:schemeClr val="bg1"/>
              </a:solidFill>
            </a:endParaRPr>
          </a:p>
          <a:p>
            <a:pPr marL="3175" indent="0" algn="ctr">
              <a:spcBef>
                <a:spcPct val="0"/>
              </a:spcBef>
              <a:spcAft>
                <a:spcPts val="0"/>
              </a:spcAft>
              <a:buNone/>
            </a:pPr>
            <a:r>
              <a:rPr lang="en-US" altLang="en-US" sz="1600" kern="0" dirty="0">
                <a:solidFill>
                  <a:schemeClr val="bg1"/>
                </a:solidFill>
                <a:hlinkClick r:id="rId7">
                  <a:extLst>
                    <a:ext uri="{A12FA001-AC4F-418D-AE19-62706E023703}">
                      <ahyp:hlinkClr xmlns:ahyp="http://schemas.microsoft.com/office/drawing/2018/hyperlinkcolor" val="tx"/>
                    </a:ext>
                  </a:extLst>
                </a:hlinkClick>
              </a:rPr>
              <a:t>OSHA</a:t>
            </a:r>
            <a:endParaRPr lang="en-US" altLang="en-US" sz="1600" kern="0" dirty="0">
              <a:solidFill>
                <a:schemeClr val="bg1"/>
              </a:solidFill>
            </a:endParaRPr>
          </a:p>
          <a:p>
            <a:pPr marL="3175" indent="0" algn="ctr">
              <a:spcBef>
                <a:spcPct val="0"/>
              </a:spcBef>
              <a:spcAft>
                <a:spcPts val="0"/>
              </a:spcAft>
              <a:buNone/>
            </a:pPr>
            <a:r>
              <a:rPr lang="en-US" altLang="en-US" sz="1600" kern="0" dirty="0">
                <a:solidFill>
                  <a:schemeClr val="bg1"/>
                </a:solidFill>
                <a:hlinkClick r:id="rId8">
                  <a:extLst>
                    <a:ext uri="{A12FA001-AC4F-418D-AE19-62706E023703}">
                      <ahyp:hlinkClr xmlns:ahyp="http://schemas.microsoft.com/office/drawing/2018/hyperlinkcolor" val="tx"/>
                    </a:ext>
                  </a:extLst>
                </a:hlinkClick>
              </a:rPr>
              <a:t>USDA</a:t>
            </a:r>
            <a:endParaRPr lang="en-US" altLang="en-US" sz="1600" kern="0" dirty="0">
              <a:solidFill>
                <a:schemeClr val="bg1"/>
              </a:solidFill>
            </a:endParaRPr>
          </a:p>
          <a:p>
            <a:pPr marL="3175" indent="0" algn="ctr">
              <a:spcBef>
                <a:spcPct val="0"/>
              </a:spcBef>
              <a:spcAft>
                <a:spcPts val="1200"/>
              </a:spcAft>
              <a:buNone/>
            </a:pPr>
            <a:endParaRPr lang="en-US" altLang="en-US" sz="1800" kern="0" dirty="0">
              <a:solidFill>
                <a:schemeClr val="bg1"/>
              </a:solidFill>
            </a:endParaRPr>
          </a:p>
        </p:txBody>
      </p:sp>
    </p:spTree>
    <p:extLst>
      <p:ext uri="{BB962C8B-B14F-4D97-AF65-F5344CB8AC3E}">
        <p14:creationId xmlns:p14="http://schemas.microsoft.com/office/powerpoint/2010/main" val="320841114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F058A65B-3E2B-4A02-834D-9929337F013E}"/>
              </a:ext>
            </a:extLst>
          </p:cNvPr>
          <p:cNvSpPr>
            <a:spLocks noGrp="1"/>
          </p:cNvSpPr>
          <p:nvPr>
            <p:ph type="title"/>
          </p:nvPr>
        </p:nvSpPr>
        <p:spPr>
          <a:xfrm>
            <a:off x="1981200" y="1066800"/>
            <a:ext cx="8229600" cy="609600"/>
          </a:xfrm>
        </p:spPr>
        <p:txBody>
          <a:bodyPr>
            <a:normAutofit/>
          </a:bodyPr>
          <a:lstStyle/>
          <a:p>
            <a:r>
              <a:rPr lang="en-US" sz="3200" dirty="0"/>
              <a:t>Professional Tip #1</a:t>
            </a:r>
            <a:endParaRPr lang="en-US" dirty="0"/>
          </a:p>
        </p:txBody>
      </p:sp>
      <p:graphicFrame>
        <p:nvGraphicFramePr>
          <p:cNvPr id="4" name="Content Placeholder 3">
            <a:extLst>
              <a:ext uri="{FF2B5EF4-FFF2-40B4-BE49-F238E27FC236}">
                <a16:creationId xmlns:a16="http://schemas.microsoft.com/office/drawing/2014/main" id="{0D4AD497-656D-4A4F-99DA-97AE74827C82}"/>
              </a:ext>
            </a:extLst>
          </p:cNvPr>
          <p:cNvGraphicFramePr>
            <a:graphicFrameLocks noGrp="1"/>
          </p:cNvGraphicFramePr>
          <p:nvPr>
            <p:ph sz="quarter" idx="1"/>
            <p:extLst>
              <p:ext uri="{D42A27DB-BD31-4B8C-83A1-F6EECF244321}">
                <p14:modId xmlns:p14="http://schemas.microsoft.com/office/powerpoint/2010/main" val="2726684989"/>
              </p:ext>
            </p:extLst>
          </p:nvPr>
        </p:nvGraphicFramePr>
        <p:xfrm>
          <a:off x="1905000" y="1676400"/>
          <a:ext cx="8382000" cy="41148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13292286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C551D15-9FD7-4617-B4AE-BA14D120074D}"/>
              </a:ext>
            </a:extLst>
          </p:cNvPr>
          <p:cNvSpPr>
            <a:spLocks noGrp="1"/>
          </p:cNvSpPr>
          <p:nvPr>
            <p:ph type="title"/>
          </p:nvPr>
        </p:nvSpPr>
        <p:spPr>
          <a:xfrm>
            <a:off x="2019300" y="1066800"/>
            <a:ext cx="8153400" cy="533400"/>
          </a:xfrm>
        </p:spPr>
        <p:txBody>
          <a:bodyPr>
            <a:normAutofit/>
          </a:bodyPr>
          <a:lstStyle/>
          <a:p>
            <a:r>
              <a:rPr lang="en-US" sz="3200" dirty="0"/>
              <a:t>Noncompliance is Costly!</a:t>
            </a:r>
            <a:endParaRPr lang="en-US" dirty="0"/>
          </a:p>
        </p:txBody>
      </p:sp>
      <p:graphicFrame>
        <p:nvGraphicFramePr>
          <p:cNvPr id="4" name="Content Placeholder 4">
            <a:extLst>
              <a:ext uri="{FF2B5EF4-FFF2-40B4-BE49-F238E27FC236}">
                <a16:creationId xmlns:a16="http://schemas.microsoft.com/office/drawing/2014/main" id="{EC23583C-7E4C-4BE7-A2C2-321393075260}"/>
              </a:ext>
            </a:extLst>
          </p:cNvPr>
          <p:cNvGraphicFramePr>
            <a:graphicFrameLocks noGrp="1"/>
          </p:cNvGraphicFramePr>
          <p:nvPr>
            <p:ph sz="quarter" idx="1"/>
            <p:extLst>
              <p:ext uri="{D42A27DB-BD31-4B8C-83A1-F6EECF244321}">
                <p14:modId xmlns:p14="http://schemas.microsoft.com/office/powerpoint/2010/main" val="4256970665"/>
              </p:ext>
            </p:extLst>
          </p:nvPr>
        </p:nvGraphicFramePr>
        <p:xfrm>
          <a:off x="820783" y="1905001"/>
          <a:ext cx="8686800" cy="3657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Diagram 4">
            <a:extLst>
              <a:ext uri="{FF2B5EF4-FFF2-40B4-BE49-F238E27FC236}">
                <a16:creationId xmlns:a16="http://schemas.microsoft.com/office/drawing/2014/main" id="{8B40F930-4AB8-4970-95A7-615828FC4B60}"/>
              </a:ext>
            </a:extLst>
          </p:cNvPr>
          <p:cNvGraphicFramePr/>
          <p:nvPr>
            <p:extLst>
              <p:ext uri="{D42A27DB-BD31-4B8C-83A1-F6EECF244321}">
                <p14:modId xmlns:p14="http://schemas.microsoft.com/office/powerpoint/2010/main" val="2513111890"/>
              </p:ext>
            </p:extLst>
          </p:nvPr>
        </p:nvGraphicFramePr>
        <p:xfrm>
          <a:off x="9681754" y="1333500"/>
          <a:ext cx="2364229" cy="4229101"/>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107300551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EAA3CB4E-7971-433E-BCA2-A20FF45B386A}"/>
              </a:ext>
            </a:extLst>
          </p:cNvPr>
          <p:cNvSpPr>
            <a:spLocks noGrp="1"/>
          </p:cNvSpPr>
          <p:nvPr>
            <p:ph type="title"/>
          </p:nvPr>
        </p:nvSpPr>
        <p:spPr>
          <a:xfrm>
            <a:off x="1601288" y="914403"/>
            <a:ext cx="8913223" cy="609600"/>
          </a:xfrm>
        </p:spPr>
        <p:txBody>
          <a:bodyPr>
            <a:normAutofit fontScale="90000"/>
          </a:bodyPr>
          <a:lstStyle/>
          <a:p>
            <a:pPr algn="ctr"/>
            <a:r>
              <a:rPr lang="en-US" sz="3200" dirty="0"/>
              <a:t>Biosafety: What Is It?  Why Do We Care?</a:t>
            </a:r>
            <a:endParaRPr lang="en-US" dirty="0"/>
          </a:p>
        </p:txBody>
      </p:sp>
      <p:graphicFrame>
        <p:nvGraphicFramePr>
          <p:cNvPr id="4" name="Content Placeholder 7">
            <a:extLst>
              <a:ext uri="{FF2B5EF4-FFF2-40B4-BE49-F238E27FC236}">
                <a16:creationId xmlns:a16="http://schemas.microsoft.com/office/drawing/2014/main" id="{44FD420F-084C-4834-AC41-9ABEFD25541A}"/>
              </a:ext>
            </a:extLst>
          </p:cNvPr>
          <p:cNvGraphicFramePr>
            <a:graphicFrameLocks noGrp="1"/>
          </p:cNvGraphicFramePr>
          <p:nvPr>
            <p:ph sz="quarter" idx="1"/>
            <p:extLst>
              <p:ext uri="{D42A27DB-BD31-4B8C-83A1-F6EECF244321}">
                <p14:modId xmlns:p14="http://schemas.microsoft.com/office/powerpoint/2010/main" val="155239464"/>
              </p:ext>
            </p:extLst>
          </p:nvPr>
        </p:nvGraphicFramePr>
        <p:xfrm>
          <a:off x="2019300" y="1639394"/>
          <a:ext cx="8153400" cy="327659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Diagram 4">
            <a:extLst>
              <a:ext uri="{FF2B5EF4-FFF2-40B4-BE49-F238E27FC236}">
                <a16:creationId xmlns:a16="http://schemas.microsoft.com/office/drawing/2014/main" id="{F528F0B9-CFE4-453E-A8B1-CC2786F7013A}"/>
              </a:ext>
            </a:extLst>
          </p:cNvPr>
          <p:cNvGraphicFramePr/>
          <p:nvPr>
            <p:extLst>
              <p:ext uri="{D42A27DB-BD31-4B8C-83A1-F6EECF244321}">
                <p14:modId xmlns:p14="http://schemas.microsoft.com/office/powerpoint/2010/main" val="3156772407"/>
              </p:ext>
            </p:extLst>
          </p:nvPr>
        </p:nvGraphicFramePr>
        <p:xfrm>
          <a:off x="1905000" y="5031384"/>
          <a:ext cx="8382000" cy="685800"/>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graphicFrame>
        <p:nvGraphicFramePr>
          <p:cNvPr id="6" name="Diagram 5">
            <a:extLst>
              <a:ext uri="{FF2B5EF4-FFF2-40B4-BE49-F238E27FC236}">
                <a16:creationId xmlns:a16="http://schemas.microsoft.com/office/drawing/2014/main" id="{C30BF51D-2ECB-46B5-8F68-31B41585ACB7}"/>
              </a:ext>
            </a:extLst>
          </p:cNvPr>
          <p:cNvGraphicFramePr/>
          <p:nvPr>
            <p:extLst>
              <p:ext uri="{D42A27DB-BD31-4B8C-83A1-F6EECF244321}">
                <p14:modId xmlns:p14="http://schemas.microsoft.com/office/powerpoint/2010/main" val="866204687"/>
              </p:ext>
            </p:extLst>
          </p:nvPr>
        </p:nvGraphicFramePr>
        <p:xfrm>
          <a:off x="10355580" y="3137260"/>
          <a:ext cx="1758042" cy="2806337"/>
        </p:xfrm>
        <a:graphic>
          <a:graphicData uri="http://schemas.openxmlformats.org/drawingml/2006/diagram">
            <dgm:relIds xmlns:dgm="http://schemas.openxmlformats.org/drawingml/2006/diagram" xmlns:r="http://schemas.openxmlformats.org/officeDocument/2006/relationships" r:dm="rId12" r:lo="rId13" r:qs="rId14" r:cs="rId15"/>
          </a:graphicData>
        </a:graphic>
      </p:graphicFrame>
    </p:spTree>
    <p:extLst>
      <p:ext uri="{BB962C8B-B14F-4D97-AF65-F5344CB8AC3E}">
        <p14:creationId xmlns:p14="http://schemas.microsoft.com/office/powerpoint/2010/main" val="106262021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BFB4541A-7727-48DD-9980-704F2BF07938}"/>
              </a:ext>
            </a:extLst>
          </p:cNvPr>
          <p:cNvSpPr>
            <a:spLocks noGrp="1"/>
          </p:cNvSpPr>
          <p:nvPr>
            <p:ph type="title"/>
          </p:nvPr>
        </p:nvSpPr>
        <p:spPr>
          <a:xfrm>
            <a:off x="1981200" y="840377"/>
            <a:ext cx="8229600" cy="609600"/>
          </a:xfrm>
        </p:spPr>
        <p:txBody>
          <a:bodyPr>
            <a:normAutofit/>
          </a:bodyPr>
          <a:lstStyle/>
          <a:p>
            <a:r>
              <a:rPr lang="en-US" sz="3200" dirty="0"/>
              <a:t>Biosafety: Four Containment Levels</a:t>
            </a:r>
            <a:endParaRPr lang="en-US" dirty="0"/>
          </a:p>
        </p:txBody>
      </p:sp>
      <p:graphicFrame>
        <p:nvGraphicFramePr>
          <p:cNvPr id="4" name="Content Placeholder 5">
            <a:extLst>
              <a:ext uri="{FF2B5EF4-FFF2-40B4-BE49-F238E27FC236}">
                <a16:creationId xmlns:a16="http://schemas.microsoft.com/office/drawing/2014/main" id="{97CFDB16-EFA4-448A-8979-36A34462C788}"/>
              </a:ext>
            </a:extLst>
          </p:cNvPr>
          <p:cNvGraphicFramePr>
            <a:graphicFrameLocks noGrp="1"/>
          </p:cNvGraphicFramePr>
          <p:nvPr>
            <p:ph sz="quarter" idx="1"/>
            <p:extLst>
              <p:ext uri="{D42A27DB-BD31-4B8C-83A1-F6EECF244321}">
                <p14:modId xmlns:p14="http://schemas.microsoft.com/office/powerpoint/2010/main" val="3507934045"/>
              </p:ext>
            </p:extLst>
          </p:nvPr>
        </p:nvGraphicFramePr>
        <p:xfrm>
          <a:off x="984069" y="1754777"/>
          <a:ext cx="10223862" cy="387966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75587773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4D6481B-35C8-46F1-BCE5-8A392689649F}"/>
              </a:ext>
            </a:extLst>
          </p:cNvPr>
          <p:cNvSpPr>
            <a:spLocks noGrp="1"/>
          </p:cNvSpPr>
          <p:nvPr>
            <p:ph type="title"/>
          </p:nvPr>
        </p:nvSpPr>
        <p:spPr>
          <a:xfrm>
            <a:off x="1981200" y="890452"/>
            <a:ext cx="8229600" cy="609600"/>
          </a:xfrm>
        </p:spPr>
        <p:txBody>
          <a:bodyPr>
            <a:normAutofit/>
          </a:bodyPr>
          <a:lstStyle/>
          <a:p>
            <a:r>
              <a:rPr lang="en-US" sz="3200" dirty="0"/>
              <a:t>Biosafety: Four Containment Levels</a:t>
            </a:r>
            <a:endParaRPr lang="en-US" dirty="0"/>
          </a:p>
        </p:txBody>
      </p:sp>
      <p:graphicFrame>
        <p:nvGraphicFramePr>
          <p:cNvPr id="4" name="Content Placeholder 1">
            <a:extLst>
              <a:ext uri="{FF2B5EF4-FFF2-40B4-BE49-F238E27FC236}">
                <a16:creationId xmlns:a16="http://schemas.microsoft.com/office/drawing/2014/main" id="{713C5216-9FA8-451C-BD26-492C3543251D}"/>
              </a:ext>
            </a:extLst>
          </p:cNvPr>
          <p:cNvGraphicFramePr>
            <a:graphicFrameLocks noGrp="1"/>
          </p:cNvGraphicFramePr>
          <p:nvPr>
            <p:ph sz="quarter" idx="1"/>
            <p:extLst>
              <p:ext uri="{D42A27DB-BD31-4B8C-83A1-F6EECF244321}">
                <p14:modId xmlns:p14="http://schemas.microsoft.com/office/powerpoint/2010/main" val="651827629"/>
              </p:ext>
            </p:extLst>
          </p:nvPr>
        </p:nvGraphicFramePr>
        <p:xfrm>
          <a:off x="1790700" y="1500052"/>
          <a:ext cx="8610600" cy="419535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12010861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F7285D7-170F-4EEF-A249-54395EE3A71F}"/>
              </a:ext>
            </a:extLst>
          </p:cNvPr>
          <p:cNvSpPr>
            <a:spLocks noGrp="1"/>
          </p:cNvSpPr>
          <p:nvPr>
            <p:ph type="title"/>
          </p:nvPr>
        </p:nvSpPr>
        <p:spPr>
          <a:xfrm>
            <a:off x="1530532" y="1043710"/>
            <a:ext cx="9892936" cy="609600"/>
          </a:xfrm>
        </p:spPr>
        <p:txBody>
          <a:bodyPr>
            <a:normAutofit fontScale="90000"/>
          </a:bodyPr>
          <a:lstStyle/>
          <a:p>
            <a:r>
              <a:rPr lang="en-US" sz="3200" dirty="0"/>
              <a:t>What is a Laboratory Acquired Infection (LAI)?</a:t>
            </a:r>
            <a:endParaRPr lang="en-US" dirty="0"/>
          </a:p>
        </p:txBody>
      </p:sp>
      <p:graphicFrame>
        <p:nvGraphicFramePr>
          <p:cNvPr id="4" name="Content Placeholder 3">
            <a:extLst>
              <a:ext uri="{FF2B5EF4-FFF2-40B4-BE49-F238E27FC236}">
                <a16:creationId xmlns:a16="http://schemas.microsoft.com/office/drawing/2014/main" id="{1998419C-A949-4923-962E-5055BE75DA21}"/>
              </a:ext>
            </a:extLst>
          </p:cNvPr>
          <p:cNvGraphicFramePr>
            <a:graphicFrameLocks noGrp="1"/>
          </p:cNvGraphicFramePr>
          <p:nvPr>
            <p:ph sz="quarter" idx="1"/>
            <p:extLst/>
          </p:nvPr>
        </p:nvGraphicFramePr>
        <p:xfrm>
          <a:off x="1905000" y="2362199"/>
          <a:ext cx="4572000" cy="314729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5" name="Picture 4" descr="Close up image of a pathogen.">
            <a:extLst>
              <a:ext uri="{FF2B5EF4-FFF2-40B4-BE49-F238E27FC236}">
                <a16:creationId xmlns:a16="http://schemas.microsoft.com/office/drawing/2014/main" id="{27D44338-FA09-4187-B753-1266C0D1D28E}"/>
              </a:ext>
            </a:extLst>
          </p:cNvPr>
          <p:cNvPicPr>
            <a:picLocks noChangeAspect="1"/>
          </p:cNvPicPr>
          <p:nvPr/>
        </p:nvPicPr>
        <p:blipFill>
          <a:blip r:embed="rId7" cstate="print">
            <a:extLst>
              <a:ext uri="{28A0092B-C50C-407E-A947-70E740481C1C}">
                <a14:useLocalDpi xmlns:a14="http://schemas.microsoft.com/office/drawing/2010/main" val="0"/>
              </a:ext>
              <a:ext uri="{837473B0-CC2E-450A-ABE3-18F120FF3D39}">
                <a1611:picAttrSrcUrl xmlns:a1611="http://schemas.microsoft.com/office/drawing/2016/11/main" r:id="rId8"/>
              </a:ext>
            </a:extLst>
          </a:blip>
          <a:stretch>
            <a:fillRect/>
          </a:stretch>
        </p:blipFill>
        <p:spPr>
          <a:xfrm>
            <a:off x="6629401" y="2647140"/>
            <a:ext cx="3436543" cy="2577407"/>
          </a:xfrm>
          <a:prstGeom prst="rect">
            <a:avLst/>
          </a:prstGeom>
          <a:solidFill>
            <a:srgbClr val="002060"/>
          </a:solidFill>
        </p:spPr>
      </p:pic>
    </p:spTree>
    <p:extLst>
      <p:ext uri="{BB962C8B-B14F-4D97-AF65-F5344CB8AC3E}">
        <p14:creationId xmlns:p14="http://schemas.microsoft.com/office/powerpoint/2010/main" val="274268434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E6D8E514-3F07-44A5-908E-137DE7055E3B}"/>
              </a:ext>
            </a:extLst>
          </p:cNvPr>
          <p:cNvSpPr>
            <a:spLocks noGrp="1"/>
          </p:cNvSpPr>
          <p:nvPr>
            <p:ph type="title"/>
          </p:nvPr>
        </p:nvSpPr>
        <p:spPr>
          <a:xfrm>
            <a:off x="1584961" y="903082"/>
            <a:ext cx="3462360" cy="862619"/>
          </a:xfrm>
        </p:spPr>
        <p:txBody>
          <a:bodyPr>
            <a:normAutofit fontScale="90000"/>
          </a:bodyPr>
          <a:lstStyle/>
          <a:p>
            <a:r>
              <a:rPr lang="en-US" sz="3200" dirty="0"/>
              <a:t>Chain of Infection</a:t>
            </a:r>
            <a:endParaRPr lang="en-US" dirty="0"/>
          </a:p>
        </p:txBody>
      </p:sp>
      <p:graphicFrame>
        <p:nvGraphicFramePr>
          <p:cNvPr id="17" name="Content Placeholder 2">
            <a:extLst>
              <a:ext uri="{FF2B5EF4-FFF2-40B4-BE49-F238E27FC236}">
                <a16:creationId xmlns:a16="http://schemas.microsoft.com/office/drawing/2014/main" id="{3E9E3C47-4C63-46EE-89B3-5937C642512C}"/>
              </a:ext>
            </a:extLst>
          </p:cNvPr>
          <p:cNvGraphicFramePr>
            <a:graphicFrameLocks noGrp="1"/>
          </p:cNvGraphicFramePr>
          <p:nvPr>
            <p:ph sz="quarter" idx="1"/>
            <p:extLst/>
          </p:nvPr>
        </p:nvGraphicFramePr>
        <p:xfrm>
          <a:off x="1676401" y="2057400"/>
          <a:ext cx="8601807" cy="4419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8" name="24-Point Star 6">
            <a:extLst>
              <a:ext uri="{FF2B5EF4-FFF2-40B4-BE49-F238E27FC236}">
                <a16:creationId xmlns:a16="http://schemas.microsoft.com/office/drawing/2014/main" id="{13F278E0-6A28-45D0-9C03-EDE79DD19972}"/>
              </a:ext>
            </a:extLst>
          </p:cNvPr>
          <p:cNvSpPr/>
          <p:nvPr/>
        </p:nvSpPr>
        <p:spPr>
          <a:xfrm>
            <a:off x="4876800" y="3454399"/>
            <a:ext cx="2133600" cy="1651000"/>
          </a:xfrm>
          <a:prstGeom prst="star24">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Batang" panose="02030600000101010101" pitchFamily="18" charset="-127"/>
            </a:endParaRPr>
          </a:p>
        </p:txBody>
      </p:sp>
      <p:sp>
        <p:nvSpPr>
          <p:cNvPr id="19" name="TextBox 18">
            <a:extLst>
              <a:ext uri="{FF2B5EF4-FFF2-40B4-BE49-F238E27FC236}">
                <a16:creationId xmlns:a16="http://schemas.microsoft.com/office/drawing/2014/main" id="{18FF83EA-EBE3-4469-B32D-8F34D9210B9E}"/>
              </a:ext>
            </a:extLst>
          </p:cNvPr>
          <p:cNvSpPr txBox="1"/>
          <p:nvPr/>
        </p:nvSpPr>
        <p:spPr>
          <a:xfrm>
            <a:off x="5181600" y="3846685"/>
            <a:ext cx="1524000" cy="646331"/>
          </a:xfrm>
          <a:prstGeom prst="rect">
            <a:avLst/>
          </a:prstGeom>
          <a:noFill/>
        </p:spPr>
        <p:txBody>
          <a:bodyPr wrap="square" rtlCol="0">
            <a:spAutoFit/>
          </a:bodyPr>
          <a:lstStyle/>
          <a:p>
            <a:pPr algn="ctr"/>
            <a:r>
              <a:rPr lang="en-US" sz="1200" b="1" dirty="0"/>
              <a:t>Breaking the chain </a:t>
            </a:r>
          </a:p>
          <a:p>
            <a:pPr algn="ctr"/>
            <a:r>
              <a:rPr lang="en-US" sz="1200" b="1" u="sng" dirty="0"/>
              <a:t>at any point </a:t>
            </a:r>
            <a:r>
              <a:rPr lang="en-US" sz="1200" b="1" dirty="0"/>
              <a:t>prevents infection!</a:t>
            </a:r>
          </a:p>
        </p:txBody>
      </p:sp>
      <p:pic>
        <p:nvPicPr>
          <p:cNvPr id="22" name="Picture 21" descr="Hand with a small wound on middle finger. ">
            <a:extLst>
              <a:ext uri="{FF2B5EF4-FFF2-40B4-BE49-F238E27FC236}">
                <a16:creationId xmlns:a16="http://schemas.microsoft.com/office/drawing/2014/main" id="{7DC82E4D-0BC2-4599-B91C-76A0DA9417DE}"/>
              </a:ext>
            </a:extLst>
          </p:cNvPr>
          <p:cNvPicPr>
            <a:picLocks noChangeAspect="1"/>
          </p:cNvPicPr>
          <p:nvPr/>
        </p:nvPicPr>
        <p:blipFill>
          <a:blip r:embed="rId7" cstate="print">
            <a:extLst>
              <a:ext uri="{28A0092B-C50C-407E-A947-70E740481C1C}">
                <a14:useLocalDpi xmlns:a14="http://schemas.microsoft.com/office/drawing/2010/main" val="0"/>
              </a:ext>
              <a:ext uri="{837473B0-CC2E-450A-ABE3-18F120FF3D39}">
                <a1611:picAttrSrcUrl xmlns:a1611="http://schemas.microsoft.com/office/drawing/2016/11/main" r:id="rId8"/>
              </a:ext>
            </a:extLst>
          </a:blip>
          <a:stretch>
            <a:fillRect/>
          </a:stretch>
        </p:blipFill>
        <p:spPr>
          <a:xfrm>
            <a:off x="1750695" y="4687347"/>
            <a:ext cx="1943851" cy="1015663"/>
          </a:xfrm>
          <a:prstGeom prst="rect">
            <a:avLst/>
          </a:prstGeom>
        </p:spPr>
      </p:pic>
      <p:pic>
        <p:nvPicPr>
          <p:cNvPr id="4" name="Picture 3" descr="Mouse facing the camera. ">
            <a:extLst>
              <a:ext uri="{FF2B5EF4-FFF2-40B4-BE49-F238E27FC236}">
                <a16:creationId xmlns:a16="http://schemas.microsoft.com/office/drawing/2014/main" id="{B884B736-6BA2-4EC2-8992-AFD38F5258AB}"/>
              </a:ext>
            </a:extLst>
          </p:cNvPr>
          <p:cNvPicPr>
            <a:picLocks noChangeAspect="1"/>
          </p:cNvPicPr>
          <p:nvPr/>
        </p:nvPicPr>
        <p:blipFill>
          <a:blip r:embed="rId9" cstate="print">
            <a:extLst>
              <a:ext uri="{28A0092B-C50C-407E-A947-70E740481C1C}">
                <a14:useLocalDpi xmlns:a14="http://schemas.microsoft.com/office/drawing/2010/main" val="0"/>
              </a:ext>
              <a:ext uri="{837473B0-CC2E-450A-ABE3-18F120FF3D39}">
                <a1611:picAttrSrcUrl xmlns:a1611="http://schemas.microsoft.com/office/drawing/2016/11/main" r:id="rId10"/>
              </a:ext>
            </a:extLst>
          </a:blip>
          <a:stretch>
            <a:fillRect/>
          </a:stretch>
        </p:blipFill>
        <p:spPr>
          <a:xfrm>
            <a:off x="8260043" y="2076702"/>
            <a:ext cx="1645923" cy="1158242"/>
          </a:xfrm>
          <a:prstGeom prst="rect">
            <a:avLst/>
          </a:prstGeom>
        </p:spPr>
      </p:pic>
      <p:sp>
        <p:nvSpPr>
          <p:cNvPr id="5" name="TextBox 4">
            <a:extLst>
              <a:ext uri="{FF2B5EF4-FFF2-40B4-BE49-F238E27FC236}">
                <a16:creationId xmlns:a16="http://schemas.microsoft.com/office/drawing/2014/main" id="{BFAD7A0D-52A3-4ECD-B0F3-56173B9D90B0}"/>
              </a:ext>
            </a:extLst>
          </p:cNvPr>
          <p:cNvSpPr txBox="1"/>
          <p:nvPr/>
        </p:nvSpPr>
        <p:spPr>
          <a:xfrm>
            <a:off x="8260078" y="3264237"/>
            <a:ext cx="1645923" cy="369332"/>
          </a:xfrm>
          <a:prstGeom prst="rect">
            <a:avLst/>
          </a:prstGeom>
          <a:noFill/>
        </p:spPr>
        <p:txBody>
          <a:bodyPr wrap="square" rtlCol="0">
            <a:spAutoFit/>
          </a:bodyPr>
          <a:lstStyle/>
          <a:p>
            <a:r>
              <a:rPr lang="en-US" sz="900" dirty="0">
                <a:solidFill>
                  <a:srgbClr val="002060"/>
                </a:solidFill>
                <a:hlinkClick r:id="rId10" tooltip="https://www.pngall.com/mouse-animal-png">
                  <a:extLst>
                    <a:ext uri="{A12FA001-AC4F-418D-AE19-62706E023703}">
                      <ahyp:hlinkClr xmlns:ahyp="http://schemas.microsoft.com/office/drawing/2018/hyperlinkcolor" val="tx"/>
                    </a:ext>
                  </a:extLst>
                </a:hlinkClick>
              </a:rPr>
              <a:t>This Photo</a:t>
            </a:r>
            <a:r>
              <a:rPr lang="en-US" sz="900" dirty="0">
                <a:solidFill>
                  <a:srgbClr val="002060"/>
                </a:solidFill>
              </a:rPr>
              <a:t> by Unknown Author is licensed under </a:t>
            </a:r>
            <a:r>
              <a:rPr lang="en-US" sz="900" dirty="0">
                <a:solidFill>
                  <a:srgbClr val="002060"/>
                </a:solidFill>
                <a:hlinkClick r:id="rId11" tooltip="https://creativecommons.org/licenses/by-nc/3.0/">
                  <a:extLst>
                    <a:ext uri="{A12FA001-AC4F-418D-AE19-62706E023703}">
                      <ahyp:hlinkClr xmlns:ahyp="http://schemas.microsoft.com/office/drawing/2018/hyperlinkcolor" val="tx"/>
                    </a:ext>
                  </a:extLst>
                </a:hlinkClick>
              </a:rPr>
              <a:t>CC BY-NC</a:t>
            </a:r>
            <a:endParaRPr lang="en-US" sz="900" dirty="0">
              <a:solidFill>
                <a:srgbClr val="002060"/>
              </a:solidFill>
            </a:endParaRPr>
          </a:p>
        </p:txBody>
      </p:sp>
      <p:pic>
        <p:nvPicPr>
          <p:cNvPr id="7" name="Picture 6" descr="Needle and syringe,">
            <a:extLst>
              <a:ext uri="{FF2B5EF4-FFF2-40B4-BE49-F238E27FC236}">
                <a16:creationId xmlns:a16="http://schemas.microsoft.com/office/drawing/2014/main" id="{0F01B46E-0129-45A0-ADBB-35AF155AAF9D}"/>
              </a:ext>
            </a:extLst>
          </p:cNvPr>
          <p:cNvPicPr>
            <a:picLocks noChangeAspect="1"/>
          </p:cNvPicPr>
          <p:nvPr/>
        </p:nvPicPr>
        <p:blipFill>
          <a:blip r:embed="rId12" cstate="print">
            <a:extLst>
              <a:ext uri="{28A0092B-C50C-407E-A947-70E740481C1C}">
                <a14:useLocalDpi xmlns:a14="http://schemas.microsoft.com/office/drawing/2010/main" val="0"/>
              </a:ext>
              <a:ext uri="{837473B0-CC2E-450A-ABE3-18F120FF3D39}">
                <a1611:picAttrSrcUrl xmlns:a1611="http://schemas.microsoft.com/office/drawing/2016/11/main" r:id="rId13"/>
              </a:ext>
            </a:extLst>
          </a:blip>
          <a:stretch>
            <a:fillRect/>
          </a:stretch>
        </p:blipFill>
        <p:spPr>
          <a:xfrm>
            <a:off x="5697583" y="6024801"/>
            <a:ext cx="666539" cy="682572"/>
          </a:xfrm>
          <a:prstGeom prst="rect">
            <a:avLst/>
          </a:prstGeom>
        </p:spPr>
      </p:pic>
      <p:sp>
        <p:nvSpPr>
          <p:cNvPr id="8" name="TextBox 7">
            <a:extLst>
              <a:ext uri="{FF2B5EF4-FFF2-40B4-BE49-F238E27FC236}">
                <a16:creationId xmlns:a16="http://schemas.microsoft.com/office/drawing/2014/main" id="{38429C00-9C2E-4D8D-BBA6-D93639CE831F}"/>
              </a:ext>
            </a:extLst>
          </p:cNvPr>
          <p:cNvSpPr txBox="1"/>
          <p:nvPr/>
        </p:nvSpPr>
        <p:spPr>
          <a:xfrm>
            <a:off x="6705600" y="6087812"/>
            <a:ext cx="1066800" cy="646331"/>
          </a:xfrm>
          <a:prstGeom prst="rect">
            <a:avLst/>
          </a:prstGeom>
          <a:noFill/>
        </p:spPr>
        <p:txBody>
          <a:bodyPr wrap="square" rtlCol="0">
            <a:spAutoFit/>
          </a:bodyPr>
          <a:lstStyle/>
          <a:p>
            <a:r>
              <a:rPr lang="en-US" sz="900" dirty="0">
                <a:solidFill>
                  <a:srgbClr val="002060"/>
                </a:solidFill>
                <a:hlinkClick r:id="rId13" tooltip="https://www.pngall.com/doctor-needle-png">
                  <a:extLst>
                    <a:ext uri="{A12FA001-AC4F-418D-AE19-62706E023703}">
                      <ahyp:hlinkClr xmlns:ahyp="http://schemas.microsoft.com/office/drawing/2018/hyperlinkcolor" val="tx"/>
                    </a:ext>
                  </a:extLst>
                </a:hlinkClick>
              </a:rPr>
              <a:t>This Photo</a:t>
            </a:r>
            <a:r>
              <a:rPr lang="en-US" sz="900" dirty="0">
                <a:solidFill>
                  <a:srgbClr val="002060"/>
                </a:solidFill>
              </a:rPr>
              <a:t> by Unknown Author is licensed under </a:t>
            </a:r>
            <a:r>
              <a:rPr lang="en-US" sz="900" dirty="0">
                <a:solidFill>
                  <a:srgbClr val="002060"/>
                </a:solidFill>
                <a:hlinkClick r:id="rId11" tooltip="https://creativecommons.org/licenses/by-nc/3.0/">
                  <a:extLst>
                    <a:ext uri="{A12FA001-AC4F-418D-AE19-62706E023703}">
                      <ahyp:hlinkClr xmlns:ahyp="http://schemas.microsoft.com/office/drawing/2018/hyperlinkcolor" val="tx"/>
                    </a:ext>
                  </a:extLst>
                </a:hlinkClick>
              </a:rPr>
              <a:t>CC BY-NC</a:t>
            </a:r>
            <a:endParaRPr lang="en-US" sz="900" dirty="0">
              <a:solidFill>
                <a:srgbClr val="002060"/>
              </a:solidFill>
            </a:endParaRPr>
          </a:p>
        </p:txBody>
      </p:sp>
      <p:pic>
        <p:nvPicPr>
          <p:cNvPr id="10" name="Picture 9" descr="Scientist using equipment in lab. ">
            <a:extLst>
              <a:ext uri="{FF2B5EF4-FFF2-40B4-BE49-F238E27FC236}">
                <a16:creationId xmlns:a16="http://schemas.microsoft.com/office/drawing/2014/main" id="{A644C5DD-7845-4F65-BC9F-5B491655C921}"/>
              </a:ext>
            </a:extLst>
          </p:cNvPr>
          <p:cNvPicPr>
            <a:picLocks noChangeAspect="1"/>
          </p:cNvPicPr>
          <p:nvPr/>
        </p:nvPicPr>
        <p:blipFill>
          <a:blip r:embed="rId14" cstate="print">
            <a:extLst>
              <a:ext uri="{28A0092B-C50C-407E-A947-70E740481C1C}">
                <a14:useLocalDpi xmlns:a14="http://schemas.microsoft.com/office/drawing/2010/main" val="0"/>
              </a:ext>
              <a:ext uri="{837473B0-CC2E-450A-ABE3-18F120FF3D39}">
                <a1611:picAttrSrcUrl xmlns:a1611="http://schemas.microsoft.com/office/drawing/2016/11/main" r:id="rId15"/>
              </a:ext>
            </a:extLst>
          </a:blip>
          <a:stretch>
            <a:fillRect/>
          </a:stretch>
        </p:blipFill>
        <p:spPr>
          <a:xfrm>
            <a:off x="2171051" y="2190296"/>
            <a:ext cx="1523495" cy="1015663"/>
          </a:xfrm>
          <a:prstGeom prst="rect">
            <a:avLst/>
          </a:prstGeom>
        </p:spPr>
      </p:pic>
      <p:sp>
        <p:nvSpPr>
          <p:cNvPr id="11" name="TextBox 10">
            <a:extLst>
              <a:ext uri="{FF2B5EF4-FFF2-40B4-BE49-F238E27FC236}">
                <a16:creationId xmlns:a16="http://schemas.microsoft.com/office/drawing/2014/main" id="{0624EFA2-78FD-44D2-B0E3-D5C41EF1A9AE}"/>
              </a:ext>
            </a:extLst>
          </p:cNvPr>
          <p:cNvSpPr txBox="1"/>
          <p:nvPr/>
        </p:nvSpPr>
        <p:spPr>
          <a:xfrm>
            <a:off x="2129158" y="3338854"/>
            <a:ext cx="1533237" cy="507831"/>
          </a:xfrm>
          <a:prstGeom prst="rect">
            <a:avLst/>
          </a:prstGeom>
          <a:noFill/>
        </p:spPr>
        <p:txBody>
          <a:bodyPr wrap="square" rtlCol="0">
            <a:spAutoFit/>
          </a:bodyPr>
          <a:lstStyle/>
          <a:p>
            <a:r>
              <a:rPr lang="en-US" sz="900" dirty="0">
                <a:solidFill>
                  <a:srgbClr val="002060"/>
                </a:solidFill>
                <a:hlinkClick r:id="rId15" tooltip="https://www.cancerresearchuk.org/funding-for-researchers/research-features/2019-10-04-walking-the-path-to-leadership-in-cancer-immunotherapy-dr-sean-lim-advanced-clinician-scientist">
                  <a:extLst>
                    <a:ext uri="{A12FA001-AC4F-418D-AE19-62706E023703}">
                      <ahyp:hlinkClr xmlns:ahyp="http://schemas.microsoft.com/office/drawing/2018/hyperlinkcolor" val="tx"/>
                    </a:ext>
                  </a:extLst>
                </a:hlinkClick>
              </a:rPr>
              <a:t>This Photo</a:t>
            </a:r>
            <a:r>
              <a:rPr lang="en-US" sz="900" dirty="0">
                <a:solidFill>
                  <a:srgbClr val="002060"/>
                </a:solidFill>
              </a:rPr>
              <a:t> by Unknown Author is licensed under </a:t>
            </a:r>
            <a:r>
              <a:rPr lang="en-US" sz="900" dirty="0">
                <a:solidFill>
                  <a:srgbClr val="002060"/>
                </a:solidFill>
                <a:hlinkClick r:id="rId16" tooltip="https://creativecommons.org/licenses/by/3.0/">
                  <a:extLst>
                    <a:ext uri="{A12FA001-AC4F-418D-AE19-62706E023703}">
                      <ahyp:hlinkClr xmlns:ahyp="http://schemas.microsoft.com/office/drawing/2018/hyperlinkcolor" val="tx"/>
                    </a:ext>
                  </a:extLst>
                </a:hlinkClick>
              </a:rPr>
              <a:t>CC BY</a:t>
            </a:r>
            <a:endParaRPr lang="en-US" sz="900" dirty="0">
              <a:solidFill>
                <a:srgbClr val="002060"/>
              </a:solidFill>
            </a:endParaRPr>
          </a:p>
        </p:txBody>
      </p:sp>
      <p:pic>
        <p:nvPicPr>
          <p:cNvPr id="13" name="Picture 12" descr="Pathogens">
            <a:extLst>
              <a:ext uri="{FF2B5EF4-FFF2-40B4-BE49-F238E27FC236}">
                <a16:creationId xmlns:a16="http://schemas.microsoft.com/office/drawing/2014/main" id="{8556E1F4-A3A1-415D-973B-8E13B31F7C82}"/>
              </a:ext>
            </a:extLst>
          </p:cNvPr>
          <p:cNvPicPr>
            <a:picLocks noChangeAspect="1"/>
          </p:cNvPicPr>
          <p:nvPr/>
        </p:nvPicPr>
        <p:blipFill>
          <a:blip r:embed="rId17" cstate="print">
            <a:extLst>
              <a:ext uri="{28A0092B-C50C-407E-A947-70E740481C1C}">
                <a14:useLocalDpi xmlns:a14="http://schemas.microsoft.com/office/drawing/2010/main" val="0"/>
              </a:ext>
              <a:ext uri="{837473B0-CC2E-450A-ABE3-18F120FF3D39}">
                <a1611:picAttrSrcUrl xmlns:a1611="http://schemas.microsoft.com/office/drawing/2016/11/main" r:id="rId18"/>
              </a:ext>
            </a:extLst>
          </a:blip>
          <a:stretch>
            <a:fillRect/>
          </a:stretch>
        </p:blipFill>
        <p:spPr>
          <a:xfrm>
            <a:off x="5153891" y="929080"/>
            <a:ext cx="1643086" cy="862620"/>
          </a:xfrm>
          <a:prstGeom prst="rect">
            <a:avLst/>
          </a:prstGeom>
        </p:spPr>
      </p:pic>
      <p:sp>
        <p:nvSpPr>
          <p:cNvPr id="14" name="TextBox 13">
            <a:extLst>
              <a:ext uri="{FF2B5EF4-FFF2-40B4-BE49-F238E27FC236}">
                <a16:creationId xmlns:a16="http://schemas.microsoft.com/office/drawing/2014/main" id="{F42E3F89-C3DF-4895-B4BE-210AA23DFD99}"/>
              </a:ext>
            </a:extLst>
          </p:cNvPr>
          <p:cNvSpPr txBox="1"/>
          <p:nvPr/>
        </p:nvSpPr>
        <p:spPr>
          <a:xfrm>
            <a:off x="6810833" y="1006871"/>
            <a:ext cx="995935" cy="646331"/>
          </a:xfrm>
          <a:prstGeom prst="rect">
            <a:avLst/>
          </a:prstGeom>
          <a:noFill/>
        </p:spPr>
        <p:txBody>
          <a:bodyPr wrap="square" rtlCol="0">
            <a:spAutoFit/>
          </a:bodyPr>
          <a:lstStyle/>
          <a:p>
            <a:r>
              <a:rPr lang="en-US" sz="900" dirty="0">
                <a:solidFill>
                  <a:srgbClr val="002060"/>
                </a:solidFill>
                <a:hlinkClick r:id="rId18" tooltip="https://www.hindawi.com/journals/av/2017/1324276/">
                  <a:extLst>
                    <a:ext uri="{A12FA001-AC4F-418D-AE19-62706E023703}">
                      <ahyp:hlinkClr xmlns:ahyp="http://schemas.microsoft.com/office/drawing/2018/hyperlinkcolor" val="tx"/>
                    </a:ext>
                  </a:extLst>
                </a:hlinkClick>
              </a:rPr>
              <a:t>This Photo</a:t>
            </a:r>
            <a:r>
              <a:rPr lang="en-US" sz="900" dirty="0">
                <a:solidFill>
                  <a:srgbClr val="002060"/>
                </a:solidFill>
              </a:rPr>
              <a:t> by Unknown Author is licensed under </a:t>
            </a:r>
            <a:r>
              <a:rPr lang="en-US" sz="900" dirty="0">
                <a:solidFill>
                  <a:srgbClr val="002060"/>
                </a:solidFill>
                <a:hlinkClick r:id="rId16" tooltip="https://creativecommons.org/licenses/by/3.0/">
                  <a:extLst>
                    <a:ext uri="{A12FA001-AC4F-418D-AE19-62706E023703}">
                      <ahyp:hlinkClr xmlns:ahyp="http://schemas.microsoft.com/office/drawing/2018/hyperlinkcolor" val="tx"/>
                    </a:ext>
                  </a:extLst>
                </a:hlinkClick>
              </a:rPr>
              <a:t>CC BY</a:t>
            </a:r>
            <a:endParaRPr lang="en-US" sz="900" dirty="0">
              <a:solidFill>
                <a:srgbClr val="002060"/>
              </a:solidFill>
            </a:endParaRPr>
          </a:p>
        </p:txBody>
      </p:sp>
      <p:pic>
        <p:nvPicPr>
          <p:cNvPr id="16" name="Picture 15" descr="Bacteria in a petri dish">
            <a:extLst>
              <a:ext uri="{FF2B5EF4-FFF2-40B4-BE49-F238E27FC236}">
                <a16:creationId xmlns:a16="http://schemas.microsoft.com/office/drawing/2014/main" id="{2C8FC168-2A12-44F3-BEA3-50A70CAF0412}"/>
              </a:ext>
            </a:extLst>
          </p:cNvPr>
          <p:cNvPicPr>
            <a:picLocks noChangeAspect="1"/>
          </p:cNvPicPr>
          <p:nvPr/>
        </p:nvPicPr>
        <p:blipFill>
          <a:blip r:embed="rId19" cstate="print">
            <a:extLst>
              <a:ext uri="{28A0092B-C50C-407E-A947-70E740481C1C}">
                <a14:useLocalDpi xmlns:a14="http://schemas.microsoft.com/office/drawing/2010/main" val="0"/>
              </a:ext>
              <a:ext uri="{837473B0-CC2E-450A-ABE3-18F120FF3D39}">
                <a1611:picAttrSrcUrl xmlns:a1611="http://schemas.microsoft.com/office/drawing/2016/11/main" r:id="rId20"/>
              </a:ext>
            </a:extLst>
          </a:blip>
          <a:stretch>
            <a:fillRect/>
          </a:stretch>
        </p:blipFill>
        <p:spPr>
          <a:xfrm>
            <a:off x="8351454" y="4407405"/>
            <a:ext cx="1463100" cy="1143000"/>
          </a:xfrm>
          <a:prstGeom prst="rect">
            <a:avLst/>
          </a:prstGeom>
        </p:spPr>
      </p:pic>
      <p:sp>
        <p:nvSpPr>
          <p:cNvPr id="31" name="TextBox 30">
            <a:extLst>
              <a:ext uri="{FF2B5EF4-FFF2-40B4-BE49-F238E27FC236}">
                <a16:creationId xmlns:a16="http://schemas.microsoft.com/office/drawing/2014/main" id="{48C3D66F-5BA3-4733-84D4-2EAD7EB1F4E3}"/>
              </a:ext>
            </a:extLst>
          </p:cNvPr>
          <p:cNvSpPr txBox="1"/>
          <p:nvPr/>
        </p:nvSpPr>
        <p:spPr>
          <a:xfrm>
            <a:off x="8351455" y="5560683"/>
            <a:ext cx="1463100" cy="507831"/>
          </a:xfrm>
          <a:prstGeom prst="rect">
            <a:avLst/>
          </a:prstGeom>
          <a:noFill/>
        </p:spPr>
        <p:txBody>
          <a:bodyPr wrap="square" rtlCol="0">
            <a:spAutoFit/>
          </a:bodyPr>
          <a:lstStyle/>
          <a:p>
            <a:r>
              <a:rPr lang="en-US" sz="900" dirty="0">
                <a:solidFill>
                  <a:srgbClr val="002060"/>
                </a:solidFill>
                <a:hlinkClick r:id="rId20" tooltip="https://blog.mattbierner.com/keyboard-bacterial-culture/">
                  <a:extLst>
                    <a:ext uri="{A12FA001-AC4F-418D-AE19-62706E023703}">
                      <ahyp:hlinkClr xmlns:ahyp="http://schemas.microsoft.com/office/drawing/2018/hyperlinkcolor" val="tx"/>
                    </a:ext>
                  </a:extLst>
                </a:hlinkClick>
              </a:rPr>
              <a:t>This Photo</a:t>
            </a:r>
            <a:r>
              <a:rPr lang="en-US" sz="900" dirty="0">
                <a:solidFill>
                  <a:srgbClr val="002060"/>
                </a:solidFill>
              </a:rPr>
              <a:t> by Unknown Author is licensed under </a:t>
            </a:r>
            <a:r>
              <a:rPr lang="en-US" sz="900" dirty="0">
                <a:solidFill>
                  <a:srgbClr val="002060"/>
                </a:solidFill>
                <a:hlinkClick r:id="rId11" tooltip="https://creativecommons.org/licenses/by-nc/3.0/">
                  <a:extLst>
                    <a:ext uri="{A12FA001-AC4F-418D-AE19-62706E023703}">
                      <ahyp:hlinkClr xmlns:ahyp="http://schemas.microsoft.com/office/drawing/2018/hyperlinkcolor" val="tx"/>
                    </a:ext>
                  </a:extLst>
                </a:hlinkClick>
              </a:rPr>
              <a:t>CC BY-NC</a:t>
            </a:r>
            <a:endParaRPr lang="en-US" sz="900" dirty="0">
              <a:solidFill>
                <a:srgbClr val="002060"/>
              </a:solidFill>
            </a:endParaRPr>
          </a:p>
        </p:txBody>
      </p:sp>
    </p:spTree>
    <p:extLst>
      <p:ext uri="{BB962C8B-B14F-4D97-AF65-F5344CB8AC3E}">
        <p14:creationId xmlns:p14="http://schemas.microsoft.com/office/powerpoint/2010/main" val="141515334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0B699B4-35DA-449E-87F5-993E699BEA72}"/>
              </a:ext>
            </a:extLst>
          </p:cNvPr>
          <p:cNvSpPr>
            <a:spLocks noGrp="1"/>
          </p:cNvSpPr>
          <p:nvPr>
            <p:ph type="title"/>
          </p:nvPr>
        </p:nvSpPr>
        <p:spPr>
          <a:xfrm>
            <a:off x="1981200" y="1066800"/>
            <a:ext cx="8229600" cy="533400"/>
          </a:xfrm>
        </p:spPr>
        <p:txBody>
          <a:bodyPr>
            <a:normAutofit/>
          </a:bodyPr>
          <a:lstStyle/>
          <a:p>
            <a:r>
              <a:rPr lang="en-US" sz="3200" dirty="0"/>
              <a:t>Routes of Exposure - Skin</a:t>
            </a:r>
            <a:endParaRPr lang="en-US" dirty="0"/>
          </a:p>
        </p:txBody>
      </p:sp>
      <p:graphicFrame>
        <p:nvGraphicFramePr>
          <p:cNvPr id="4" name="Content Placeholder 3">
            <a:extLst>
              <a:ext uri="{FF2B5EF4-FFF2-40B4-BE49-F238E27FC236}">
                <a16:creationId xmlns:a16="http://schemas.microsoft.com/office/drawing/2014/main" id="{F21ABEE4-5596-4B9B-A690-9627FF3AE612}"/>
              </a:ext>
            </a:extLst>
          </p:cNvPr>
          <p:cNvGraphicFramePr>
            <a:graphicFrameLocks noGrp="1"/>
          </p:cNvGraphicFramePr>
          <p:nvPr>
            <p:ph sz="quarter" idx="1"/>
            <p:extLst/>
          </p:nvPr>
        </p:nvGraphicFramePr>
        <p:xfrm>
          <a:off x="1905000" y="2362200"/>
          <a:ext cx="8382000" cy="2895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Rectangle 4">
            <a:extLst>
              <a:ext uri="{FF2B5EF4-FFF2-40B4-BE49-F238E27FC236}">
                <a16:creationId xmlns:a16="http://schemas.microsoft.com/office/drawing/2014/main" id="{CD4436A4-D835-46FE-BD89-3229D6E6F64A}"/>
              </a:ext>
            </a:extLst>
          </p:cNvPr>
          <p:cNvSpPr/>
          <p:nvPr/>
        </p:nvSpPr>
        <p:spPr>
          <a:xfrm>
            <a:off x="8077200" y="2953345"/>
            <a:ext cx="1600200" cy="261610"/>
          </a:xfrm>
          <a:prstGeom prst="rect">
            <a:avLst/>
          </a:prstGeom>
        </p:spPr>
        <p:txBody>
          <a:bodyPr wrap="square">
            <a:spAutoFit/>
          </a:bodyPr>
          <a:lstStyle/>
          <a:p>
            <a:endParaRPr lang="en-US" sz="1100" dirty="0">
              <a:latin typeface="Batang" panose="02030600000101010101" pitchFamily="18" charset="-127"/>
            </a:endParaRPr>
          </a:p>
        </p:txBody>
      </p:sp>
    </p:spTree>
    <p:extLst>
      <p:ext uri="{BB962C8B-B14F-4D97-AF65-F5344CB8AC3E}">
        <p14:creationId xmlns:p14="http://schemas.microsoft.com/office/powerpoint/2010/main" val="155466670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AE1AA2B-FEE3-4161-A8EA-8A486CB1BDE3}"/>
              </a:ext>
            </a:extLst>
          </p:cNvPr>
          <p:cNvSpPr>
            <a:spLocks noGrp="1"/>
          </p:cNvSpPr>
          <p:nvPr>
            <p:ph type="title"/>
          </p:nvPr>
        </p:nvSpPr>
        <p:spPr>
          <a:xfrm>
            <a:off x="1981200" y="1143000"/>
            <a:ext cx="8229600" cy="609600"/>
          </a:xfrm>
        </p:spPr>
        <p:txBody>
          <a:bodyPr>
            <a:normAutofit/>
          </a:bodyPr>
          <a:lstStyle/>
          <a:p>
            <a:r>
              <a:rPr lang="en-US" sz="3200" dirty="0"/>
              <a:t>Routes of Exposure - Ingestion</a:t>
            </a:r>
            <a:endParaRPr lang="en-US" dirty="0"/>
          </a:p>
        </p:txBody>
      </p:sp>
      <p:graphicFrame>
        <p:nvGraphicFramePr>
          <p:cNvPr id="4" name="Content Placeholder 5">
            <a:extLst>
              <a:ext uri="{FF2B5EF4-FFF2-40B4-BE49-F238E27FC236}">
                <a16:creationId xmlns:a16="http://schemas.microsoft.com/office/drawing/2014/main" id="{7D905E58-5333-4C67-9943-D7FF11BC0195}"/>
              </a:ext>
            </a:extLst>
          </p:cNvPr>
          <p:cNvGraphicFramePr>
            <a:graphicFrameLocks noGrp="1"/>
          </p:cNvGraphicFramePr>
          <p:nvPr>
            <p:ph sz="quarter" idx="1"/>
            <p:extLst>
              <p:ext uri="{D42A27DB-BD31-4B8C-83A1-F6EECF244321}">
                <p14:modId xmlns:p14="http://schemas.microsoft.com/office/powerpoint/2010/main" val="2386561000"/>
              </p:ext>
            </p:extLst>
          </p:nvPr>
        </p:nvGraphicFramePr>
        <p:xfrm>
          <a:off x="1766456" y="1903322"/>
          <a:ext cx="5777345" cy="3429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Diagram 4">
            <a:extLst>
              <a:ext uri="{FF2B5EF4-FFF2-40B4-BE49-F238E27FC236}">
                <a16:creationId xmlns:a16="http://schemas.microsoft.com/office/drawing/2014/main" id="{F2D720B1-A471-4922-BF1B-2120A5DECDCF}"/>
              </a:ext>
            </a:extLst>
          </p:cNvPr>
          <p:cNvGraphicFramePr/>
          <p:nvPr>
            <p:extLst>
              <p:ext uri="{D42A27DB-BD31-4B8C-83A1-F6EECF244321}">
                <p14:modId xmlns:p14="http://schemas.microsoft.com/office/powerpoint/2010/main" val="1099273747"/>
              </p:ext>
            </p:extLst>
          </p:nvPr>
        </p:nvGraphicFramePr>
        <p:xfrm>
          <a:off x="1766456" y="5332322"/>
          <a:ext cx="8686800" cy="463910"/>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pic>
        <p:nvPicPr>
          <p:cNvPr id="6" name="Picture 5" descr="No food or drink sign with red circle and slash through it. ">
            <a:extLst>
              <a:ext uri="{FF2B5EF4-FFF2-40B4-BE49-F238E27FC236}">
                <a16:creationId xmlns:a16="http://schemas.microsoft.com/office/drawing/2014/main" id="{5721BA2D-9B0F-4744-AC0D-90423AD76974}"/>
              </a:ext>
            </a:extLst>
          </p:cNvPr>
          <p:cNvPicPr>
            <a:picLocks noChangeAspect="1"/>
          </p:cNvPicPr>
          <p:nvPr/>
        </p:nvPicPr>
        <p:blipFill>
          <a:blip r:embed="rId12" cstate="print">
            <a:extLst>
              <a:ext uri="{28A0092B-C50C-407E-A947-70E740481C1C}">
                <a14:useLocalDpi xmlns:a14="http://schemas.microsoft.com/office/drawing/2010/main" val="0"/>
              </a:ext>
              <a:ext uri="{837473B0-CC2E-450A-ABE3-18F120FF3D39}">
                <a1611:picAttrSrcUrl xmlns:a1611="http://schemas.microsoft.com/office/drawing/2016/11/main" r:id="rId13"/>
              </a:ext>
            </a:extLst>
          </a:blip>
          <a:stretch>
            <a:fillRect/>
          </a:stretch>
        </p:blipFill>
        <p:spPr>
          <a:xfrm>
            <a:off x="8153400" y="2552700"/>
            <a:ext cx="1752600" cy="1752600"/>
          </a:xfrm>
          <a:prstGeom prst="rect">
            <a:avLst/>
          </a:prstGeom>
        </p:spPr>
      </p:pic>
      <p:sp>
        <p:nvSpPr>
          <p:cNvPr id="9" name="TextBox 8">
            <a:extLst>
              <a:ext uri="{FF2B5EF4-FFF2-40B4-BE49-F238E27FC236}">
                <a16:creationId xmlns:a16="http://schemas.microsoft.com/office/drawing/2014/main" id="{9B5615D6-8230-4ADE-A8DD-B62E7A868357}"/>
              </a:ext>
            </a:extLst>
          </p:cNvPr>
          <p:cNvSpPr txBox="1"/>
          <p:nvPr/>
        </p:nvSpPr>
        <p:spPr>
          <a:xfrm>
            <a:off x="8153400" y="4425434"/>
            <a:ext cx="1752600" cy="369332"/>
          </a:xfrm>
          <a:prstGeom prst="rect">
            <a:avLst/>
          </a:prstGeom>
          <a:noFill/>
        </p:spPr>
        <p:txBody>
          <a:bodyPr wrap="square" rtlCol="0">
            <a:spAutoFit/>
          </a:bodyPr>
          <a:lstStyle/>
          <a:p>
            <a:r>
              <a:rPr lang="en-US" sz="900" dirty="0">
                <a:solidFill>
                  <a:srgbClr val="002060"/>
                </a:solidFill>
                <a:hlinkClick r:id="rId14" tooltip="https://www.flickr.com/photos/lwr/274495128">
                  <a:extLst>
                    <a:ext uri="{A12FA001-AC4F-418D-AE19-62706E023703}">
                      <ahyp:hlinkClr xmlns:ahyp="http://schemas.microsoft.com/office/drawing/2018/hyperlinkcolor" val="tx"/>
                    </a:ext>
                  </a:extLst>
                </a:hlinkClick>
              </a:rPr>
              <a:t>This Photo</a:t>
            </a:r>
            <a:r>
              <a:rPr lang="en-US" sz="900" dirty="0">
                <a:solidFill>
                  <a:srgbClr val="002060"/>
                </a:solidFill>
              </a:rPr>
              <a:t> by Unknown Author is licensed under </a:t>
            </a:r>
            <a:r>
              <a:rPr lang="en-US" sz="900" dirty="0">
                <a:solidFill>
                  <a:srgbClr val="002060"/>
                </a:solidFill>
                <a:hlinkClick r:id="rId15" tooltip="https://creativecommons.org/licenses/by-nc-sa/3.0/">
                  <a:extLst>
                    <a:ext uri="{A12FA001-AC4F-418D-AE19-62706E023703}">
                      <ahyp:hlinkClr xmlns:ahyp="http://schemas.microsoft.com/office/drawing/2018/hyperlinkcolor" val="tx"/>
                    </a:ext>
                  </a:extLst>
                </a:hlinkClick>
              </a:rPr>
              <a:t>CC BY-SA-NC</a:t>
            </a:r>
            <a:endParaRPr lang="en-US" sz="900" dirty="0">
              <a:solidFill>
                <a:srgbClr val="002060"/>
              </a:solidFill>
            </a:endParaRPr>
          </a:p>
        </p:txBody>
      </p:sp>
    </p:spTree>
    <p:extLst>
      <p:ext uri="{BB962C8B-B14F-4D97-AF65-F5344CB8AC3E}">
        <p14:creationId xmlns:p14="http://schemas.microsoft.com/office/powerpoint/2010/main" val="205125974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FEE898F-415A-45F0-9842-E5A7788ACB6B}"/>
              </a:ext>
            </a:extLst>
          </p:cNvPr>
          <p:cNvSpPr>
            <a:spLocks noGrp="1"/>
          </p:cNvSpPr>
          <p:nvPr>
            <p:ph type="title"/>
          </p:nvPr>
        </p:nvSpPr>
        <p:spPr>
          <a:xfrm>
            <a:off x="1981200" y="1066800"/>
            <a:ext cx="8229600" cy="609600"/>
          </a:xfrm>
        </p:spPr>
        <p:txBody>
          <a:bodyPr>
            <a:normAutofit/>
          </a:bodyPr>
          <a:lstStyle/>
          <a:p>
            <a:r>
              <a:rPr lang="en-US" sz="3200" dirty="0"/>
              <a:t>Professional Tip #2</a:t>
            </a:r>
            <a:endParaRPr lang="en-US" dirty="0"/>
          </a:p>
        </p:txBody>
      </p:sp>
      <p:graphicFrame>
        <p:nvGraphicFramePr>
          <p:cNvPr id="4" name="Content Placeholder 3">
            <a:extLst>
              <a:ext uri="{FF2B5EF4-FFF2-40B4-BE49-F238E27FC236}">
                <a16:creationId xmlns:a16="http://schemas.microsoft.com/office/drawing/2014/main" id="{EFDBB3B1-920E-4DF3-BF4A-8FC9BBF44D56}"/>
              </a:ext>
            </a:extLst>
          </p:cNvPr>
          <p:cNvGraphicFramePr>
            <a:graphicFrameLocks noGrp="1"/>
          </p:cNvGraphicFramePr>
          <p:nvPr>
            <p:ph sz="quarter" idx="1"/>
            <p:extLst/>
          </p:nvPr>
        </p:nvGraphicFramePr>
        <p:xfrm>
          <a:off x="3124200" y="2209800"/>
          <a:ext cx="5943600" cy="28194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Diagram 4">
            <a:extLst>
              <a:ext uri="{FF2B5EF4-FFF2-40B4-BE49-F238E27FC236}">
                <a16:creationId xmlns:a16="http://schemas.microsoft.com/office/drawing/2014/main" id="{5EC56F39-A769-4D1F-A462-87E652F0BA1C}"/>
              </a:ext>
            </a:extLst>
          </p:cNvPr>
          <p:cNvGraphicFramePr/>
          <p:nvPr>
            <p:extLst>
              <p:ext uri="{D42A27DB-BD31-4B8C-83A1-F6EECF244321}">
                <p14:modId xmlns:p14="http://schemas.microsoft.com/office/powerpoint/2010/main" val="2440027853"/>
              </p:ext>
            </p:extLst>
          </p:nvPr>
        </p:nvGraphicFramePr>
        <p:xfrm>
          <a:off x="1828800" y="5138057"/>
          <a:ext cx="8534400" cy="533400"/>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126355316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67831B3A-9DA8-483C-B7FA-734294DC9F7C}"/>
              </a:ext>
            </a:extLst>
          </p:cNvPr>
          <p:cNvSpPr>
            <a:spLocks noGrp="1"/>
          </p:cNvSpPr>
          <p:nvPr>
            <p:ph type="title"/>
          </p:nvPr>
        </p:nvSpPr>
        <p:spPr>
          <a:xfrm>
            <a:off x="1878874" y="1066800"/>
            <a:ext cx="8434251" cy="533400"/>
          </a:xfrm>
        </p:spPr>
        <p:txBody>
          <a:bodyPr>
            <a:normAutofit fontScale="90000"/>
          </a:bodyPr>
          <a:lstStyle/>
          <a:p>
            <a:r>
              <a:rPr lang="en-US" sz="3200" dirty="0"/>
              <a:t>Routes of Exposure – Mucous Membrane</a:t>
            </a:r>
            <a:endParaRPr lang="en-US" dirty="0"/>
          </a:p>
        </p:txBody>
      </p:sp>
      <p:graphicFrame>
        <p:nvGraphicFramePr>
          <p:cNvPr id="4" name="Content Placeholder 3">
            <a:extLst>
              <a:ext uri="{FF2B5EF4-FFF2-40B4-BE49-F238E27FC236}">
                <a16:creationId xmlns:a16="http://schemas.microsoft.com/office/drawing/2014/main" id="{BBA23427-9A06-4FCB-BD87-934B68767CD3}"/>
              </a:ext>
            </a:extLst>
          </p:cNvPr>
          <p:cNvGraphicFramePr>
            <a:graphicFrameLocks noGrp="1"/>
          </p:cNvGraphicFramePr>
          <p:nvPr>
            <p:ph sz="quarter" idx="1"/>
            <p:extLst/>
          </p:nvPr>
        </p:nvGraphicFramePr>
        <p:xfrm>
          <a:off x="1953986" y="1981200"/>
          <a:ext cx="4446815" cy="4038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7" name="Picture 6" descr="Person touching their nose. ">
            <a:extLst>
              <a:ext uri="{FF2B5EF4-FFF2-40B4-BE49-F238E27FC236}">
                <a16:creationId xmlns:a16="http://schemas.microsoft.com/office/drawing/2014/main" id="{2673373F-9253-4201-B5AC-844BC2327722}"/>
              </a:ext>
            </a:extLst>
          </p:cNvPr>
          <p:cNvPicPr>
            <a:picLocks noChangeAspect="1"/>
          </p:cNvPicPr>
          <p:nvPr/>
        </p:nvPicPr>
        <p:blipFill>
          <a:blip r:embed="rId7" cstate="print">
            <a:extLst>
              <a:ext uri="{28A0092B-C50C-407E-A947-70E740481C1C}">
                <a14:useLocalDpi xmlns:a14="http://schemas.microsoft.com/office/drawing/2010/main" val="0"/>
              </a:ext>
              <a:ext uri="{837473B0-CC2E-450A-ABE3-18F120FF3D39}">
                <a1611:picAttrSrcUrl xmlns:a1611="http://schemas.microsoft.com/office/drawing/2016/11/main" r:id="rId8"/>
              </a:ext>
            </a:extLst>
          </a:blip>
          <a:stretch>
            <a:fillRect/>
          </a:stretch>
        </p:blipFill>
        <p:spPr>
          <a:xfrm>
            <a:off x="6781800" y="2805184"/>
            <a:ext cx="3505200" cy="2390633"/>
          </a:xfrm>
          <a:prstGeom prst="rect">
            <a:avLst/>
          </a:prstGeom>
        </p:spPr>
      </p:pic>
    </p:spTree>
    <p:extLst>
      <p:ext uri="{BB962C8B-B14F-4D97-AF65-F5344CB8AC3E}">
        <p14:creationId xmlns:p14="http://schemas.microsoft.com/office/powerpoint/2010/main" val="349740131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31FEFD17-2A12-4AB8-9768-E15518E2CBDB}"/>
              </a:ext>
            </a:extLst>
          </p:cNvPr>
          <p:cNvSpPr>
            <a:spLocks noGrp="1"/>
          </p:cNvSpPr>
          <p:nvPr>
            <p:ph type="title"/>
          </p:nvPr>
        </p:nvSpPr>
        <p:spPr>
          <a:xfrm>
            <a:off x="1981200" y="994955"/>
            <a:ext cx="8229600" cy="609600"/>
          </a:xfrm>
        </p:spPr>
        <p:txBody>
          <a:bodyPr>
            <a:normAutofit/>
          </a:bodyPr>
          <a:lstStyle/>
          <a:p>
            <a:r>
              <a:rPr lang="en-US" sz="3200" dirty="0"/>
              <a:t>Routes of Exposure - Inhalation</a:t>
            </a:r>
            <a:endParaRPr lang="en-US" dirty="0"/>
          </a:p>
        </p:txBody>
      </p:sp>
      <p:graphicFrame>
        <p:nvGraphicFramePr>
          <p:cNvPr id="4" name="Content Placeholder 1">
            <a:extLst>
              <a:ext uri="{FF2B5EF4-FFF2-40B4-BE49-F238E27FC236}">
                <a16:creationId xmlns:a16="http://schemas.microsoft.com/office/drawing/2014/main" id="{B92D6DD5-E14A-4C01-8151-7E7921897858}"/>
              </a:ext>
            </a:extLst>
          </p:cNvPr>
          <p:cNvGraphicFramePr>
            <a:graphicFrameLocks noGrp="1"/>
          </p:cNvGraphicFramePr>
          <p:nvPr>
            <p:ph sz="quarter" idx="1"/>
            <p:extLst>
              <p:ext uri="{D42A27DB-BD31-4B8C-83A1-F6EECF244321}">
                <p14:modId xmlns:p14="http://schemas.microsoft.com/office/powerpoint/2010/main" val="4116847827"/>
              </p:ext>
            </p:extLst>
          </p:nvPr>
        </p:nvGraphicFramePr>
        <p:xfrm>
          <a:off x="1905000" y="1604555"/>
          <a:ext cx="4191000" cy="413439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5" name="Picture 4" descr="Close up photo of a sheep. ">
            <a:extLst>
              <a:ext uri="{FF2B5EF4-FFF2-40B4-BE49-F238E27FC236}">
                <a16:creationId xmlns:a16="http://schemas.microsoft.com/office/drawing/2014/main" id="{7DFB5E94-7643-434B-914D-179DDCEE1B28}"/>
              </a:ext>
            </a:extLst>
          </p:cNvPr>
          <p:cNvPicPr>
            <a:picLocks noChangeAspect="1"/>
          </p:cNvPicPr>
          <p:nvPr/>
        </p:nvPicPr>
        <p:blipFill>
          <a:blip r:embed="rId7" cstate="print">
            <a:extLst>
              <a:ext uri="{28A0092B-C50C-407E-A947-70E740481C1C}">
                <a14:useLocalDpi xmlns:a14="http://schemas.microsoft.com/office/drawing/2010/main" val="0"/>
              </a:ext>
              <a:ext uri="{837473B0-CC2E-450A-ABE3-18F120FF3D39}">
                <a1611:picAttrSrcUrl xmlns:a1611="http://schemas.microsoft.com/office/drawing/2016/11/main" r:id="rId8"/>
              </a:ext>
            </a:extLst>
          </a:blip>
          <a:stretch>
            <a:fillRect/>
          </a:stretch>
        </p:blipFill>
        <p:spPr>
          <a:xfrm>
            <a:off x="6561908" y="2528752"/>
            <a:ext cx="3429000" cy="2286000"/>
          </a:xfrm>
          <a:prstGeom prst="rect">
            <a:avLst/>
          </a:prstGeom>
        </p:spPr>
      </p:pic>
    </p:spTree>
    <p:extLst>
      <p:ext uri="{BB962C8B-B14F-4D97-AF65-F5344CB8AC3E}">
        <p14:creationId xmlns:p14="http://schemas.microsoft.com/office/powerpoint/2010/main" val="111731013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F0AAC3EE-4A8B-4EC6-8DE7-F47546B5B029}"/>
              </a:ext>
            </a:extLst>
          </p:cNvPr>
          <p:cNvSpPr>
            <a:spLocks noGrp="1"/>
          </p:cNvSpPr>
          <p:nvPr>
            <p:ph type="title"/>
          </p:nvPr>
        </p:nvSpPr>
        <p:spPr>
          <a:xfrm>
            <a:off x="1228997" y="1058092"/>
            <a:ext cx="9734006" cy="609600"/>
          </a:xfrm>
        </p:spPr>
        <p:txBody>
          <a:bodyPr>
            <a:normAutofit fontScale="90000"/>
          </a:bodyPr>
          <a:lstStyle/>
          <a:p>
            <a:r>
              <a:rPr lang="en-US" sz="3200" dirty="0"/>
              <a:t>Fomites: Exposure Where You Least Expect It</a:t>
            </a:r>
            <a:endParaRPr lang="en-US" dirty="0"/>
          </a:p>
        </p:txBody>
      </p:sp>
      <p:graphicFrame>
        <p:nvGraphicFramePr>
          <p:cNvPr id="5" name="Content Placeholder 3">
            <a:extLst>
              <a:ext uri="{FF2B5EF4-FFF2-40B4-BE49-F238E27FC236}">
                <a16:creationId xmlns:a16="http://schemas.microsoft.com/office/drawing/2014/main" id="{37E0FF8B-3F38-4452-A56F-256D2501BA96}"/>
              </a:ext>
            </a:extLst>
          </p:cNvPr>
          <p:cNvGraphicFramePr>
            <a:graphicFrameLocks noGrp="1"/>
          </p:cNvGraphicFramePr>
          <p:nvPr>
            <p:ph sz="quarter" idx="1"/>
            <p:extLst>
              <p:ext uri="{D42A27DB-BD31-4B8C-83A1-F6EECF244321}">
                <p14:modId xmlns:p14="http://schemas.microsoft.com/office/powerpoint/2010/main" val="1470980055"/>
              </p:ext>
            </p:extLst>
          </p:nvPr>
        </p:nvGraphicFramePr>
        <p:xfrm>
          <a:off x="1097824" y="2251166"/>
          <a:ext cx="9996351" cy="317427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04041820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A9ACFF5E-3006-4DD3-B895-2C386FB58BD8}"/>
              </a:ext>
            </a:extLst>
          </p:cNvPr>
          <p:cNvSpPr>
            <a:spLocks noGrp="1"/>
          </p:cNvSpPr>
          <p:nvPr>
            <p:ph type="title"/>
          </p:nvPr>
        </p:nvSpPr>
        <p:spPr>
          <a:xfrm>
            <a:off x="1981200" y="849086"/>
            <a:ext cx="8229600" cy="609600"/>
          </a:xfrm>
        </p:spPr>
        <p:txBody>
          <a:bodyPr>
            <a:normAutofit/>
          </a:bodyPr>
          <a:lstStyle/>
          <a:p>
            <a:r>
              <a:rPr lang="en-US" sz="3200" dirty="0"/>
              <a:t>Professional Tip #3</a:t>
            </a:r>
            <a:endParaRPr lang="en-US" dirty="0"/>
          </a:p>
        </p:txBody>
      </p:sp>
      <p:graphicFrame>
        <p:nvGraphicFramePr>
          <p:cNvPr id="4" name="Content Placeholder 3">
            <a:extLst>
              <a:ext uri="{FF2B5EF4-FFF2-40B4-BE49-F238E27FC236}">
                <a16:creationId xmlns:a16="http://schemas.microsoft.com/office/drawing/2014/main" id="{17646F27-779F-44FE-8949-BE8A8F6161BF}"/>
              </a:ext>
            </a:extLst>
          </p:cNvPr>
          <p:cNvGraphicFramePr>
            <a:graphicFrameLocks noGrp="1"/>
          </p:cNvGraphicFramePr>
          <p:nvPr>
            <p:ph sz="quarter" idx="1"/>
            <p:extLst>
              <p:ext uri="{D42A27DB-BD31-4B8C-83A1-F6EECF244321}">
                <p14:modId xmlns:p14="http://schemas.microsoft.com/office/powerpoint/2010/main" val="1008571896"/>
              </p:ext>
            </p:extLst>
          </p:nvPr>
        </p:nvGraphicFramePr>
        <p:xfrm>
          <a:off x="2705100" y="1889760"/>
          <a:ext cx="6781800" cy="43434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39280744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E001372-A3CB-48A3-A3EE-8A339DC4C64C}"/>
              </a:ext>
            </a:extLst>
          </p:cNvPr>
          <p:cNvSpPr>
            <a:spLocks noGrp="1"/>
          </p:cNvSpPr>
          <p:nvPr>
            <p:ph type="title"/>
          </p:nvPr>
        </p:nvSpPr>
        <p:spPr>
          <a:xfrm>
            <a:off x="1981200" y="790374"/>
            <a:ext cx="8229600" cy="609600"/>
          </a:xfrm>
        </p:spPr>
        <p:txBody>
          <a:bodyPr>
            <a:normAutofit fontScale="90000"/>
          </a:bodyPr>
          <a:lstStyle/>
          <a:p>
            <a:r>
              <a:rPr lang="en-US" sz="3200" dirty="0"/>
              <a:t>Personal Protective Equipment (PPE)</a:t>
            </a:r>
            <a:endParaRPr lang="en-US" dirty="0"/>
          </a:p>
        </p:txBody>
      </p:sp>
      <p:graphicFrame>
        <p:nvGraphicFramePr>
          <p:cNvPr id="4" name="Content Placeholder 3">
            <a:extLst>
              <a:ext uri="{FF2B5EF4-FFF2-40B4-BE49-F238E27FC236}">
                <a16:creationId xmlns:a16="http://schemas.microsoft.com/office/drawing/2014/main" id="{8BA3ADB7-7873-45F5-B050-D9E244A64FC8}"/>
              </a:ext>
            </a:extLst>
          </p:cNvPr>
          <p:cNvGraphicFramePr>
            <a:graphicFrameLocks noGrp="1"/>
          </p:cNvGraphicFramePr>
          <p:nvPr>
            <p:ph sz="quarter" idx="1"/>
            <p:extLst/>
          </p:nvPr>
        </p:nvGraphicFramePr>
        <p:xfrm>
          <a:off x="2209800" y="1676400"/>
          <a:ext cx="7772400" cy="311447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Diagram 4">
            <a:extLst>
              <a:ext uri="{FF2B5EF4-FFF2-40B4-BE49-F238E27FC236}">
                <a16:creationId xmlns:a16="http://schemas.microsoft.com/office/drawing/2014/main" id="{31CEE634-0346-4701-876F-9AFD83A06367}"/>
              </a:ext>
            </a:extLst>
          </p:cNvPr>
          <p:cNvGraphicFramePr/>
          <p:nvPr>
            <p:extLst>
              <p:ext uri="{D42A27DB-BD31-4B8C-83A1-F6EECF244321}">
                <p14:modId xmlns:p14="http://schemas.microsoft.com/office/powerpoint/2010/main" val="1272185043"/>
              </p:ext>
            </p:extLst>
          </p:nvPr>
        </p:nvGraphicFramePr>
        <p:xfrm>
          <a:off x="1943100" y="4805463"/>
          <a:ext cx="8305800" cy="752274"/>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156553882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ECF42D9E-AAF7-43AC-A9EC-F0757711069B}"/>
              </a:ext>
            </a:extLst>
          </p:cNvPr>
          <p:cNvSpPr>
            <a:spLocks noGrp="1"/>
          </p:cNvSpPr>
          <p:nvPr>
            <p:ph type="title"/>
          </p:nvPr>
        </p:nvSpPr>
        <p:spPr>
          <a:xfrm>
            <a:off x="1593574" y="737073"/>
            <a:ext cx="9309652" cy="609600"/>
          </a:xfrm>
        </p:spPr>
        <p:txBody>
          <a:bodyPr>
            <a:normAutofit fontScale="90000"/>
          </a:bodyPr>
          <a:lstStyle/>
          <a:p>
            <a:r>
              <a:rPr lang="en-US" sz="3200" dirty="0"/>
              <a:t>Read the Biohazard Sign before Entering Lab</a:t>
            </a:r>
            <a:endParaRPr lang="en-US" dirty="0"/>
          </a:p>
        </p:txBody>
      </p:sp>
      <p:pic>
        <p:nvPicPr>
          <p:cNvPr id="4" name="Picture 2" descr="Biohazard sign with red errors pointed to various parts with information about each part. ">
            <a:extLst>
              <a:ext uri="{FF2B5EF4-FFF2-40B4-BE49-F238E27FC236}">
                <a16:creationId xmlns:a16="http://schemas.microsoft.com/office/drawing/2014/main" id="{3F1D565B-2EB4-4DF0-B8F6-161A55D7E2B4}"/>
              </a:ext>
            </a:extLst>
          </p:cNvPr>
          <p:cNvPicPr>
            <a:picLocks noGrp="1" noChangeAspect="1" noChangeArrowheads="1"/>
          </p:cNvPicPr>
          <p:nvPr>
            <p:ph sz="quarter" idx="1"/>
          </p:nvPr>
        </p:nvPicPr>
        <p:blipFill>
          <a:blip r:embed="rId2">
            <a:extLst>
              <a:ext uri="{28A0092B-C50C-407E-A947-70E740481C1C}">
                <a14:useLocalDpi xmlns:a14="http://schemas.microsoft.com/office/drawing/2010/main" val="0"/>
              </a:ext>
            </a:extLst>
          </a:blip>
          <a:srcRect/>
          <a:stretch>
            <a:fillRect/>
          </a:stretch>
        </p:blipFill>
        <p:spPr bwMode="auto">
          <a:xfrm>
            <a:off x="4191000" y="1905000"/>
            <a:ext cx="3773376" cy="3732212"/>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aphicFrame>
        <p:nvGraphicFramePr>
          <p:cNvPr id="5" name="Diagram 4">
            <a:extLst>
              <a:ext uri="{FF2B5EF4-FFF2-40B4-BE49-F238E27FC236}">
                <a16:creationId xmlns:a16="http://schemas.microsoft.com/office/drawing/2014/main" id="{4973C0F0-C245-4351-9023-D4AB8FA3F1CB}"/>
              </a:ext>
            </a:extLst>
          </p:cNvPr>
          <p:cNvGraphicFramePr/>
          <p:nvPr>
            <p:extLst>
              <p:ext uri="{D42A27DB-BD31-4B8C-83A1-F6EECF244321}">
                <p14:modId xmlns:p14="http://schemas.microsoft.com/office/powerpoint/2010/main" val="1187820544"/>
              </p:ext>
            </p:extLst>
          </p:nvPr>
        </p:nvGraphicFramePr>
        <p:xfrm>
          <a:off x="10478710" y="2581294"/>
          <a:ext cx="1539927" cy="229550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TextBox 5">
            <a:extLst>
              <a:ext uri="{FF2B5EF4-FFF2-40B4-BE49-F238E27FC236}">
                <a16:creationId xmlns:a16="http://schemas.microsoft.com/office/drawing/2014/main" id="{076EDA05-0D25-4A08-A499-BB4E06056B5D}"/>
              </a:ext>
            </a:extLst>
          </p:cNvPr>
          <p:cNvSpPr txBox="1"/>
          <p:nvPr/>
        </p:nvSpPr>
        <p:spPr>
          <a:xfrm>
            <a:off x="4724400" y="1905000"/>
            <a:ext cx="914400" cy="369332"/>
          </a:xfrm>
          <a:prstGeom prst="rect">
            <a:avLst/>
          </a:prstGeom>
          <a:noFill/>
        </p:spPr>
        <p:txBody>
          <a:bodyPr wrap="square" rtlCol="0">
            <a:spAutoFit/>
          </a:bodyPr>
          <a:lstStyle/>
          <a:p>
            <a:r>
              <a:rPr lang="en-US" b="1" dirty="0">
                <a:latin typeface="Arial" panose="020B0604020202020204" pitchFamily="34" charset="0"/>
                <a:cs typeface="Arial" panose="020B0604020202020204" pitchFamily="34" charset="0"/>
              </a:rPr>
              <a:t>BSL-1</a:t>
            </a:r>
          </a:p>
        </p:txBody>
      </p:sp>
      <p:cxnSp>
        <p:nvCxnSpPr>
          <p:cNvPr id="7" name="Straight Arrow Connector 6">
            <a:extLst>
              <a:ext uri="{FF2B5EF4-FFF2-40B4-BE49-F238E27FC236}">
                <a16:creationId xmlns:a16="http://schemas.microsoft.com/office/drawing/2014/main" id="{32A441B3-0224-41C0-903C-3724EEC48AAA}"/>
              </a:ext>
            </a:extLst>
          </p:cNvPr>
          <p:cNvCxnSpPr/>
          <p:nvPr/>
        </p:nvCxnSpPr>
        <p:spPr>
          <a:xfrm>
            <a:off x="4343400" y="2089666"/>
            <a:ext cx="381000" cy="0"/>
          </a:xfrm>
          <a:prstGeom prst="straightConnector1">
            <a:avLst/>
          </a:prstGeom>
          <a:ln w="28575">
            <a:solidFill>
              <a:srgbClr val="C00000"/>
            </a:solidFill>
            <a:tailEnd type="arrow"/>
          </a:ln>
        </p:spPr>
        <p:style>
          <a:lnRef idx="1">
            <a:schemeClr val="accent1"/>
          </a:lnRef>
          <a:fillRef idx="0">
            <a:schemeClr val="accent1"/>
          </a:fillRef>
          <a:effectRef idx="0">
            <a:schemeClr val="accent1"/>
          </a:effectRef>
          <a:fontRef idx="minor">
            <a:schemeClr val="tx1"/>
          </a:fontRef>
        </p:style>
      </p:cxnSp>
      <p:pic>
        <p:nvPicPr>
          <p:cNvPr id="8" name="Picture 3">
            <a:extLst>
              <a:ext uri="{FF2B5EF4-FFF2-40B4-BE49-F238E27FC236}">
                <a16:creationId xmlns:a16="http://schemas.microsoft.com/office/drawing/2014/main" id="{E3FFD8A1-96A2-4F41-9CC2-87BB52F1F3A4}"/>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rot="345517">
            <a:off x="4238693" y="4448554"/>
            <a:ext cx="593787" cy="3315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Left Brace 8">
            <a:extLst>
              <a:ext uri="{FF2B5EF4-FFF2-40B4-BE49-F238E27FC236}">
                <a16:creationId xmlns:a16="http://schemas.microsoft.com/office/drawing/2014/main" id="{0144D664-05A9-4CBF-8F6C-02E7461FFF3A}"/>
              </a:ext>
            </a:extLst>
          </p:cNvPr>
          <p:cNvSpPr/>
          <p:nvPr/>
        </p:nvSpPr>
        <p:spPr>
          <a:xfrm rot="10800000">
            <a:off x="7543800" y="2089665"/>
            <a:ext cx="533400" cy="2177535"/>
          </a:xfrm>
          <a:prstGeom prst="leftBrace">
            <a:avLst/>
          </a:prstGeom>
          <a:ln w="38100">
            <a:solidFill>
              <a:srgbClr val="C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latin typeface="Batang" panose="02030600000101010101" pitchFamily="18" charset="-127"/>
            </a:endParaRPr>
          </a:p>
        </p:txBody>
      </p:sp>
      <p:sp>
        <p:nvSpPr>
          <p:cNvPr id="10" name="TextBox 9">
            <a:extLst>
              <a:ext uri="{FF2B5EF4-FFF2-40B4-BE49-F238E27FC236}">
                <a16:creationId xmlns:a16="http://schemas.microsoft.com/office/drawing/2014/main" id="{67232D5D-4ABC-452D-9865-0092C7E9C24D}"/>
              </a:ext>
            </a:extLst>
          </p:cNvPr>
          <p:cNvSpPr txBox="1"/>
          <p:nvPr/>
        </p:nvSpPr>
        <p:spPr>
          <a:xfrm>
            <a:off x="8001000" y="2035076"/>
            <a:ext cx="2590800" cy="2308324"/>
          </a:xfrm>
          <a:prstGeom prst="rect">
            <a:avLst/>
          </a:prstGeom>
          <a:noFill/>
        </p:spPr>
        <p:txBody>
          <a:bodyPr wrap="square" rtlCol="0">
            <a:spAutoFit/>
          </a:bodyPr>
          <a:lstStyle/>
          <a:p>
            <a:r>
              <a:rPr lang="en-US" dirty="0"/>
              <a:t>CAUTION!</a:t>
            </a:r>
          </a:p>
          <a:p>
            <a:r>
              <a:rPr lang="en-US" dirty="0"/>
              <a:t>The biohazard symbol lets you know you are entering an area containing living, biological agents which may cause harm to you or the environment.</a:t>
            </a:r>
          </a:p>
        </p:txBody>
      </p:sp>
      <p:sp>
        <p:nvSpPr>
          <p:cNvPr id="11" name="TextBox 10">
            <a:extLst>
              <a:ext uri="{FF2B5EF4-FFF2-40B4-BE49-F238E27FC236}">
                <a16:creationId xmlns:a16="http://schemas.microsoft.com/office/drawing/2014/main" id="{DA8F37A6-D87B-4C87-B6D1-E921C918E8D5}"/>
              </a:ext>
            </a:extLst>
          </p:cNvPr>
          <p:cNvSpPr txBox="1"/>
          <p:nvPr/>
        </p:nvSpPr>
        <p:spPr>
          <a:xfrm>
            <a:off x="1713290" y="1923872"/>
            <a:ext cx="2438400" cy="1200329"/>
          </a:xfrm>
          <a:prstGeom prst="rect">
            <a:avLst/>
          </a:prstGeom>
          <a:noFill/>
        </p:spPr>
        <p:txBody>
          <a:bodyPr wrap="square" rtlCol="0">
            <a:spAutoFit/>
          </a:bodyPr>
          <a:lstStyle/>
          <a:p>
            <a:pPr algn="r"/>
            <a:r>
              <a:rPr lang="en-US" dirty="0"/>
              <a:t>BSL-1:</a:t>
            </a:r>
          </a:p>
          <a:p>
            <a:pPr algn="r"/>
            <a:r>
              <a:rPr lang="en-US" dirty="0"/>
              <a:t>This identifies the space as a Biosafety Level 1 laboratory.</a:t>
            </a:r>
          </a:p>
        </p:txBody>
      </p:sp>
      <p:sp>
        <p:nvSpPr>
          <p:cNvPr id="12" name="Left Brace 11">
            <a:extLst>
              <a:ext uri="{FF2B5EF4-FFF2-40B4-BE49-F238E27FC236}">
                <a16:creationId xmlns:a16="http://schemas.microsoft.com/office/drawing/2014/main" id="{6F27B005-9B00-49E4-8A81-FEC776EE636E}"/>
              </a:ext>
            </a:extLst>
          </p:cNvPr>
          <p:cNvSpPr/>
          <p:nvPr/>
        </p:nvSpPr>
        <p:spPr>
          <a:xfrm>
            <a:off x="4572000" y="5257800"/>
            <a:ext cx="76200" cy="304800"/>
          </a:xfrm>
          <a:prstGeom prst="leftBrace">
            <a:avLst/>
          </a:prstGeom>
          <a:ln w="28575">
            <a:solidFill>
              <a:srgbClr val="C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latin typeface="Batang" panose="02030600000101010101" pitchFamily="18" charset="-127"/>
            </a:endParaRPr>
          </a:p>
        </p:txBody>
      </p:sp>
      <p:sp>
        <p:nvSpPr>
          <p:cNvPr id="13" name="TextBox 12">
            <a:extLst>
              <a:ext uri="{FF2B5EF4-FFF2-40B4-BE49-F238E27FC236}">
                <a16:creationId xmlns:a16="http://schemas.microsoft.com/office/drawing/2014/main" id="{837B0B49-71C1-42EE-A0AA-8DC7F04A771B}"/>
              </a:ext>
            </a:extLst>
          </p:cNvPr>
          <p:cNvSpPr txBox="1"/>
          <p:nvPr/>
        </p:nvSpPr>
        <p:spPr>
          <a:xfrm>
            <a:off x="1661514" y="4736932"/>
            <a:ext cx="2526801" cy="1200329"/>
          </a:xfrm>
          <a:prstGeom prst="rect">
            <a:avLst/>
          </a:prstGeom>
          <a:noFill/>
        </p:spPr>
        <p:txBody>
          <a:bodyPr wrap="square" rtlCol="0">
            <a:spAutoFit/>
          </a:bodyPr>
          <a:lstStyle/>
          <a:p>
            <a:pPr algn="r"/>
            <a:r>
              <a:rPr lang="en-US" dirty="0"/>
              <a:t>Emergency contact:</a:t>
            </a:r>
          </a:p>
          <a:p>
            <a:pPr algn="r"/>
            <a:r>
              <a:rPr lang="en-US" dirty="0"/>
              <a:t>May be a Lab Supervisor or the Principal Investigator</a:t>
            </a:r>
          </a:p>
        </p:txBody>
      </p:sp>
      <p:sp>
        <p:nvSpPr>
          <p:cNvPr id="14" name="TextBox 13">
            <a:extLst>
              <a:ext uri="{FF2B5EF4-FFF2-40B4-BE49-F238E27FC236}">
                <a16:creationId xmlns:a16="http://schemas.microsoft.com/office/drawing/2014/main" id="{2C11ADE9-27A2-44DC-A8E2-283C496D556C}"/>
              </a:ext>
            </a:extLst>
          </p:cNvPr>
          <p:cNvSpPr txBox="1"/>
          <p:nvPr/>
        </p:nvSpPr>
        <p:spPr>
          <a:xfrm>
            <a:off x="1676401" y="3572470"/>
            <a:ext cx="2511915" cy="923330"/>
          </a:xfrm>
          <a:prstGeom prst="rect">
            <a:avLst/>
          </a:prstGeom>
          <a:noFill/>
        </p:spPr>
        <p:txBody>
          <a:bodyPr wrap="square" rtlCol="0">
            <a:spAutoFit/>
          </a:bodyPr>
          <a:lstStyle/>
          <a:p>
            <a:pPr algn="r"/>
            <a:r>
              <a:rPr lang="en-US" dirty="0"/>
              <a:t>The biological agent(s) in use in this lab are listed here.</a:t>
            </a:r>
          </a:p>
        </p:txBody>
      </p:sp>
      <p:sp>
        <p:nvSpPr>
          <p:cNvPr id="15" name="TextBox 14">
            <a:extLst>
              <a:ext uri="{FF2B5EF4-FFF2-40B4-BE49-F238E27FC236}">
                <a16:creationId xmlns:a16="http://schemas.microsoft.com/office/drawing/2014/main" id="{D293866C-E24C-430D-A6F3-9342EF2CE2CE}"/>
              </a:ext>
            </a:extLst>
          </p:cNvPr>
          <p:cNvSpPr txBox="1"/>
          <p:nvPr/>
        </p:nvSpPr>
        <p:spPr>
          <a:xfrm>
            <a:off x="8001000" y="4639270"/>
            <a:ext cx="2172910" cy="923330"/>
          </a:xfrm>
          <a:prstGeom prst="rect">
            <a:avLst/>
          </a:prstGeom>
          <a:noFill/>
        </p:spPr>
        <p:txBody>
          <a:bodyPr wrap="square" rtlCol="0">
            <a:spAutoFit/>
          </a:bodyPr>
          <a:lstStyle/>
          <a:p>
            <a:r>
              <a:rPr lang="en-US" dirty="0"/>
              <a:t>PPE required when working in the lab is listed here.</a:t>
            </a:r>
          </a:p>
        </p:txBody>
      </p:sp>
      <p:sp>
        <p:nvSpPr>
          <p:cNvPr id="16" name="TextBox 15">
            <a:extLst>
              <a:ext uri="{FF2B5EF4-FFF2-40B4-BE49-F238E27FC236}">
                <a16:creationId xmlns:a16="http://schemas.microsoft.com/office/drawing/2014/main" id="{5403AA6F-0876-4270-9DD0-E6B4BE038767}"/>
              </a:ext>
            </a:extLst>
          </p:cNvPr>
          <p:cNvSpPr txBox="1"/>
          <p:nvPr/>
        </p:nvSpPr>
        <p:spPr>
          <a:xfrm>
            <a:off x="5486400" y="5407968"/>
            <a:ext cx="1066800" cy="230832"/>
          </a:xfrm>
          <a:prstGeom prst="rect">
            <a:avLst/>
          </a:prstGeom>
          <a:noFill/>
        </p:spPr>
        <p:txBody>
          <a:bodyPr wrap="square" rtlCol="0">
            <a:spAutoFit/>
          </a:bodyPr>
          <a:lstStyle/>
          <a:p>
            <a:r>
              <a:rPr lang="en-US" sz="900" b="1" dirty="0">
                <a:latin typeface="Arial" panose="020B0604020202020204" pitchFamily="34" charset="0"/>
                <a:cs typeface="Arial" panose="020B0604020202020204" pitchFamily="34" charset="0"/>
              </a:rPr>
              <a:t>(999) 555-5555</a:t>
            </a:r>
          </a:p>
        </p:txBody>
      </p:sp>
      <p:sp>
        <p:nvSpPr>
          <p:cNvPr id="17" name="TextBox 16">
            <a:extLst>
              <a:ext uri="{FF2B5EF4-FFF2-40B4-BE49-F238E27FC236}">
                <a16:creationId xmlns:a16="http://schemas.microsoft.com/office/drawing/2014/main" id="{80A7992D-A530-4347-BB36-CD2CF9A79B73}"/>
              </a:ext>
            </a:extLst>
          </p:cNvPr>
          <p:cNvSpPr txBox="1"/>
          <p:nvPr/>
        </p:nvSpPr>
        <p:spPr>
          <a:xfrm>
            <a:off x="5486400" y="5146358"/>
            <a:ext cx="838200" cy="261610"/>
          </a:xfrm>
          <a:prstGeom prst="rect">
            <a:avLst/>
          </a:prstGeom>
          <a:noFill/>
        </p:spPr>
        <p:txBody>
          <a:bodyPr wrap="square" rtlCol="0">
            <a:spAutoFit/>
          </a:bodyPr>
          <a:lstStyle/>
          <a:p>
            <a:r>
              <a:rPr lang="en-US" sz="800" b="1" dirty="0">
                <a:latin typeface="Arial" panose="020B0604020202020204" pitchFamily="34" charset="0"/>
                <a:cs typeface="Arial" panose="020B0604020202020204" pitchFamily="34" charset="0"/>
              </a:rPr>
              <a:t>Dr. Elisa Blot</a:t>
            </a:r>
            <a:r>
              <a:rPr lang="en-US" sz="1100" b="1" dirty="0">
                <a:latin typeface="Arial" panose="020B0604020202020204" pitchFamily="34" charset="0"/>
                <a:cs typeface="Arial" panose="020B0604020202020204" pitchFamily="34" charset="0"/>
              </a:rPr>
              <a:t>  </a:t>
            </a:r>
          </a:p>
        </p:txBody>
      </p:sp>
      <p:sp>
        <p:nvSpPr>
          <p:cNvPr id="18" name="TextBox 17">
            <a:extLst>
              <a:ext uri="{FF2B5EF4-FFF2-40B4-BE49-F238E27FC236}">
                <a16:creationId xmlns:a16="http://schemas.microsoft.com/office/drawing/2014/main" id="{9EBAC404-E9AC-400D-8FFD-BBE6F353617E}"/>
              </a:ext>
            </a:extLst>
          </p:cNvPr>
          <p:cNvSpPr txBox="1"/>
          <p:nvPr/>
        </p:nvSpPr>
        <p:spPr>
          <a:xfrm>
            <a:off x="6248400" y="4724400"/>
            <a:ext cx="1219200" cy="230832"/>
          </a:xfrm>
          <a:prstGeom prst="rect">
            <a:avLst/>
          </a:prstGeom>
          <a:noFill/>
        </p:spPr>
        <p:txBody>
          <a:bodyPr wrap="square" rtlCol="0">
            <a:spAutoFit/>
          </a:bodyPr>
          <a:lstStyle/>
          <a:p>
            <a:r>
              <a:rPr lang="en-US" sz="900" b="1" i="1" dirty="0">
                <a:latin typeface="Arial" panose="020B0604020202020204" pitchFamily="34" charset="0"/>
                <a:cs typeface="Arial" panose="020B0604020202020204" pitchFamily="34" charset="0"/>
              </a:rPr>
              <a:t>Bacillus subtilis</a:t>
            </a:r>
          </a:p>
        </p:txBody>
      </p:sp>
      <p:sp>
        <p:nvSpPr>
          <p:cNvPr id="19" name="TextBox 18">
            <a:extLst>
              <a:ext uri="{FF2B5EF4-FFF2-40B4-BE49-F238E27FC236}">
                <a16:creationId xmlns:a16="http://schemas.microsoft.com/office/drawing/2014/main" id="{B7E5C056-E10A-409B-9F1F-786DB30267F8}"/>
              </a:ext>
            </a:extLst>
          </p:cNvPr>
          <p:cNvSpPr txBox="1"/>
          <p:nvPr/>
        </p:nvSpPr>
        <p:spPr>
          <a:xfrm>
            <a:off x="6477000" y="4876801"/>
            <a:ext cx="990600" cy="461665"/>
          </a:xfrm>
          <a:prstGeom prst="rect">
            <a:avLst/>
          </a:prstGeom>
          <a:noFill/>
        </p:spPr>
        <p:txBody>
          <a:bodyPr wrap="square" rtlCol="0">
            <a:spAutoFit/>
          </a:bodyPr>
          <a:lstStyle/>
          <a:p>
            <a:r>
              <a:rPr lang="en-US" sz="800" b="1" dirty="0">
                <a:latin typeface="Arial" panose="020B0604020202020204" pitchFamily="34" charset="0"/>
                <a:cs typeface="Arial" panose="020B0604020202020204" pitchFamily="34" charset="0"/>
              </a:rPr>
              <a:t>Gloves worn, lab coats recommended</a:t>
            </a:r>
          </a:p>
        </p:txBody>
      </p:sp>
      <p:cxnSp>
        <p:nvCxnSpPr>
          <p:cNvPr id="20" name="Straight Arrow Connector 19">
            <a:extLst>
              <a:ext uri="{FF2B5EF4-FFF2-40B4-BE49-F238E27FC236}">
                <a16:creationId xmlns:a16="http://schemas.microsoft.com/office/drawing/2014/main" id="{43FC5BD7-5FF0-406C-BA01-9E041BF48839}"/>
              </a:ext>
            </a:extLst>
          </p:cNvPr>
          <p:cNvCxnSpPr/>
          <p:nvPr/>
        </p:nvCxnSpPr>
        <p:spPr>
          <a:xfrm>
            <a:off x="4191000" y="5410200"/>
            <a:ext cx="381000" cy="0"/>
          </a:xfrm>
          <a:prstGeom prst="straightConnector1">
            <a:avLst/>
          </a:prstGeom>
          <a:ln w="22225">
            <a:solidFill>
              <a:srgbClr val="C00000"/>
            </a:solidFill>
            <a:tailEnd type="arrow"/>
          </a:ln>
        </p:spPr>
        <p:style>
          <a:lnRef idx="1">
            <a:schemeClr val="accent1"/>
          </a:lnRef>
          <a:fillRef idx="0">
            <a:schemeClr val="accent1"/>
          </a:fillRef>
          <a:effectRef idx="0">
            <a:schemeClr val="accent1"/>
          </a:effectRef>
          <a:fontRef idx="minor">
            <a:schemeClr val="tx1"/>
          </a:fontRef>
        </p:style>
      </p:cxnSp>
      <p:cxnSp>
        <p:nvCxnSpPr>
          <p:cNvPr id="21" name="Straight Arrow Connector 20">
            <a:extLst>
              <a:ext uri="{FF2B5EF4-FFF2-40B4-BE49-F238E27FC236}">
                <a16:creationId xmlns:a16="http://schemas.microsoft.com/office/drawing/2014/main" id="{C64CBC68-FE82-4C32-9921-2138D5CE0246}"/>
              </a:ext>
            </a:extLst>
          </p:cNvPr>
          <p:cNvCxnSpPr/>
          <p:nvPr/>
        </p:nvCxnSpPr>
        <p:spPr>
          <a:xfrm>
            <a:off x="7467600" y="5100935"/>
            <a:ext cx="381000" cy="0"/>
          </a:xfrm>
          <a:prstGeom prst="straightConnector1">
            <a:avLst/>
          </a:prstGeom>
          <a:ln w="28575">
            <a:solidFill>
              <a:srgbClr val="C00000"/>
            </a:solidFill>
            <a:headEnd type="triangle"/>
            <a:tailEnd type="none"/>
          </a:ln>
        </p:spPr>
        <p:style>
          <a:lnRef idx="1">
            <a:schemeClr val="accent1"/>
          </a:lnRef>
          <a:fillRef idx="0">
            <a:schemeClr val="accent1"/>
          </a:fillRef>
          <a:effectRef idx="0">
            <a:schemeClr val="accent1"/>
          </a:effectRef>
          <a:fontRef idx="minor">
            <a:schemeClr val="tx1"/>
          </a:fontRef>
        </p:style>
      </p:cxnSp>
      <p:sp>
        <p:nvSpPr>
          <p:cNvPr id="22" name="Rectangle 21">
            <a:extLst>
              <a:ext uri="{FF2B5EF4-FFF2-40B4-BE49-F238E27FC236}">
                <a16:creationId xmlns:a16="http://schemas.microsoft.com/office/drawing/2014/main" id="{94C049D1-B565-48B0-82F6-E9FC8AA3604A}"/>
              </a:ext>
            </a:extLst>
          </p:cNvPr>
          <p:cNvSpPr/>
          <p:nvPr/>
        </p:nvSpPr>
        <p:spPr>
          <a:xfrm>
            <a:off x="4191000" y="5619878"/>
            <a:ext cx="3773376" cy="261610"/>
          </a:xfrm>
          <a:prstGeom prst="rect">
            <a:avLst/>
          </a:prstGeom>
        </p:spPr>
        <p:txBody>
          <a:bodyPr wrap="square">
            <a:spAutoFit/>
          </a:bodyPr>
          <a:lstStyle/>
          <a:p>
            <a:r>
              <a:rPr lang="en-US" sz="1100" dirty="0"/>
              <a:t> </a:t>
            </a:r>
            <a:r>
              <a:rPr lang="en-US" sz="1100" dirty="0">
                <a:hlinkClick r:id="rId9"/>
              </a:rPr>
              <a:t>http://www.seton.com/biohazard-sign-biohazard-m0884.html</a:t>
            </a:r>
            <a:r>
              <a:rPr lang="en-US" sz="1100" dirty="0"/>
              <a:t> </a:t>
            </a:r>
          </a:p>
        </p:txBody>
      </p:sp>
    </p:spTree>
    <p:extLst>
      <p:ext uri="{BB962C8B-B14F-4D97-AF65-F5344CB8AC3E}">
        <p14:creationId xmlns:p14="http://schemas.microsoft.com/office/powerpoint/2010/main" val="365028209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FE3F9-E974-45EB-A207-9572790AA1EA}"/>
              </a:ext>
            </a:extLst>
          </p:cNvPr>
          <p:cNvSpPr>
            <a:spLocks noGrp="1"/>
          </p:cNvSpPr>
          <p:nvPr>
            <p:ph type="title"/>
          </p:nvPr>
        </p:nvSpPr>
        <p:spPr>
          <a:xfrm>
            <a:off x="1981200" y="824947"/>
            <a:ext cx="8229600" cy="609600"/>
          </a:xfrm>
        </p:spPr>
        <p:txBody>
          <a:bodyPr/>
          <a:lstStyle/>
          <a:p>
            <a:r>
              <a:rPr lang="en-US" sz="3200" dirty="0"/>
              <a:t>What makes a laboratory safe?</a:t>
            </a:r>
            <a:endParaRPr lang="en-US" dirty="0"/>
          </a:p>
        </p:txBody>
      </p:sp>
      <p:graphicFrame>
        <p:nvGraphicFramePr>
          <p:cNvPr id="4" name="Content Placeholder 4">
            <a:extLst>
              <a:ext uri="{FF2B5EF4-FFF2-40B4-BE49-F238E27FC236}">
                <a16:creationId xmlns:a16="http://schemas.microsoft.com/office/drawing/2014/main" id="{ACA5527D-6593-4FEB-8653-1116EE147EAD}"/>
              </a:ext>
            </a:extLst>
          </p:cNvPr>
          <p:cNvGraphicFramePr>
            <a:graphicFrameLocks noGrp="1"/>
          </p:cNvGraphicFramePr>
          <p:nvPr>
            <p:ph sz="quarter" idx="1"/>
            <p:extLst>
              <p:ext uri="{D42A27DB-BD31-4B8C-83A1-F6EECF244321}">
                <p14:modId xmlns:p14="http://schemas.microsoft.com/office/powerpoint/2010/main" val="3362592105"/>
              </p:ext>
            </p:extLst>
          </p:nvPr>
        </p:nvGraphicFramePr>
        <p:xfrm>
          <a:off x="1181100" y="1709530"/>
          <a:ext cx="9829799" cy="38862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23288940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9ACFF93-5D51-47D8-BB7F-34AD93D3FC19}"/>
              </a:ext>
            </a:extLst>
          </p:cNvPr>
          <p:cNvSpPr>
            <a:spLocks noGrp="1"/>
          </p:cNvSpPr>
          <p:nvPr>
            <p:ph type="title"/>
          </p:nvPr>
        </p:nvSpPr>
        <p:spPr>
          <a:xfrm>
            <a:off x="1434962" y="868017"/>
            <a:ext cx="9398276" cy="609600"/>
          </a:xfrm>
        </p:spPr>
        <p:txBody>
          <a:bodyPr>
            <a:normAutofit fontScale="90000"/>
          </a:bodyPr>
          <a:lstStyle/>
          <a:p>
            <a:r>
              <a:rPr lang="en-US" sz="3200" dirty="0"/>
              <a:t>Biological and Biohazardous Waste Disposal</a:t>
            </a:r>
            <a:endParaRPr lang="en-US" dirty="0"/>
          </a:p>
        </p:txBody>
      </p:sp>
      <p:graphicFrame>
        <p:nvGraphicFramePr>
          <p:cNvPr id="5" name="Content Placeholder 1">
            <a:extLst>
              <a:ext uri="{FF2B5EF4-FFF2-40B4-BE49-F238E27FC236}">
                <a16:creationId xmlns:a16="http://schemas.microsoft.com/office/drawing/2014/main" id="{FCE8BD36-612A-4D01-9012-32A0B9655610}"/>
              </a:ext>
            </a:extLst>
          </p:cNvPr>
          <p:cNvGraphicFramePr>
            <a:graphicFrameLocks noGrp="1"/>
          </p:cNvGraphicFramePr>
          <p:nvPr>
            <p:ph sz="quarter" idx="1"/>
            <p:extLst>
              <p:ext uri="{D42A27DB-BD31-4B8C-83A1-F6EECF244321}">
                <p14:modId xmlns:p14="http://schemas.microsoft.com/office/powerpoint/2010/main" val="3550982292"/>
              </p:ext>
            </p:extLst>
          </p:nvPr>
        </p:nvGraphicFramePr>
        <p:xfrm>
          <a:off x="874643" y="1477617"/>
          <a:ext cx="10634870" cy="415787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178891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0F2D35BF-B630-425E-AF94-9F52A2AC2A3D}"/>
              </a:ext>
            </a:extLst>
          </p:cNvPr>
          <p:cNvSpPr>
            <a:spLocks noGrp="1"/>
          </p:cNvSpPr>
          <p:nvPr>
            <p:ph type="title"/>
          </p:nvPr>
        </p:nvSpPr>
        <p:spPr>
          <a:xfrm>
            <a:off x="965099" y="838200"/>
            <a:ext cx="10257183" cy="609600"/>
          </a:xfrm>
        </p:spPr>
        <p:txBody>
          <a:bodyPr>
            <a:noAutofit/>
          </a:bodyPr>
          <a:lstStyle/>
          <a:p>
            <a:r>
              <a:rPr lang="en-US" sz="3200" dirty="0"/>
              <a:t>Biological and Biohazardous Waste Disposal</a:t>
            </a:r>
          </a:p>
        </p:txBody>
      </p:sp>
      <p:graphicFrame>
        <p:nvGraphicFramePr>
          <p:cNvPr id="5" name="Content Placeholder 7">
            <a:extLst>
              <a:ext uri="{FF2B5EF4-FFF2-40B4-BE49-F238E27FC236}">
                <a16:creationId xmlns:a16="http://schemas.microsoft.com/office/drawing/2014/main" id="{40A33409-A132-492C-BEFB-F90393F2F983}"/>
              </a:ext>
            </a:extLst>
          </p:cNvPr>
          <p:cNvGraphicFramePr>
            <a:graphicFrameLocks noGrp="1"/>
          </p:cNvGraphicFramePr>
          <p:nvPr>
            <p:ph sz="quarter" idx="1"/>
            <p:extLst>
              <p:ext uri="{D42A27DB-BD31-4B8C-83A1-F6EECF244321}">
                <p14:modId xmlns:p14="http://schemas.microsoft.com/office/powerpoint/2010/main" val="1544860812"/>
              </p:ext>
            </p:extLst>
          </p:nvPr>
        </p:nvGraphicFramePr>
        <p:xfrm>
          <a:off x="965097" y="1447800"/>
          <a:ext cx="10257183" cy="43434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6" name="Content Placeholder 2">
            <a:extLst>
              <a:ext uri="{FF2B5EF4-FFF2-40B4-BE49-F238E27FC236}">
                <a16:creationId xmlns:a16="http://schemas.microsoft.com/office/drawing/2014/main" id="{46B153E8-E800-4F3A-B660-05C305B67657}"/>
              </a:ext>
            </a:extLst>
          </p:cNvPr>
          <p:cNvGraphicFramePr>
            <a:graphicFrameLocks/>
          </p:cNvGraphicFramePr>
          <p:nvPr>
            <p:extLst>
              <p:ext uri="{D42A27DB-BD31-4B8C-83A1-F6EECF244321}">
                <p14:modId xmlns:p14="http://schemas.microsoft.com/office/powerpoint/2010/main" val="2040111876"/>
              </p:ext>
            </p:extLst>
          </p:nvPr>
        </p:nvGraphicFramePr>
        <p:xfrm>
          <a:off x="965097" y="4883427"/>
          <a:ext cx="8019877" cy="609600"/>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43524981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B8A55EEE-80FF-45FB-8357-4E097D44C672}"/>
              </a:ext>
            </a:extLst>
          </p:cNvPr>
          <p:cNvSpPr>
            <a:spLocks noGrp="1"/>
          </p:cNvSpPr>
          <p:nvPr>
            <p:ph type="title"/>
          </p:nvPr>
        </p:nvSpPr>
        <p:spPr>
          <a:xfrm>
            <a:off x="1167019" y="697947"/>
            <a:ext cx="9857961" cy="609600"/>
          </a:xfrm>
        </p:spPr>
        <p:txBody>
          <a:bodyPr>
            <a:normAutofit fontScale="90000"/>
          </a:bodyPr>
          <a:lstStyle/>
          <a:p>
            <a:r>
              <a:rPr lang="en-US" sz="3200" dirty="0"/>
              <a:t>Disinfecting Equipment, Cultures, and Surfaces</a:t>
            </a:r>
            <a:endParaRPr lang="en-US" dirty="0"/>
          </a:p>
        </p:txBody>
      </p:sp>
      <p:graphicFrame>
        <p:nvGraphicFramePr>
          <p:cNvPr id="5" name="Content Placeholder 2">
            <a:extLst>
              <a:ext uri="{FF2B5EF4-FFF2-40B4-BE49-F238E27FC236}">
                <a16:creationId xmlns:a16="http://schemas.microsoft.com/office/drawing/2014/main" id="{E3558F41-7866-4D60-97FA-11C34C0B7AA2}"/>
              </a:ext>
            </a:extLst>
          </p:cNvPr>
          <p:cNvGraphicFramePr>
            <a:graphicFrameLocks noGrp="1"/>
          </p:cNvGraphicFramePr>
          <p:nvPr>
            <p:ph sz="quarter" idx="1"/>
            <p:extLst>
              <p:ext uri="{D42A27DB-BD31-4B8C-83A1-F6EECF244321}">
                <p14:modId xmlns:p14="http://schemas.microsoft.com/office/powerpoint/2010/main" val="2760279769"/>
              </p:ext>
            </p:extLst>
          </p:nvPr>
        </p:nvGraphicFramePr>
        <p:xfrm>
          <a:off x="1905000" y="1435654"/>
          <a:ext cx="8229600" cy="8382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6" name="Content Placeholder 3">
            <a:extLst>
              <a:ext uri="{FF2B5EF4-FFF2-40B4-BE49-F238E27FC236}">
                <a16:creationId xmlns:a16="http://schemas.microsoft.com/office/drawing/2014/main" id="{0742942C-2F2F-499B-9C26-12346B9F69FD}"/>
              </a:ext>
            </a:extLst>
          </p:cNvPr>
          <p:cNvGraphicFramePr>
            <a:graphicFrameLocks/>
          </p:cNvGraphicFramePr>
          <p:nvPr>
            <p:extLst>
              <p:ext uri="{D42A27DB-BD31-4B8C-83A1-F6EECF244321}">
                <p14:modId xmlns:p14="http://schemas.microsoft.com/office/powerpoint/2010/main" val="863000093"/>
              </p:ext>
            </p:extLst>
          </p:nvPr>
        </p:nvGraphicFramePr>
        <p:xfrm>
          <a:off x="1045679" y="2273854"/>
          <a:ext cx="10100640" cy="2929832"/>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graphicFrame>
        <p:nvGraphicFramePr>
          <p:cNvPr id="7" name="Content Placeholder 8">
            <a:extLst>
              <a:ext uri="{FF2B5EF4-FFF2-40B4-BE49-F238E27FC236}">
                <a16:creationId xmlns:a16="http://schemas.microsoft.com/office/drawing/2014/main" id="{F29CA739-9CE7-4420-B920-532BA217B28A}"/>
              </a:ext>
            </a:extLst>
          </p:cNvPr>
          <p:cNvGraphicFramePr>
            <a:graphicFrameLocks/>
          </p:cNvGraphicFramePr>
          <p:nvPr>
            <p:extLst>
              <p:ext uri="{D42A27DB-BD31-4B8C-83A1-F6EECF244321}">
                <p14:modId xmlns:p14="http://schemas.microsoft.com/office/powerpoint/2010/main" val="4180019230"/>
              </p:ext>
            </p:extLst>
          </p:nvPr>
        </p:nvGraphicFramePr>
        <p:xfrm>
          <a:off x="1714499" y="5248962"/>
          <a:ext cx="8763000" cy="457200"/>
        </p:xfrm>
        <a:graphic>
          <a:graphicData uri="http://schemas.openxmlformats.org/drawingml/2006/diagram">
            <dgm:relIds xmlns:dgm="http://schemas.openxmlformats.org/drawingml/2006/diagram" xmlns:r="http://schemas.openxmlformats.org/officeDocument/2006/relationships" r:dm="rId12" r:lo="rId13" r:qs="rId14" r:cs="rId15"/>
          </a:graphicData>
        </a:graphic>
      </p:graphicFrame>
    </p:spTree>
    <p:extLst>
      <p:ext uri="{BB962C8B-B14F-4D97-AF65-F5344CB8AC3E}">
        <p14:creationId xmlns:p14="http://schemas.microsoft.com/office/powerpoint/2010/main" val="418128529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D816B24-997B-4B53-967C-6BCDF080428F}"/>
              </a:ext>
            </a:extLst>
          </p:cNvPr>
          <p:cNvSpPr>
            <a:spLocks noGrp="1"/>
          </p:cNvSpPr>
          <p:nvPr>
            <p:ph type="title"/>
          </p:nvPr>
        </p:nvSpPr>
        <p:spPr>
          <a:xfrm>
            <a:off x="1981200" y="1066800"/>
            <a:ext cx="8229600" cy="609600"/>
          </a:xfrm>
        </p:spPr>
        <p:txBody>
          <a:bodyPr>
            <a:normAutofit/>
          </a:bodyPr>
          <a:lstStyle/>
          <a:p>
            <a:pPr algn="ctr"/>
            <a:r>
              <a:rPr lang="en-US" sz="3200" dirty="0"/>
              <a:t>Hand Washing</a:t>
            </a:r>
            <a:endParaRPr lang="en-US" dirty="0"/>
          </a:p>
        </p:txBody>
      </p:sp>
      <p:graphicFrame>
        <p:nvGraphicFramePr>
          <p:cNvPr id="4" name="Content Placeholder 3">
            <a:extLst>
              <a:ext uri="{FF2B5EF4-FFF2-40B4-BE49-F238E27FC236}">
                <a16:creationId xmlns:a16="http://schemas.microsoft.com/office/drawing/2014/main" id="{E2EBC93A-9343-4D88-B099-2C4BAD476257}"/>
              </a:ext>
            </a:extLst>
          </p:cNvPr>
          <p:cNvGraphicFramePr>
            <a:graphicFrameLocks noGrp="1"/>
          </p:cNvGraphicFramePr>
          <p:nvPr>
            <p:ph sz="quarter" idx="1"/>
            <p:extLst>
              <p:ext uri="{D42A27DB-BD31-4B8C-83A1-F6EECF244321}">
                <p14:modId xmlns:p14="http://schemas.microsoft.com/office/powerpoint/2010/main" val="2573210202"/>
              </p:ext>
            </p:extLst>
          </p:nvPr>
        </p:nvGraphicFramePr>
        <p:xfrm>
          <a:off x="619539" y="1891748"/>
          <a:ext cx="4438650" cy="28194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Diagram 4">
            <a:extLst>
              <a:ext uri="{FF2B5EF4-FFF2-40B4-BE49-F238E27FC236}">
                <a16:creationId xmlns:a16="http://schemas.microsoft.com/office/drawing/2014/main" id="{805E91B8-C8B6-42E5-87E5-02C32F9F52DE}"/>
              </a:ext>
            </a:extLst>
          </p:cNvPr>
          <p:cNvGraphicFramePr/>
          <p:nvPr>
            <p:extLst>
              <p:ext uri="{D42A27DB-BD31-4B8C-83A1-F6EECF244321}">
                <p14:modId xmlns:p14="http://schemas.microsoft.com/office/powerpoint/2010/main" val="3416991524"/>
              </p:ext>
            </p:extLst>
          </p:nvPr>
        </p:nvGraphicFramePr>
        <p:xfrm>
          <a:off x="7806358" y="2209008"/>
          <a:ext cx="2788752" cy="2274332"/>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pic>
        <p:nvPicPr>
          <p:cNvPr id="6" name="Picture 5" descr="Person washing their hands with soap and water. ">
            <a:extLst>
              <a:ext uri="{FF2B5EF4-FFF2-40B4-BE49-F238E27FC236}">
                <a16:creationId xmlns:a16="http://schemas.microsoft.com/office/drawing/2014/main" id="{4A574887-86CF-4B5E-BBF0-E37B04C15912}"/>
              </a:ext>
            </a:extLst>
          </p:cNvPr>
          <p:cNvPicPr>
            <a:picLocks noChangeAspect="1"/>
          </p:cNvPicPr>
          <p:nvPr/>
        </p:nvPicPr>
        <p:blipFill>
          <a:blip r:embed="rId12" cstate="print">
            <a:extLst>
              <a:ext uri="{28A0092B-C50C-407E-A947-70E740481C1C}">
                <a14:useLocalDpi xmlns:a14="http://schemas.microsoft.com/office/drawing/2010/main" val="0"/>
              </a:ext>
              <a:ext uri="{837473B0-CC2E-450A-ABE3-18F120FF3D39}">
                <a1611:picAttrSrcUrl xmlns:a1611="http://schemas.microsoft.com/office/drawing/2016/11/main" r:id="rId13"/>
              </a:ext>
            </a:extLst>
          </a:blip>
          <a:stretch>
            <a:fillRect/>
          </a:stretch>
        </p:blipFill>
        <p:spPr>
          <a:xfrm>
            <a:off x="5251175" y="2209008"/>
            <a:ext cx="2362200" cy="1905000"/>
          </a:xfrm>
          <a:prstGeom prst="rect">
            <a:avLst/>
          </a:prstGeom>
        </p:spPr>
      </p:pic>
      <p:sp>
        <p:nvSpPr>
          <p:cNvPr id="9" name="TextBox 8">
            <a:extLst>
              <a:ext uri="{FF2B5EF4-FFF2-40B4-BE49-F238E27FC236}">
                <a16:creationId xmlns:a16="http://schemas.microsoft.com/office/drawing/2014/main" id="{6AE700DF-6804-4FE3-BBF3-3B76690A8DD4}"/>
              </a:ext>
            </a:extLst>
          </p:cNvPr>
          <p:cNvSpPr txBox="1"/>
          <p:nvPr/>
        </p:nvSpPr>
        <p:spPr>
          <a:xfrm>
            <a:off x="5251174" y="4114008"/>
            <a:ext cx="2362199" cy="369332"/>
          </a:xfrm>
          <a:prstGeom prst="rect">
            <a:avLst/>
          </a:prstGeom>
          <a:noFill/>
        </p:spPr>
        <p:txBody>
          <a:bodyPr wrap="square" rtlCol="0">
            <a:spAutoFit/>
          </a:bodyPr>
          <a:lstStyle/>
          <a:p>
            <a:r>
              <a:rPr lang="en-US" sz="900" dirty="0">
                <a:solidFill>
                  <a:srgbClr val="002060"/>
                </a:solidFill>
                <a:hlinkClick r:id="rId13" tooltip="http://medicineslawandpolicy.org/2020/02/time-for-new-pharmaceutical-innovation-models/">
                  <a:extLst>
                    <a:ext uri="{A12FA001-AC4F-418D-AE19-62706E023703}">
                      <ahyp:hlinkClr xmlns:ahyp="http://schemas.microsoft.com/office/drawing/2018/hyperlinkcolor" val="tx"/>
                    </a:ext>
                  </a:extLst>
                </a:hlinkClick>
              </a:rPr>
              <a:t>This Photo</a:t>
            </a:r>
            <a:r>
              <a:rPr lang="en-US" sz="900" dirty="0">
                <a:solidFill>
                  <a:srgbClr val="002060"/>
                </a:solidFill>
              </a:rPr>
              <a:t> by Unknown Author is licensed under </a:t>
            </a:r>
            <a:r>
              <a:rPr lang="en-US" sz="900" dirty="0">
                <a:solidFill>
                  <a:srgbClr val="002060"/>
                </a:solidFill>
                <a:hlinkClick r:id="rId14" tooltip="https://creativecommons.org/licenses/by-nc-nd/3.0/">
                  <a:extLst>
                    <a:ext uri="{A12FA001-AC4F-418D-AE19-62706E023703}">
                      <ahyp:hlinkClr xmlns:ahyp="http://schemas.microsoft.com/office/drawing/2018/hyperlinkcolor" val="tx"/>
                    </a:ext>
                  </a:extLst>
                </a:hlinkClick>
              </a:rPr>
              <a:t>CC BY-NC-ND</a:t>
            </a:r>
            <a:endParaRPr lang="en-US" sz="900" dirty="0">
              <a:solidFill>
                <a:srgbClr val="002060"/>
              </a:solidFill>
            </a:endParaRPr>
          </a:p>
        </p:txBody>
      </p:sp>
    </p:spTree>
    <p:extLst>
      <p:ext uri="{BB962C8B-B14F-4D97-AF65-F5344CB8AC3E}">
        <p14:creationId xmlns:p14="http://schemas.microsoft.com/office/powerpoint/2010/main" val="100178235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EBE6EEA3-7EA3-48F3-B967-B3E576577418}"/>
              </a:ext>
            </a:extLst>
          </p:cNvPr>
          <p:cNvSpPr>
            <a:spLocks noGrp="1"/>
          </p:cNvSpPr>
          <p:nvPr>
            <p:ph type="title"/>
          </p:nvPr>
        </p:nvSpPr>
        <p:spPr>
          <a:xfrm>
            <a:off x="1981200" y="857189"/>
            <a:ext cx="8229600" cy="533400"/>
          </a:xfrm>
        </p:spPr>
        <p:txBody>
          <a:bodyPr>
            <a:normAutofit/>
          </a:bodyPr>
          <a:lstStyle/>
          <a:p>
            <a:r>
              <a:rPr lang="en-US" sz="3200" dirty="0"/>
              <a:t>Fact Check</a:t>
            </a:r>
            <a:endParaRPr lang="en-US" dirty="0"/>
          </a:p>
        </p:txBody>
      </p:sp>
      <p:graphicFrame>
        <p:nvGraphicFramePr>
          <p:cNvPr id="4" name="Content Placeholder 8">
            <a:extLst>
              <a:ext uri="{FF2B5EF4-FFF2-40B4-BE49-F238E27FC236}">
                <a16:creationId xmlns:a16="http://schemas.microsoft.com/office/drawing/2014/main" id="{B574150C-7A64-4297-A0C2-5A48EB358700}"/>
              </a:ext>
            </a:extLst>
          </p:cNvPr>
          <p:cNvGraphicFramePr>
            <a:graphicFrameLocks noGrp="1"/>
          </p:cNvGraphicFramePr>
          <p:nvPr>
            <p:ph sz="quarter" idx="1"/>
            <p:extLst>
              <p:ext uri="{D42A27DB-BD31-4B8C-83A1-F6EECF244321}">
                <p14:modId xmlns:p14="http://schemas.microsoft.com/office/powerpoint/2010/main" val="1044871402"/>
              </p:ext>
            </p:extLst>
          </p:nvPr>
        </p:nvGraphicFramePr>
        <p:xfrm>
          <a:off x="1600200" y="2401957"/>
          <a:ext cx="4838700" cy="39624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Diagram 4">
            <a:extLst>
              <a:ext uri="{FF2B5EF4-FFF2-40B4-BE49-F238E27FC236}">
                <a16:creationId xmlns:a16="http://schemas.microsoft.com/office/drawing/2014/main" id="{AC1AD176-AD5F-4576-9915-B92DBB8C63CD}"/>
              </a:ext>
            </a:extLst>
          </p:cNvPr>
          <p:cNvGraphicFramePr/>
          <p:nvPr>
            <p:extLst>
              <p:ext uri="{D42A27DB-BD31-4B8C-83A1-F6EECF244321}">
                <p14:modId xmlns:p14="http://schemas.microsoft.com/office/powerpoint/2010/main" val="4289783391"/>
              </p:ext>
            </p:extLst>
          </p:nvPr>
        </p:nvGraphicFramePr>
        <p:xfrm>
          <a:off x="1600200" y="1573591"/>
          <a:ext cx="8991600" cy="521970"/>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graphicFrame>
        <p:nvGraphicFramePr>
          <p:cNvPr id="6" name="Diagram 5">
            <a:extLst>
              <a:ext uri="{FF2B5EF4-FFF2-40B4-BE49-F238E27FC236}">
                <a16:creationId xmlns:a16="http://schemas.microsoft.com/office/drawing/2014/main" id="{D8F50285-4996-4502-89BD-1992A9F3635C}"/>
              </a:ext>
            </a:extLst>
          </p:cNvPr>
          <p:cNvGraphicFramePr/>
          <p:nvPr>
            <p:extLst>
              <p:ext uri="{D42A27DB-BD31-4B8C-83A1-F6EECF244321}">
                <p14:modId xmlns:p14="http://schemas.microsoft.com/office/powerpoint/2010/main" val="90567117"/>
              </p:ext>
            </p:extLst>
          </p:nvPr>
        </p:nvGraphicFramePr>
        <p:xfrm>
          <a:off x="9412356" y="2514539"/>
          <a:ext cx="2027583" cy="2378765"/>
        </p:xfrm>
        <a:graphic>
          <a:graphicData uri="http://schemas.openxmlformats.org/drawingml/2006/diagram">
            <dgm:relIds xmlns:dgm="http://schemas.openxmlformats.org/drawingml/2006/diagram" xmlns:r="http://schemas.openxmlformats.org/officeDocument/2006/relationships" r:dm="rId12" r:lo="rId13" r:qs="rId14" r:cs="rId15"/>
          </a:graphicData>
        </a:graphic>
      </p:graphicFrame>
      <p:pic>
        <p:nvPicPr>
          <p:cNvPr id="9" name="Picture 8" descr="Latex gloves">
            <a:extLst>
              <a:ext uri="{FF2B5EF4-FFF2-40B4-BE49-F238E27FC236}">
                <a16:creationId xmlns:a16="http://schemas.microsoft.com/office/drawing/2014/main" id="{6E480FCA-D400-4A23-960E-BCEF23586B0B}"/>
              </a:ext>
            </a:extLst>
          </p:cNvPr>
          <p:cNvPicPr>
            <a:picLocks noChangeAspect="1"/>
          </p:cNvPicPr>
          <p:nvPr/>
        </p:nvPicPr>
        <p:blipFill>
          <a:blip r:embed="rId17">
            <a:extLst>
              <a:ext uri="{28A0092B-C50C-407E-A947-70E740481C1C}">
                <a14:useLocalDpi xmlns:a14="http://schemas.microsoft.com/office/drawing/2010/main" val="0"/>
              </a:ext>
              <a:ext uri="{837473B0-CC2E-450A-ABE3-18F120FF3D39}">
                <a1611:picAttrSrcUrl xmlns:a1611="http://schemas.microsoft.com/office/drawing/2016/11/main" r:id="rId18"/>
              </a:ext>
            </a:extLst>
          </a:blip>
          <a:stretch>
            <a:fillRect/>
          </a:stretch>
        </p:blipFill>
        <p:spPr>
          <a:xfrm>
            <a:off x="7010400" y="2514539"/>
            <a:ext cx="2247900" cy="2247900"/>
          </a:xfrm>
          <a:prstGeom prst="rect">
            <a:avLst/>
          </a:prstGeom>
        </p:spPr>
      </p:pic>
      <p:sp>
        <p:nvSpPr>
          <p:cNvPr id="10" name="TextBox 9">
            <a:extLst>
              <a:ext uri="{FF2B5EF4-FFF2-40B4-BE49-F238E27FC236}">
                <a16:creationId xmlns:a16="http://schemas.microsoft.com/office/drawing/2014/main" id="{44C0DC19-22C9-436D-9424-5713EFC8AAED}"/>
              </a:ext>
            </a:extLst>
          </p:cNvPr>
          <p:cNvSpPr txBox="1"/>
          <p:nvPr/>
        </p:nvSpPr>
        <p:spPr>
          <a:xfrm>
            <a:off x="7010400" y="4762439"/>
            <a:ext cx="2247900" cy="369332"/>
          </a:xfrm>
          <a:prstGeom prst="rect">
            <a:avLst/>
          </a:prstGeom>
          <a:noFill/>
        </p:spPr>
        <p:txBody>
          <a:bodyPr wrap="square" rtlCol="0">
            <a:spAutoFit/>
          </a:bodyPr>
          <a:lstStyle/>
          <a:p>
            <a:r>
              <a:rPr lang="en-US" sz="900" dirty="0">
                <a:solidFill>
                  <a:srgbClr val="002060"/>
                </a:solidFill>
                <a:hlinkClick r:id="rId18" tooltip="http://ijirst.org/ABS-&amp;-EBS-Components-&amp;-Accessories/11723-Black-XL-Emily-Disposable-Nitrile/">
                  <a:extLst>
                    <a:ext uri="{A12FA001-AC4F-418D-AE19-62706E023703}">
                      <ahyp:hlinkClr xmlns:ahyp="http://schemas.microsoft.com/office/drawing/2018/hyperlinkcolor" val="tx"/>
                    </a:ext>
                  </a:extLst>
                </a:hlinkClick>
              </a:rPr>
              <a:t>This Photo</a:t>
            </a:r>
            <a:r>
              <a:rPr lang="en-US" sz="900" dirty="0">
                <a:solidFill>
                  <a:srgbClr val="002060"/>
                </a:solidFill>
              </a:rPr>
              <a:t> by Unknown Author is licensed under </a:t>
            </a:r>
            <a:r>
              <a:rPr lang="en-US" sz="900" dirty="0">
                <a:solidFill>
                  <a:srgbClr val="002060"/>
                </a:solidFill>
                <a:hlinkClick r:id="rId19" tooltip="https://creativecommons.org/licenses/by/3.0/">
                  <a:extLst>
                    <a:ext uri="{A12FA001-AC4F-418D-AE19-62706E023703}">
                      <ahyp:hlinkClr xmlns:ahyp="http://schemas.microsoft.com/office/drawing/2018/hyperlinkcolor" val="tx"/>
                    </a:ext>
                  </a:extLst>
                </a:hlinkClick>
              </a:rPr>
              <a:t>CC BY</a:t>
            </a:r>
            <a:endParaRPr lang="en-US" sz="900" dirty="0">
              <a:solidFill>
                <a:srgbClr val="002060"/>
              </a:solidFill>
            </a:endParaRPr>
          </a:p>
        </p:txBody>
      </p:sp>
    </p:spTree>
    <p:extLst>
      <p:ext uri="{BB962C8B-B14F-4D97-AF65-F5344CB8AC3E}">
        <p14:creationId xmlns:p14="http://schemas.microsoft.com/office/powerpoint/2010/main" val="332471307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30D63AD-2C9A-4802-A93B-FCCED32B8288}"/>
              </a:ext>
            </a:extLst>
          </p:cNvPr>
          <p:cNvSpPr>
            <a:spLocks noGrp="1"/>
          </p:cNvSpPr>
          <p:nvPr>
            <p:ph type="title"/>
          </p:nvPr>
        </p:nvSpPr>
        <p:spPr>
          <a:xfrm>
            <a:off x="1981200" y="1143000"/>
            <a:ext cx="8153400" cy="609600"/>
          </a:xfrm>
        </p:spPr>
        <p:txBody>
          <a:bodyPr>
            <a:normAutofit/>
          </a:bodyPr>
          <a:lstStyle/>
          <a:p>
            <a:r>
              <a:rPr lang="en-US" sz="3200" dirty="0"/>
              <a:t>When in Doubt, Ask!</a:t>
            </a:r>
            <a:endParaRPr lang="en-US" dirty="0"/>
          </a:p>
        </p:txBody>
      </p:sp>
      <p:graphicFrame>
        <p:nvGraphicFramePr>
          <p:cNvPr id="4" name="Content Placeholder 5">
            <a:extLst>
              <a:ext uri="{FF2B5EF4-FFF2-40B4-BE49-F238E27FC236}">
                <a16:creationId xmlns:a16="http://schemas.microsoft.com/office/drawing/2014/main" id="{2E3DC1FC-CC55-4CDB-9900-2B0B69EBAB74}"/>
              </a:ext>
            </a:extLst>
          </p:cNvPr>
          <p:cNvGraphicFramePr>
            <a:graphicFrameLocks noGrp="1"/>
          </p:cNvGraphicFramePr>
          <p:nvPr>
            <p:ph sz="quarter" idx="1"/>
            <p:extLst>
              <p:ext uri="{D42A27DB-BD31-4B8C-83A1-F6EECF244321}">
                <p14:modId xmlns:p14="http://schemas.microsoft.com/office/powerpoint/2010/main" val="316883387"/>
              </p:ext>
            </p:extLst>
          </p:nvPr>
        </p:nvGraphicFramePr>
        <p:xfrm>
          <a:off x="1981200" y="1790700"/>
          <a:ext cx="8229600" cy="3276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Diagram 4">
            <a:extLst>
              <a:ext uri="{FF2B5EF4-FFF2-40B4-BE49-F238E27FC236}">
                <a16:creationId xmlns:a16="http://schemas.microsoft.com/office/drawing/2014/main" id="{C9B6D2B6-E865-44A9-A5E4-BE8E197FB349}"/>
              </a:ext>
            </a:extLst>
          </p:cNvPr>
          <p:cNvGraphicFramePr/>
          <p:nvPr>
            <p:extLst>
              <p:ext uri="{D42A27DB-BD31-4B8C-83A1-F6EECF244321}">
                <p14:modId xmlns:p14="http://schemas.microsoft.com/office/powerpoint/2010/main" val="2127058653"/>
              </p:ext>
            </p:extLst>
          </p:nvPr>
        </p:nvGraphicFramePr>
        <p:xfrm>
          <a:off x="1078786" y="4607531"/>
          <a:ext cx="6904235" cy="685800"/>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399892636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B6B97D5-2DE3-44D7-9882-0FC889C6A635}"/>
              </a:ext>
            </a:extLst>
          </p:cNvPr>
          <p:cNvSpPr>
            <a:spLocks noGrp="1"/>
          </p:cNvSpPr>
          <p:nvPr>
            <p:ph type="title"/>
          </p:nvPr>
        </p:nvSpPr>
        <p:spPr>
          <a:xfrm>
            <a:off x="895136" y="1104215"/>
            <a:ext cx="10401728" cy="620387"/>
          </a:xfrm>
        </p:spPr>
        <p:txBody>
          <a:bodyPr/>
          <a:lstStyle/>
          <a:p>
            <a:r>
              <a:rPr lang="en-US" sz="3200" dirty="0"/>
              <a:t>Professional Tip #4</a:t>
            </a:r>
            <a:endParaRPr lang="en-US" dirty="0"/>
          </a:p>
        </p:txBody>
      </p:sp>
      <p:graphicFrame>
        <p:nvGraphicFramePr>
          <p:cNvPr id="4" name="Content Placeholder 3">
            <a:extLst>
              <a:ext uri="{FF2B5EF4-FFF2-40B4-BE49-F238E27FC236}">
                <a16:creationId xmlns:a16="http://schemas.microsoft.com/office/drawing/2014/main" id="{004863E7-67F0-4D4F-AB32-18D2D79E01BB}"/>
              </a:ext>
            </a:extLst>
          </p:cNvPr>
          <p:cNvGraphicFramePr>
            <a:graphicFrameLocks noGrp="1"/>
          </p:cNvGraphicFramePr>
          <p:nvPr>
            <p:ph sz="quarter" idx="1"/>
            <p:extLst>
              <p:ext uri="{D42A27DB-BD31-4B8C-83A1-F6EECF244321}">
                <p14:modId xmlns:p14="http://schemas.microsoft.com/office/powerpoint/2010/main" val="3643154842"/>
              </p:ext>
            </p:extLst>
          </p:nvPr>
        </p:nvGraphicFramePr>
        <p:xfrm>
          <a:off x="2628900" y="1862191"/>
          <a:ext cx="6934200" cy="35814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02530284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AFAC142-84B4-4F8F-B811-CD0217C013B6}"/>
              </a:ext>
            </a:extLst>
          </p:cNvPr>
          <p:cNvSpPr>
            <a:spLocks noGrp="1"/>
          </p:cNvSpPr>
          <p:nvPr>
            <p:ph type="title"/>
          </p:nvPr>
        </p:nvSpPr>
        <p:spPr>
          <a:xfrm>
            <a:off x="1981200" y="1061519"/>
            <a:ext cx="8229600" cy="609600"/>
          </a:xfrm>
        </p:spPr>
        <p:txBody>
          <a:bodyPr>
            <a:normAutofit/>
          </a:bodyPr>
          <a:lstStyle/>
          <a:p>
            <a:r>
              <a:rPr lang="en-US" sz="3200" dirty="0"/>
              <a:t>Your Health is In Your Hands</a:t>
            </a:r>
            <a:endParaRPr lang="en-US" dirty="0"/>
          </a:p>
        </p:txBody>
      </p:sp>
      <p:sp>
        <p:nvSpPr>
          <p:cNvPr id="4" name="Content Placeholder 2">
            <a:extLst>
              <a:ext uri="{FF2B5EF4-FFF2-40B4-BE49-F238E27FC236}">
                <a16:creationId xmlns:a16="http://schemas.microsoft.com/office/drawing/2014/main" id="{0DA7836A-45EB-4701-B513-7C8EAFC90638}"/>
              </a:ext>
            </a:extLst>
          </p:cNvPr>
          <p:cNvSpPr>
            <a:spLocks noGrp="1"/>
          </p:cNvSpPr>
          <p:nvPr>
            <p:ph sz="quarter" idx="1"/>
          </p:nvPr>
        </p:nvSpPr>
        <p:spPr>
          <a:xfrm>
            <a:off x="1981200" y="1986481"/>
            <a:ext cx="4781552" cy="3505200"/>
          </a:xfrm>
        </p:spPr>
        <p:txBody>
          <a:bodyPr>
            <a:noAutofit/>
          </a:bodyPr>
          <a:lstStyle/>
          <a:p>
            <a:pPr algn="ctr">
              <a:spcAft>
                <a:spcPts val="1800"/>
              </a:spcAft>
            </a:pPr>
            <a:r>
              <a:rPr lang="en-US" sz="1800" dirty="0"/>
              <a:t>Work smart and be safe in the lab </a:t>
            </a:r>
          </a:p>
          <a:p>
            <a:pPr algn="ctr">
              <a:spcAft>
                <a:spcPts val="1800"/>
              </a:spcAft>
            </a:pPr>
            <a:r>
              <a:rPr lang="en-US" sz="1800" dirty="0"/>
              <a:t>You have control over your personal health </a:t>
            </a:r>
          </a:p>
          <a:p>
            <a:pPr algn="ctr"/>
            <a:r>
              <a:rPr lang="en-US" sz="1800" dirty="0"/>
              <a:t>Protect yourself,</a:t>
            </a:r>
          </a:p>
          <a:p>
            <a:pPr algn="ctr">
              <a:spcBef>
                <a:spcPts val="0"/>
              </a:spcBef>
            </a:pPr>
            <a:r>
              <a:rPr lang="en-US" sz="1800" dirty="0"/>
              <a:t>your friends,</a:t>
            </a:r>
          </a:p>
          <a:p>
            <a:pPr algn="ctr">
              <a:spcBef>
                <a:spcPts val="0"/>
              </a:spcBef>
            </a:pPr>
            <a:r>
              <a:rPr lang="en-US" sz="1800" dirty="0"/>
              <a:t>and your community!</a:t>
            </a:r>
          </a:p>
        </p:txBody>
      </p:sp>
      <p:pic>
        <p:nvPicPr>
          <p:cNvPr id="5" name="Picture 2" descr="Student walking beneath a building.">
            <a:extLst>
              <a:ext uri="{FF2B5EF4-FFF2-40B4-BE49-F238E27FC236}">
                <a16:creationId xmlns:a16="http://schemas.microsoft.com/office/drawing/2014/main" id="{5818599B-A90E-49CE-981A-CFEA94F7C020}"/>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tretch>
            <a:fillRect/>
          </a:stretch>
        </p:blipFill>
        <p:spPr bwMode="auto">
          <a:xfrm>
            <a:off x="7391400" y="1986481"/>
            <a:ext cx="2615386" cy="3633483"/>
          </a:xfrm>
          <a:prstGeom prst="rect">
            <a:avLst/>
          </a:prstGeom>
          <a:ln>
            <a:noFill/>
          </a:ln>
          <a:effectLst>
            <a:outerShdw blurRad="292100" dist="139700" dir="2700000" algn="tl" rotWithShape="0">
              <a:srgbClr val="333333">
                <a:alpha val="65000"/>
              </a:srgbClr>
            </a:outerShdw>
          </a:effectLst>
          <a:extLst/>
        </p:spPr>
      </p:pic>
      <p:pic>
        <p:nvPicPr>
          <p:cNvPr id="6" name="Picture 5" descr="Hand holding the earth.">
            <a:extLst>
              <a:ext uri="{FF2B5EF4-FFF2-40B4-BE49-F238E27FC236}">
                <a16:creationId xmlns:a16="http://schemas.microsoft.com/office/drawing/2014/main" id="{1F71E882-528A-4A33-BC44-E76552299EB7}"/>
              </a:ext>
            </a:extLst>
          </p:cNvPr>
          <p:cNvPicPr>
            <a:picLocks noChangeAspect="1"/>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2981326" y="4053573"/>
            <a:ext cx="2781300" cy="1566391"/>
          </a:xfrm>
          <a:prstGeom prst="rect">
            <a:avLst/>
          </a:prstGeom>
        </p:spPr>
      </p:pic>
    </p:spTree>
    <p:extLst>
      <p:ext uri="{BB962C8B-B14F-4D97-AF65-F5344CB8AC3E}">
        <p14:creationId xmlns:p14="http://schemas.microsoft.com/office/powerpoint/2010/main" val="18509944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150</TotalTime>
  <Words>2699</Words>
  <Application>Microsoft Office PowerPoint</Application>
  <PresentationFormat>Widescreen</PresentationFormat>
  <Paragraphs>224</Paragraphs>
  <Slides>33</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33</vt:i4>
      </vt:variant>
    </vt:vector>
  </HeadingPairs>
  <TitlesOfParts>
    <vt:vector size="39" baseType="lpstr">
      <vt:lpstr>Batang</vt:lpstr>
      <vt:lpstr>Arial</vt:lpstr>
      <vt:lpstr>Arial Black</vt:lpstr>
      <vt:lpstr>Calibri</vt:lpstr>
      <vt:lpstr>Calibri Light</vt:lpstr>
      <vt:lpstr>Office Theme</vt:lpstr>
      <vt:lpstr>PowerPoint Presentation</vt:lpstr>
      <vt:lpstr>Course Objectives</vt:lpstr>
      <vt:lpstr>Biosafety Level 1 (BSL-1) Training</vt:lpstr>
      <vt:lpstr>Developing a Culture of Safety</vt:lpstr>
      <vt:lpstr>What Exactly is a Biohazard?</vt:lpstr>
      <vt:lpstr>What Are Biohazardous Materials?</vt:lpstr>
      <vt:lpstr>Institutional Biosafety Committee (IBC) Approval</vt:lpstr>
      <vt:lpstr>Minimizing Exposures and Risks</vt:lpstr>
      <vt:lpstr>Professional Tip #1</vt:lpstr>
      <vt:lpstr>Noncompliance is Costly!</vt:lpstr>
      <vt:lpstr>Biosafety: What Is It?  Why Do We Care?</vt:lpstr>
      <vt:lpstr>Biosafety: Four Containment Levels</vt:lpstr>
      <vt:lpstr>Biosafety: Four Containment Levels</vt:lpstr>
      <vt:lpstr>What is a Laboratory Acquired Infection (LAI)?</vt:lpstr>
      <vt:lpstr>Chain of Infection</vt:lpstr>
      <vt:lpstr>Routes of Exposure - Skin</vt:lpstr>
      <vt:lpstr>Routes of Exposure - Ingestion</vt:lpstr>
      <vt:lpstr>Professional Tip #2</vt:lpstr>
      <vt:lpstr>Routes of Exposure – Mucous Membrane</vt:lpstr>
      <vt:lpstr>Routes of Exposure - Inhalation</vt:lpstr>
      <vt:lpstr>Fomites: Exposure Where You Least Expect It</vt:lpstr>
      <vt:lpstr>Professional Tip #3</vt:lpstr>
      <vt:lpstr>Personal Protective Equipment (PPE)</vt:lpstr>
      <vt:lpstr>Read the Biohazard Sign before Entering Lab</vt:lpstr>
      <vt:lpstr>What makes a laboratory safe?</vt:lpstr>
      <vt:lpstr>Biological and Biohazardous Waste Disposal</vt:lpstr>
      <vt:lpstr>Biological and Biohazardous Waste Disposal</vt:lpstr>
      <vt:lpstr>Disinfecting Equipment, Cultures, and Surfaces</vt:lpstr>
      <vt:lpstr>Hand Washing</vt:lpstr>
      <vt:lpstr>Fact Check</vt:lpstr>
      <vt:lpstr>When in Doubt, Ask!</vt:lpstr>
      <vt:lpstr>Professional Tip #4</vt:lpstr>
      <vt:lpstr>Your Health is In Your Hands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Amy Rust</dc:creator>
  <cp:lastModifiedBy>Sam Spooner</cp:lastModifiedBy>
  <cp:revision>46</cp:revision>
  <dcterms:created xsi:type="dcterms:W3CDTF">2023-05-17T15:17:16Z</dcterms:created>
  <dcterms:modified xsi:type="dcterms:W3CDTF">2023-06-14T18:12:56Z</dcterms:modified>
</cp:coreProperties>
</file>