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3" r:id="rId3"/>
    <p:sldId id="304" r:id="rId4"/>
    <p:sldId id="305" r:id="rId5"/>
    <p:sldId id="306" r:id="rId6"/>
    <p:sldId id="307" r:id="rId7"/>
    <p:sldId id="308" r:id="rId8"/>
    <p:sldId id="309" r:id="rId9"/>
    <p:sldId id="310" r:id="rId10"/>
    <p:sldId id="311" r:id="rId11"/>
    <p:sldId id="312" r:id="rId12"/>
    <p:sldId id="313" r:id="rId13"/>
    <p:sldId id="314" r:id="rId14"/>
    <p:sldId id="315" r:id="rId15"/>
    <p:sldId id="316" r:id="rId16"/>
    <p:sldId id="295" r:id="rId17"/>
    <p:sldId id="317" r:id="rId18"/>
    <p:sldId id="318" r:id="rId19"/>
    <p:sldId id="319" r:id="rId20"/>
    <p:sldId id="320" r:id="rId21"/>
    <p:sldId id="321" r:id="rId22"/>
    <p:sldId id="324" r:id="rId23"/>
    <p:sldId id="325" r:id="rId24"/>
    <p:sldId id="326" r:id="rId25"/>
    <p:sldId id="327" r:id="rId26"/>
    <p:sldId id="328" r:id="rId27"/>
    <p:sldId id="329" r:id="rId28"/>
    <p:sldId id="330" r:id="rId29"/>
    <p:sldId id="335" r:id="rId30"/>
    <p:sldId id="336" r:id="rId31"/>
    <p:sldId id="337" r:id="rId32"/>
    <p:sldId id="334" r:id="rId33"/>
    <p:sldId id="333" r:id="rId34"/>
    <p:sldId id="331" r:id="rId35"/>
    <p:sldId id="332" r:id="rId36"/>
    <p:sldId id="323" r:id="rId37"/>
    <p:sldId id="322"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F65"/>
    <a:srgbClr val="00529B"/>
    <a:srgbClr val="FFC42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412" autoAdjust="0"/>
    <p:restoredTop sz="94660"/>
  </p:normalViewPr>
  <p:slideViewPr>
    <p:cSldViewPr snapToGrid="0">
      <p:cViewPr varScale="1">
        <p:scale>
          <a:sx n="110" d="100"/>
          <a:sy n="110" d="100"/>
        </p:scale>
        <p:origin x="348"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_rels/data11.xml.rels><?xml version="1.0" encoding="UTF-8" standalone="yes"?>
<Relationships xmlns="http://schemas.openxmlformats.org/package/2006/relationships"><Relationship Id="rId8" Type="http://schemas.openxmlformats.org/officeDocument/2006/relationships/hyperlink" Target="http://www.freestockphotos.biz/stockphoto/15282" TargetMode="External"/><Relationship Id="rId3" Type="http://schemas.openxmlformats.org/officeDocument/2006/relationships/image" Target="../media/image11.png"/><Relationship Id="rId7" Type="http://schemas.openxmlformats.org/officeDocument/2006/relationships/image" Target="../media/image13.jpeg"/><Relationship Id="rId2" Type="http://schemas.openxmlformats.org/officeDocument/2006/relationships/hyperlink" Target="http://americanart.tistory.com/category/Diary/Life?page=6" TargetMode="External"/><Relationship Id="rId1" Type="http://schemas.openxmlformats.org/officeDocument/2006/relationships/image" Target="../media/image10.png"/><Relationship Id="rId6" Type="http://schemas.openxmlformats.org/officeDocument/2006/relationships/hyperlink" Target="http://dubaiconsumermirror.blogspot.com/2005/12/new-traffic-signs.html" TargetMode="External"/><Relationship Id="rId5" Type="http://schemas.openxmlformats.org/officeDocument/2006/relationships/image" Target="../media/image12.jpeg"/><Relationship Id="rId10" Type="http://schemas.openxmlformats.org/officeDocument/2006/relationships/hyperlink" Target="http://medicineslawandpolicy.org/2020/02/time-for-new-pharmaceutical-innovation-models/" TargetMode="External"/><Relationship Id="rId4" Type="http://schemas.openxmlformats.org/officeDocument/2006/relationships/hyperlink" Target="https://openclipart.org/detail/189150/no-food-or-drink-sign-by-libberry-189150" TargetMode="External"/><Relationship Id="rId9" Type="http://schemas.openxmlformats.org/officeDocument/2006/relationships/image" Target="../media/image14.jpeg"/></Relationships>
</file>

<file path=ppt/diagrams/_rels/data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appropedia.org/Prehospital_PPE" TargetMode="External"/><Relationship Id="rId1" Type="http://schemas.openxmlformats.org/officeDocument/2006/relationships/image" Target="../media/image16.jpg"/><Relationship Id="rId4" Type="http://schemas.openxmlformats.org/officeDocument/2006/relationships/hyperlink" Target="http://2013.igem.org/SUSTC-SZ-B_2013iGEM" TargetMode="External"/></Relationships>
</file>

<file path=ppt/diagrams/_rels/data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gadgetsin.com/optishokz-revvez-bone-conduction-audio-sunglasses.htm" TargetMode="External"/><Relationship Id="rId1" Type="http://schemas.openxmlformats.org/officeDocument/2006/relationships/image" Target="../media/image18.jpg"/><Relationship Id="rId6" Type="http://schemas.openxmlformats.org/officeDocument/2006/relationships/hyperlink" Target="https://uk.anygator.com/search/Contact+Lenses" TargetMode="External"/><Relationship Id="rId5" Type="http://schemas.openxmlformats.org/officeDocument/2006/relationships/image" Target="../media/image20.jpeg"/><Relationship Id="rId4" Type="http://schemas.openxmlformats.org/officeDocument/2006/relationships/hyperlink" Target="https://bisakimia.com/2013/10/05/jual-safety-glasses-kacamata-laboratorium/" TargetMode="External"/></Relationships>
</file>

<file path=ppt/diagrams/_rels/data21.xml.rels><?xml version="1.0" encoding="UTF-8" standalone="yes"?>
<Relationships xmlns="http://schemas.openxmlformats.org/package/2006/relationships"><Relationship Id="rId2" Type="http://schemas.openxmlformats.org/officeDocument/2006/relationships/hyperlink" Target="http://woodworking.stackexchange.com/questions/1344/what-kind-style-of-respirator-is-appropriate-for-someone-with-a-beard" TargetMode="External"/><Relationship Id="rId1" Type="http://schemas.openxmlformats.org/officeDocument/2006/relationships/image" Target="../media/image26.jpg"/></Relationships>
</file>

<file path=ppt/diagrams/_rels/data22.xml.rels><?xml version="1.0" encoding="UTF-8" standalone="yes"?>
<Relationships xmlns="http://schemas.openxmlformats.org/package/2006/relationships"><Relationship Id="rId2" Type="http://schemas.openxmlformats.org/officeDocument/2006/relationships/hyperlink" Target="http://2018.igem.org/Team:CSU_CHINA/Safety" TargetMode="External"/><Relationship Id="rId1" Type="http://schemas.openxmlformats.org/officeDocument/2006/relationships/image" Target="../media/image27.jpeg"/></Relationships>
</file>

<file path=ppt/diagrams/_rels/data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www.pesticideresources.org/wps/definitions/respirator.html" TargetMode="External"/><Relationship Id="rId1" Type="http://schemas.openxmlformats.org/officeDocument/2006/relationships/image" Target="../media/image28.png"/><Relationship Id="rId4" Type="http://schemas.openxmlformats.org/officeDocument/2006/relationships/hyperlink" Target="https://breathe.ersjournals.com/content/12/1/97.full" TargetMode="External"/></Relationships>
</file>

<file path=ppt/diagrams/_rels/data26.xml.rels><?xml version="1.0" encoding="UTF-8" standalone="yes"?>
<Relationships xmlns="http://schemas.openxmlformats.org/package/2006/relationships"><Relationship Id="rId8" Type="http://schemas.openxmlformats.org/officeDocument/2006/relationships/hyperlink" Target="https://freesvg.org/ghs-pictogram-for-toxic-substances" TargetMode="External"/><Relationship Id="rId3" Type="http://schemas.openxmlformats.org/officeDocument/2006/relationships/image" Target="../media/image32.jpg"/><Relationship Id="rId7" Type="http://schemas.openxmlformats.org/officeDocument/2006/relationships/image" Target="../media/image34.png"/><Relationship Id="rId12" Type="http://schemas.openxmlformats.org/officeDocument/2006/relationships/hyperlink" Target="https://www.dovepress.com/assessment-of-acceptability-and-ease-of-use-of-gelling-fiber-dressings-peer-reviewed-fulltext-article-cwcmr" TargetMode="External"/><Relationship Id="rId2" Type="http://schemas.openxmlformats.org/officeDocument/2006/relationships/hyperlink" Target="https://freepngimg.com/png/6051-hands-png-hand-image-" TargetMode="External"/><Relationship Id="rId1" Type="http://schemas.openxmlformats.org/officeDocument/2006/relationships/image" Target="../media/image31.png"/><Relationship Id="rId6" Type="http://schemas.openxmlformats.org/officeDocument/2006/relationships/hyperlink" Target="http://www.wikidoc.org/index.php/Tinea_manuum" TargetMode="External"/><Relationship Id="rId11" Type="http://schemas.openxmlformats.org/officeDocument/2006/relationships/image" Target="../media/image36.jpeg"/><Relationship Id="rId5" Type="http://schemas.openxmlformats.org/officeDocument/2006/relationships/image" Target="../media/image33.jpeg"/><Relationship Id="rId10" Type="http://schemas.openxmlformats.org/officeDocument/2006/relationships/hyperlink" Target="https://www.pexels.com/photo/accident-bleeding-blood-dentist-1407785/" TargetMode="External"/><Relationship Id="rId4" Type="http://schemas.openxmlformats.org/officeDocument/2006/relationships/hyperlink" Target="https://lupinepublishers.com/chemistry-journal/fulltext/the-carbonyl-groups-as-scaffolds-in-coordination-chemistry.ID.000119.php" TargetMode="External"/><Relationship Id="rId9" Type="http://schemas.openxmlformats.org/officeDocument/2006/relationships/image" Target="../media/image35.jpeg"/></Relationships>
</file>

<file path=ppt/diagrams/_rels/data34.xml.rels><?xml version="1.0" encoding="UTF-8" standalone="yes"?>
<Relationships xmlns="http://schemas.openxmlformats.org/package/2006/relationships"><Relationship Id="rId1" Type="http://schemas.openxmlformats.org/officeDocument/2006/relationships/hyperlink" Target="https://www.angelo.edu/live/files/18839-laboratory-spill-procedures" TargetMode="External"/></Relationships>
</file>

<file path=ppt/diagrams/_rels/drawing11.xml.rels><?xml version="1.0" encoding="UTF-8" standalone="yes"?>
<Relationships xmlns="http://schemas.openxmlformats.org/package/2006/relationships"><Relationship Id="rId8" Type="http://schemas.openxmlformats.org/officeDocument/2006/relationships/hyperlink" Target="http://www.freestockphotos.biz/stockphoto/15282" TargetMode="External"/><Relationship Id="rId3" Type="http://schemas.openxmlformats.org/officeDocument/2006/relationships/image" Target="../media/image11.png"/><Relationship Id="rId7" Type="http://schemas.openxmlformats.org/officeDocument/2006/relationships/image" Target="../media/image13.jpeg"/><Relationship Id="rId2" Type="http://schemas.openxmlformats.org/officeDocument/2006/relationships/hyperlink" Target="http://americanart.tistory.com/category/Diary/Life?page=6" TargetMode="External"/><Relationship Id="rId1" Type="http://schemas.openxmlformats.org/officeDocument/2006/relationships/image" Target="../media/image10.png"/><Relationship Id="rId6" Type="http://schemas.openxmlformats.org/officeDocument/2006/relationships/hyperlink" Target="http://dubaiconsumermirror.blogspot.com/2005/12/new-traffic-signs.html" TargetMode="External"/><Relationship Id="rId5" Type="http://schemas.openxmlformats.org/officeDocument/2006/relationships/image" Target="../media/image12.jpeg"/><Relationship Id="rId10" Type="http://schemas.openxmlformats.org/officeDocument/2006/relationships/hyperlink" Target="http://medicineslawandpolicy.org/2020/02/time-for-new-pharmaceutical-innovation-models/" TargetMode="External"/><Relationship Id="rId4" Type="http://schemas.openxmlformats.org/officeDocument/2006/relationships/hyperlink" Target="https://openclipart.org/detail/189150/no-food-or-drink-sign-by-libberry-189150" TargetMode="External"/><Relationship Id="rId9" Type="http://schemas.openxmlformats.org/officeDocument/2006/relationships/image" Target="../media/image14.jpeg"/></Relationships>
</file>

<file path=ppt/diagrams/_rels/drawing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appropedia.org/Prehospital_PPE" TargetMode="External"/><Relationship Id="rId1" Type="http://schemas.openxmlformats.org/officeDocument/2006/relationships/image" Target="../media/image16.jpg"/><Relationship Id="rId4" Type="http://schemas.openxmlformats.org/officeDocument/2006/relationships/hyperlink" Target="http://2013.igem.org/SUSTC-SZ-B_2013iGEM" TargetMode="External"/></Relationships>
</file>

<file path=ppt/diagrams/_rels/drawing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gadgetsin.com/optishokz-revvez-bone-conduction-audio-sunglasses.htm" TargetMode="External"/><Relationship Id="rId1" Type="http://schemas.openxmlformats.org/officeDocument/2006/relationships/image" Target="../media/image18.jpg"/><Relationship Id="rId6" Type="http://schemas.openxmlformats.org/officeDocument/2006/relationships/hyperlink" Target="https://uk.anygator.com/search/Contact+Lenses" TargetMode="External"/><Relationship Id="rId5" Type="http://schemas.openxmlformats.org/officeDocument/2006/relationships/image" Target="../media/image20.jpeg"/><Relationship Id="rId4" Type="http://schemas.openxmlformats.org/officeDocument/2006/relationships/hyperlink" Target="https://bisakimia.com/2013/10/05/jual-safety-glasses-kacamata-laboratorium/" TargetMode="External"/></Relationships>
</file>

<file path=ppt/diagrams/_rels/drawing21.xml.rels><?xml version="1.0" encoding="UTF-8" standalone="yes"?>
<Relationships xmlns="http://schemas.openxmlformats.org/package/2006/relationships"><Relationship Id="rId2" Type="http://schemas.openxmlformats.org/officeDocument/2006/relationships/hyperlink" Target="http://woodworking.stackexchange.com/questions/1344/what-kind-style-of-respirator-is-appropriate-for-someone-with-a-beard" TargetMode="External"/><Relationship Id="rId1" Type="http://schemas.openxmlformats.org/officeDocument/2006/relationships/image" Target="../media/image26.jpg"/></Relationships>
</file>

<file path=ppt/diagrams/_rels/drawing22.xml.rels><?xml version="1.0" encoding="UTF-8" standalone="yes"?>
<Relationships xmlns="http://schemas.openxmlformats.org/package/2006/relationships"><Relationship Id="rId2" Type="http://schemas.openxmlformats.org/officeDocument/2006/relationships/hyperlink" Target="http://2018.igem.org/Team:CSU_CHINA/Safety" TargetMode="External"/><Relationship Id="rId1" Type="http://schemas.openxmlformats.org/officeDocument/2006/relationships/image" Target="../media/image27.jpeg"/></Relationships>
</file>

<file path=ppt/diagrams/_rels/drawing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www.pesticideresources.org/wps/definitions/respirator.html" TargetMode="External"/><Relationship Id="rId1" Type="http://schemas.openxmlformats.org/officeDocument/2006/relationships/image" Target="../media/image28.png"/><Relationship Id="rId4" Type="http://schemas.openxmlformats.org/officeDocument/2006/relationships/hyperlink" Target="https://breathe.ersjournals.com/content/12/1/97.full" TargetMode="External"/></Relationships>
</file>

<file path=ppt/diagrams/_rels/drawing26.xml.rels><?xml version="1.0" encoding="UTF-8" standalone="yes"?>
<Relationships xmlns="http://schemas.openxmlformats.org/package/2006/relationships"><Relationship Id="rId8" Type="http://schemas.openxmlformats.org/officeDocument/2006/relationships/hyperlink" Target="https://freesvg.org/ghs-pictogram-for-toxic-substances" TargetMode="External"/><Relationship Id="rId3" Type="http://schemas.openxmlformats.org/officeDocument/2006/relationships/image" Target="../media/image32.jpg"/><Relationship Id="rId7" Type="http://schemas.openxmlformats.org/officeDocument/2006/relationships/image" Target="../media/image34.png"/><Relationship Id="rId12" Type="http://schemas.openxmlformats.org/officeDocument/2006/relationships/hyperlink" Target="https://www.dovepress.com/assessment-of-acceptability-and-ease-of-use-of-gelling-fiber-dressings-peer-reviewed-fulltext-article-cwcmr" TargetMode="External"/><Relationship Id="rId2" Type="http://schemas.openxmlformats.org/officeDocument/2006/relationships/hyperlink" Target="https://freepngimg.com/png/6051-hands-png-hand-image-" TargetMode="External"/><Relationship Id="rId1" Type="http://schemas.openxmlformats.org/officeDocument/2006/relationships/image" Target="../media/image31.png"/><Relationship Id="rId6" Type="http://schemas.openxmlformats.org/officeDocument/2006/relationships/hyperlink" Target="http://www.wikidoc.org/index.php/Tinea_manuum" TargetMode="External"/><Relationship Id="rId11" Type="http://schemas.openxmlformats.org/officeDocument/2006/relationships/image" Target="../media/image36.jpeg"/><Relationship Id="rId5" Type="http://schemas.openxmlformats.org/officeDocument/2006/relationships/image" Target="../media/image33.jpeg"/><Relationship Id="rId10" Type="http://schemas.openxmlformats.org/officeDocument/2006/relationships/hyperlink" Target="https://www.pexels.com/photo/accident-bleeding-blood-dentist-1407785/" TargetMode="External"/><Relationship Id="rId4" Type="http://schemas.openxmlformats.org/officeDocument/2006/relationships/hyperlink" Target="https://lupinepublishers.com/chemistry-journal/fulltext/the-carbonyl-groups-as-scaffolds-in-coordination-chemistry.ID.000119.php" TargetMode="External"/><Relationship Id="rId9" Type="http://schemas.openxmlformats.org/officeDocument/2006/relationships/image" Target="../media/image35.jpeg"/></Relationships>
</file>

<file path=ppt/diagrams/_rels/drawing34.xml.rels><?xml version="1.0" encoding="UTF-8" standalone="yes"?>
<Relationships xmlns="http://schemas.openxmlformats.org/package/2006/relationships"><Relationship Id="rId1" Type="http://schemas.openxmlformats.org/officeDocument/2006/relationships/hyperlink" Target="https://www.angelo.edu/live/files/18839-laboratory-spill-procedures"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B84651A-E8E1-4C70-AB0F-C0FAE8AC5635}"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2ACD8296-B01A-49D1-980B-06F006C34271}">
      <dgm:prSet/>
      <dgm:spPr>
        <a:solidFill>
          <a:srgbClr val="002060"/>
        </a:solidFill>
      </dgm:spPr>
      <dgm:t>
        <a:bodyPr/>
        <a:lstStyle/>
        <a:p>
          <a:r>
            <a:rPr lang="en-US" baseline="0" dirty="0"/>
            <a:t>Students who successfully complete this training will be able to:</a:t>
          </a:r>
          <a:endParaRPr lang="en-US" dirty="0"/>
        </a:p>
      </dgm:t>
    </dgm:pt>
    <dgm:pt modelId="{4C907B79-FB8E-4814-A178-5B64917C9C09}" type="parTrans" cxnId="{AC231252-248A-4443-B26A-6E2CB14B7A92}">
      <dgm:prSet/>
      <dgm:spPr/>
      <dgm:t>
        <a:bodyPr/>
        <a:lstStyle/>
        <a:p>
          <a:endParaRPr lang="en-US"/>
        </a:p>
      </dgm:t>
    </dgm:pt>
    <dgm:pt modelId="{9769A500-7E43-43E1-9F35-1823DADAF549}" type="sibTrans" cxnId="{AC231252-248A-4443-B26A-6E2CB14B7A92}">
      <dgm:prSet/>
      <dgm:spPr/>
      <dgm:t>
        <a:bodyPr/>
        <a:lstStyle/>
        <a:p>
          <a:endParaRPr lang="en-US"/>
        </a:p>
      </dgm:t>
    </dgm:pt>
    <dgm:pt modelId="{3F41FB75-1E04-4F9A-A1D0-0C741FA56B06}">
      <dgm:prSet/>
      <dgm:spPr>
        <a:solidFill>
          <a:srgbClr val="002060">
            <a:alpha val="90000"/>
          </a:srgbClr>
        </a:solidFill>
      </dgm:spPr>
      <dgm:t>
        <a:bodyPr/>
        <a:lstStyle/>
        <a:p>
          <a:r>
            <a:rPr lang="en-US" baseline="0" dirty="0">
              <a:solidFill>
                <a:schemeClr val="bg1"/>
              </a:solidFill>
            </a:rPr>
            <a:t>Properly</a:t>
          </a:r>
          <a:r>
            <a:rPr lang="en-US" b="1" baseline="0" dirty="0">
              <a:solidFill>
                <a:schemeClr val="bg1"/>
              </a:solidFill>
            </a:rPr>
            <a:t> </a:t>
          </a:r>
          <a:r>
            <a:rPr lang="en-US" baseline="0" dirty="0">
              <a:solidFill>
                <a:schemeClr val="bg1"/>
              </a:solidFill>
            </a:rPr>
            <a:t>handle, store and dispose of chemical substances</a:t>
          </a:r>
          <a:endParaRPr lang="en-US" dirty="0">
            <a:solidFill>
              <a:schemeClr val="bg1"/>
            </a:solidFill>
          </a:endParaRPr>
        </a:p>
      </dgm:t>
    </dgm:pt>
    <dgm:pt modelId="{C92310C1-EF9A-4419-B44D-0B1E74BBA6D5}" type="parTrans" cxnId="{0B0E4370-5338-4305-816D-4C20775EF222}">
      <dgm:prSet/>
      <dgm:spPr/>
      <dgm:t>
        <a:bodyPr/>
        <a:lstStyle/>
        <a:p>
          <a:endParaRPr lang="en-US"/>
        </a:p>
      </dgm:t>
    </dgm:pt>
    <dgm:pt modelId="{4FDAEF98-BF04-4638-BF08-9E1D903A4D26}" type="sibTrans" cxnId="{0B0E4370-5338-4305-816D-4C20775EF222}">
      <dgm:prSet/>
      <dgm:spPr/>
      <dgm:t>
        <a:bodyPr/>
        <a:lstStyle/>
        <a:p>
          <a:endParaRPr lang="en-US"/>
        </a:p>
      </dgm:t>
    </dgm:pt>
    <dgm:pt modelId="{659A4342-27D5-4377-A9C7-18023DEADC29}">
      <dgm:prSet/>
      <dgm:spPr>
        <a:solidFill>
          <a:srgbClr val="002060">
            <a:alpha val="90000"/>
          </a:srgbClr>
        </a:solidFill>
      </dgm:spPr>
      <dgm:t>
        <a:bodyPr/>
        <a:lstStyle/>
        <a:p>
          <a:r>
            <a:rPr lang="en-US" baseline="0" dirty="0">
              <a:solidFill>
                <a:schemeClr val="bg1"/>
              </a:solidFill>
            </a:rPr>
            <a:t>Apply risk assessment strategies in a laboratory setting</a:t>
          </a:r>
          <a:endParaRPr lang="en-US" dirty="0">
            <a:solidFill>
              <a:schemeClr val="bg1"/>
            </a:solidFill>
          </a:endParaRPr>
        </a:p>
      </dgm:t>
    </dgm:pt>
    <dgm:pt modelId="{2B477C37-3A7D-474F-9080-384778C82FE4}" type="parTrans" cxnId="{53C55C9E-EE35-4AAB-B1FF-CBED3916EB16}">
      <dgm:prSet/>
      <dgm:spPr/>
      <dgm:t>
        <a:bodyPr/>
        <a:lstStyle/>
        <a:p>
          <a:endParaRPr lang="en-US"/>
        </a:p>
      </dgm:t>
    </dgm:pt>
    <dgm:pt modelId="{53874C98-3BDB-4A28-8378-54A5797C987D}" type="sibTrans" cxnId="{53C55C9E-EE35-4AAB-B1FF-CBED3916EB16}">
      <dgm:prSet/>
      <dgm:spPr/>
      <dgm:t>
        <a:bodyPr/>
        <a:lstStyle/>
        <a:p>
          <a:endParaRPr lang="en-US"/>
        </a:p>
      </dgm:t>
    </dgm:pt>
    <dgm:pt modelId="{F420D578-0A08-49E0-B269-734F0DF2291B}">
      <dgm:prSet/>
      <dgm:spPr>
        <a:solidFill>
          <a:srgbClr val="002060">
            <a:alpha val="90000"/>
          </a:srgbClr>
        </a:solidFill>
      </dgm:spPr>
      <dgm:t>
        <a:bodyPr/>
        <a:lstStyle/>
        <a:p>
          <a:r>
            <a:rPr lang="en-US" baseline="0" dirty="0">
              <a:solidFill>
                <a:schemeClr val="bg1"/>
              </a:solidFill>
            </a:rPr>
            <a:t>Identify the chemical exposure routes</a:t>
          </a:r>
          <a:endParaRPr lang="en-US" dirty="0">
            <a:solidFill>
              <a:schemeClr val="bg1"/>
            </a:solidFill>
          </a:endParaRPr>
        </a:p>
      </dgm:t>
    </dgm:pt>
    <dgm:pt modelId="{18D41718-0665-4681-B796-2C7C36454295}" type="parTrans" cxnId="{7EE70062-BA6F-4FE5-BBB7-ECC2D51B6CE3}">
      <dgm:prSet/>
      <dgm:spPr/>
      <dgm:t>
        <a:bodyPr/>
        <a:lstStyle/>
        <a:p>
          <a:endParaRPr lang="en-US"/>
        </a:p>
      </dgm:t>
    </dgm:pt>
    <dgm:pt modelId="{945CCCB9-5F9B-45E8-A609-9881A245C149}" type="sibTrans" cxnId="{7EE70062-BA6F-4FE5-BBB7-ECC2D51B6CE3}">
      <dgm:prSet/>
      <dgm:spPr/>
      <dgm:t>
        <a:bodyPr/>
        <a:lstStyle/>
        <a:p>
          <a:endParaRPr lang="en-US"/>
        </a:p>
      </dgm:t>
    </dgm:pt>
    <dgm:pt modelId="{418AA2DE-F0BC-4ED4-B027-4FB7F68F1012}">
      <dgm:prSet/>
      <dgm:spPr>
        <a:solidFill>
          <a:srgbClr val="002060">
            <a:alpha val="90000"/>
          </a:srgbClr>
        </a:solidFill>
      </dgm:spPr>
      <dgm:t>
        <a:bodyPr/>
        <a:lstStyle/>
        <a:p>
          <a:r>
            <a:rPr lang="en-US" baseline="0" dirty="0">
              <a:solidFill>
                <a:schemeClr val="bg1"/>
              </a:solidFill>
            </a:rPr>
            <a:t>Properly prepare for work in the lab</a:t>
          </a:r>
          <a:endParaRPr lang="en-US" dirty="0">
            <a:solidFill>
              <a:schemeClr val="bg1"/>
            </a:solidFill>
          </a:endParaRPr>
        </a:p>
      </dgm:t>
    </dgm:pt>
    <dgm:pt modelId="{A9AF1800-0AF6-4DD7-ADDE-825C30B73592}" type="parTrans" cxnId="{34EC66BE-E018-49B6-927B-025451F43C69}">
      <dgm:prSet/>
      <dgm:spPr/>
      <dgm:t>
        <a:bodyPr/>
        <a:lstStyle/>
        <a:p>
          <a:endParaRPr lang="en-US"/>
        </a:p>
      </dgm:t>
    </dgm:pt>
    <dgm:pt modelId="{7B908317-E50A-40A8-B05E-058037C0A2E0}" type="sibTrans" cxnId="{34EC66BE-E018-49B6-927B-025451F43C69}">
      <dgm:prSet/>
      <dgm:spPr/>
      <dgm:t>
        <a:bodyPr/>
        <a:lstStyle/>
        <a:p>
          <a:endParaRPr lang="en-US"/>
        </a:p>
      </dgm:t>
    </dgm:pt>
    <dgm:pt modelId="{07084AF4-8F80-4174-868D-5AC2778E7978}">
      <dgm:prSet/>
      <dgm:spPr>
        <a:solidFill>
          <a:srgbClr val="002060">
            <a:alpha val="90000"/>
          </a:srgbClr>
        </a:solidFill>
      </dgm:spPr>
      <dgm:t>
        <a:bodyPr/>
        <a:lstStyle/>
        <a:p>
          <a:r>
            <a:rPr lang="en-US" baseline="0" dirty="0">
              <a:solidFill>
                <a:schemeClr val="bg1"/>
              </a:solidFill>
            </a:rPr>
            <a:t>Determine appropriate emergency responses and first aid procedures</a:t>
          </a:r>
          <a:endParaRPr lang="en-US" dirty="0">
            <a:solidFill>
              <a:schemeClr val="bg1"/>
            </a:solidFill>
          </a:endParaRPr>
        </a:p>
      </dgm:t>
    </dgm:pt>
    <dgm:pt modelId="{E41F242B-4DE9-4FD4-A8A0-FDC362E5081F}" type="parTrans" cxnId="{1180DA56-2CE4-4FE1-8D32-FB28E2E97CA6}">
      <dgm:prSet/>
      <dgm:spPr/>
      <dgm:t>
        <a:bodyPr/>
        <a:lstStyle/>
        <a:p>
          <a:endParaRPr lang="en-US"/>
        </a:p>
      </dgm:t>
    </dgm:pt>
    <dgm:pt modelId="{30A91A59-8DFB-4CA1-80F9-677DEF580236}" type="sibTrans" cxnId="{1180DA56-2CE4-4FE1-8D32-FB28E2E97CA6}">
      <dgm:prSet/>
      <dgm:spPr/>
      <dgm:t>
        <a:bodyPr/>
        <a:lstStyle/>
        <a:p>
          <a:endParaRPr lang="en-US"/>
        </a:p>
      </dgm:t>
    </dgm:pt>
    <dgm:pt modelId="{1F954F7E-231D-4664-9B85-6CED0E041E10}" type="pres">
      <dgm:prSet presAssocID="{2B84651A-E8E1-4C70-AB0F-C0FAE8AC5635}" presName="Name0" presStyleCnt="0">
        <dgm:presLayoutVars>
          <dgm:dir/>
          <dgm:animLvl val="lvl"/>
          <dgm:resizeHandles val="exact"/>
        </dgm:presLayoutVars>
      </dgm:prSet>
      <dgm:spPr/>
    </dgm:pt>
    <dgm:pt modelId="{D068C429-B349-4B0E-B288-F482243CE0CD}" type="pres">
      <dgm:prSet presAssocID="{2ACD8296-B01A-49D1-980B-06F006C34271}" presName="linNode" presStyleCnt="0"/>
      <dgm:spPr/>
    </dgm:pt>
    <dgm:pt modelId="{4B651B07-1259-4DD6-9FBB-6237CEBBEEE9}" type="pres">
      <dgm:prSet presAssocID="{2ACD8296-B01A-49D1-980B-06F006C34271}" presName="parentText" presStyleLbl="node1" presStyleIdx="0" presStyleCnt="1" custScaleY="87685">
        <dgm:presLayoutVars>
          <dgm:chMax val="1"/>
          <dgm:bulletEnabled val="1"/>
        </dgm:presLayoutVars>
      </dgm:prSet>
      <dgm:spPr/>
    </dgm:pt>
    <dgm:pt modelId="{681E9DF3-7DB6-4238-9081-9331ECE0BEF9}" type="pres">
      <dgm:prSet presAssocID="{2ACD8296-B01A-49D1-980B-06F006C34271}" presName="descendantText" presStyleLbl="alignAccFollowNode1" presStyleIdx="0" presStyleCnt="1">
        <dgm:presLayoutVars>
          <dgm:bulletEnabled val="1"/>
        </dgm:presLayoutVars>
      </dgm:prSet>
      <dgm:spPr/>
    </dgm:pt>
  </dgm:ptLst>
  <dgm:cxnLst>
    <dgm:cxn modelId="{F976C21E-844E-47EC-BE08-13543BC2AAFB}" type="presOf" srcId="{07084AF4-8F80-4174-868D-5AC2778E7978}" destId="{681E9DF3-7DB6-4238-9081-9331ECE0BEF9}" srcOrd="0" destOrd="4" presId="urn:microsoft.com/office/officeart/2005/8/layout/vList5"/>
    <dgm:cxn modelId="{5AF8FC1F-F856-4C42-A475-5E5A774124DA}" type="presOf" srcId="{F420D578-0A08-49E0-B269-734F0DF2291B}" destId="{681E9DF3-7DB6-4238-9081-9331ECE0BEF9}" srcOrd="0" destOrd="2" presId="urn:microsoft.com/office/officeart/2005/8/layout/vList5"/>
    <dgm:cxn modelId="{8C33E020-6061-4E57-8915-78B5DAECA441}" type="presOf" srcId="{659A4342-27D5-4377-A9C7-18023DEADC29}" destId="{681E9DF3-7DB6-4238-9081-9331ECE0BEF9}" srcOrd="0" destOrd="1" presId="urn:microsoft.com/office/officeart/2005/8/layout/vList5"/>
    <dgm:cxn modelId="{82325F2A-80F5-4EF1-A63A-A7A08838753D}" type="presOf" srcId="{3F41FB75-1E04-4F9A-A1D0-0C741FA56B06}" destId="{681E9DF3-7DB6-4238-9081-9331ECE0BEF9}" srcOrd="0" destOrd="0" presId="urn:microsoft.com/office/officeart/2005/8/layout/vList5"/>
    <dgm:cxn modelId="{7EE70062-BA6F-4FE5-BBB7-ECC2D51B6CE3}" srcId="{2ACD8296-B01A-49D1-980B-06F006C34271}" destId="{F420D578-0A08-49E0-B269-734F0DF2291B}" srcOrd="2" destOrd="0" parTransId="{18D41718-0665-4681-B796-2C7C36454295}" sibTransId="{945CCCB9-5F9B-45E8-A609-9881A245C149}"/>
    <dgm:cxn modelId="{0B0E4370-5338-4305-816D-4C20775EF222}" srcId="{2ACD8296-B01A-49D1-980B-06F006C34271}" destId="{3F41FB75-1E04-4F9A-A1D0-0C741FA56B06}" srcOrd="0" destOrd="0" parTransId="{C92310C1-EF9A-4419-B44D-0B1E74BBA6D5}" sibTransId="{4FDAEF98-BF04-4638-BF08-9E1D903A4D26}"/>
    <dgm:cxn modelId="{AC231252-248A-4443-B26A-6E2CB14B7A92}" srcId="{2B84651A-E8E1-4C70-AB0F-C0FAE8AC5635}" destId="{2ACD8296-B01A-49D1-980B-06F006C34271}" srcOrd="0" destOrd="0" parTransId="{4C907B79-FB8E-4814-A178-5B64917C9C09}" sibTransId="{9769A500-7E43-43E1-9F35-1823DADAF549}"/>
    <dgm:cxn modelId="{0A61AB72-1530-4891-890D-55F3BB5A40AF}" type="presOf" srcId="{2B84651A-E8E1-4C70-AB0F-C0FAE8AC5635}" destId="{1F954F7E-231D-4664-9B85-6CED0E041E10}" srcOrd="0" destOrd="0" presId="urn:microsoft.com/office/officeart/2005/8/layout/vList5"/>
    <dgm:cxn modelId="{1180DA56-2CE4-4FE1-8D32-FB28E2E97CA6}" srcId="{2ACD8296-B01A-49D1-980B-06F006C34271}" destId="{07084AF4-8F80-4174-868D-5AC2778E7978}" srcOrd="4" destOrd="0" parTransId="{E41F242B-4DE9-4FD4-A8A0-FDC362E5081F}" sibTransId="{30A91A59-8DFB-4CA1-80F9-677DEF580236}"/>
    <dgm:cxn modelId="{53C55C9E-EE35-4AAB-B1FF-CBED3916EB16}" srcId="{2ACD8296-B01A-49D1-980B-06F006C34271}" destId="{659A4342-27D5-4377-A9C7-18023DEADC29}" srcOrd="1" destOrd="0" parTransId="{2B477C37-3A7D-474F-9080-384778C82FE4}" sibTransId="{53874C98-3BDB-4A28-8378-54A5797C987D}"/>
    <dgm:cxn modelId="{34EC66BE-E018-49B6-927B-025451F43C69}" srcId="{2ACD8296-B01A-49D1-980B-06F006C34271}" destId="{418AA2DE-F0BC-4ED4-B027-4FB7F68F1012}" srcOrd="3" destOrd="0" parTransId="{A9AF1800-0AF6-4DD7-ADDE-825C30B73592}" sibTransId="{7B908317-E50A-40A8-B05E-058037C0A2E0}"/>
    <dgm:cxn modelId="{73BE8AD6-6364-49ED-A7B6-EA3546443147}" type="presOf" srcId="{2ACD8296-B01A-49D1-980B-06F006C34271}" destId="{4B651B07-1259-4DD6-9FBB-6237CEBBEEE9}" srcOrd="0" destOrd="0" presId="urn:microsoft.com/office/officeart/2005/8/layout/vList5"/>
    <dgm:cxn modelId="{0D6B3BEE-268E-44E8-90F7-5E172B0B7F2F}" type="presOf" srcId="{418AA2DE-F0BC-4ED4-B027-4FB7F68F1012}" destId="{681E9DF3-7DB6-4238-9081-9331ECE0BEF9}" srcOrd="0" destOrd="3" presId="urn:microsoft.com/office/officeart/2005/8/layout/vList5"/>
    <dgm:cxn modelId="{85F95EB2-270A-49D6-92CB-A0B16A4F3850}" type="presParOf" srcId="{1F954F7E-231D-4664-9B85-6CED0E041E10}" destId="{D068C429-B349-4B0E-B288-F482243CE0CD}" srcOrd="0" destOrd="0" presId="urn:microsoft.com/office/officeart/2005/8/layout/vList5"/>
    <dgm:cxn modelId="{8DFFE8B5-97FF-47E1-B893-2A7E500D0C91}" type="presParOf" srcId="{D068C429-B349-4B0E-B288-F482243CE0CD}" destId="{4B651B07-1259-4DD6-9FBB-6237CEBBEEE9}" srcOrd="0" destOrd="0" presId="urn:microsoft.com/office/officeart/2005/8/layout/vList5"/>
    <dgm:cxn modelId="{461AF8DC-891D-4A7D-8A60-D8FB0ACBE495}" type="presParOf" srcId="{D068C429-B349-4B0E-B288-F482243CE0CD}" destId="{681E9DF3-7DB6-4238-9081-9331ECE0BEF9}"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48573DE-1D88-4328-89D8-ABE02DC3B76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72DEE03-5929-439E-8FD1-67B2E2CCDC81}">
      <dgm:prSet/>
      <dgm:spPr>
        <a:solidFill>
          <a:srgbClr val="002060"/>
        </a:solidFill>
      </dgm:spPr>
      <dgm:t>
        <a:bodyPr/>
        <a:lstStyle/>
        <a:p>
          <a:r>
            <a:rPr lang="en-US" baseline="0" dirty="0"/>
            <a:t>Safety must be important to laboratory administrators, workers, and students</a:t>
          </a:r>
          <a:endParaRPr lang="en-US" dirty="0"/>
        </a:p>
      </dgm:t>
    </dgm:pt>
    <dgm:pt modelId="{FC004076-BEA3-46FD-8814-4D2D95D7E7B1}" type="parTrans" cxnId="{B413FB93-36CC-4855-BEF3-9D78F8CC8F89}">
      <dgm:prSet/>
      <dgm:spPr/>
      <dgm:t>
        <a:bodyPr/>
        <a:lstStyle/>
        <a:p>
          <a:endParaRPr lang="en-US"/>
        </a:p>
      </dgm:t>
    </dgm:pt>
    <dgm:pt modelId="{573BAB7A-35C7-427E-98E1-E2A530FE3A57}" type="sibTrans" cxnId="{B413FB93-36CC-4855-BEF3-9D78F8CC8F89}">
      <dgm:prSet/>
      <dgm:spPr/>
      <dgm:t>
        <a:bodyPr/>
        <a:lstStyle/>
        <a:p>
          <a:endParaRPr lang="en-US"/>
        </a:p>
      </dgm:t>
    </dgm:pt>
    <dgm:pt modelId="{EB0F7C76-DF12-41F5-8BD5-DC1ABDF926FA}">
      <dgm:prSet/>
      <dgm:spPr>
        <a:solidFill>
          <a:srgbClr val="002060"/>
        </a:solidFill>
      </dgm:spPr>
      <dgm:t>
        <a:bodyPr/>
        <a:lstStyle/>
        <a:p>
          <a:r>
            <a:rPr lang="en-US" baseline="0" dirty="0"/>
            <a:t>Safety and health must be incorporated into laboratory processes</a:t>
          </a:r>
          <a:endParaRPr lang="en-US" dirty="0"/>
        </a:p>
      </dgm:t>
    </dgm:pt>
    <dgm:pt modelId="{ECBC515C-64FE-4DF8-87E7-882E3AE3269E}" type="parTrans" cxnId="{471F8EF8-55A7-4566-9468-69FF40BB76F1}">
      <dgm:prSet/>
      <dgm:spPr/>
      <dgm:t>
        <a:bodyPr/>
        <a:lstStyle/>
        <a:p>
          <a:endParaRPr lang="en-US"/>
        </a:p>
      </dgm:t>
    </dgm:pt>
    <dgm:pt modelId="{6D306E3B-EA94-4E47-80F7-D606C73731E5}" type="sibTrans" cxnId="{471F8EF8-55A7-4566-9468-69FF40BB76F1}">
      <dgm:prSet/>
      <dgm:spPr/>
      <dgm:t>
        <a:bodyPr/>
        <a:lstStyle/>
        <a:p>
          <a:endParaRPr lang="en-US"/>
        </a:p>
      </dgm:t>
    </dgm:pt>
    <dgm:pt modelId="{67A56961-2380-4ECB-949C-60560D3E8117}">
      <dgm:prSet/>
      <dgm:spPr>
        <a:solidFill>
          <a:srgbClr val="002060"/>
        </a:solidFill>
      </dgm:spPr>
      <dgm:t>
        <a:bodyPr/>
        <a:lstStyle/>
        <a:p>
          <a:r>
            <a:rPr lang="en-US" baseline="0" dirty="0"/>
            <a:t>Nurture basic attitudes and habits of prudent behavior</a:t>
          </a:r>
          <a:endParaRPr lang="en-US" dirty="0"/>
        </a:p>
      </dgm:t>
    </dgm:pt>
    <dgm:pt modelId="{B6642D9B-9F7A-4EA0-95EC-924EAC7FBDA2}" type="parTrans" cxnId="{FCEB0C5D-ECA6-4A5C-BFDA-EC7F072CA83B}">
      <dgm:prSet/>
      <dgm:spPr/>
      <dgm:t>
        <a:bodyPr/>
        <a:lstStyle/>
        <a:p>
          <a:endParaRPr lang="en-US"/>
        </a:p>
      </dgm:t>
    </dgm:pt>
    <dgm:pt modelId="{CE1465C2-9A55-4E10-809E-EF738B5D4781}" type="sibTrans" cxnId="{FCEB0C5D-ECA6-4A5C-BFDA-EC7F072CA83B}">
      <dgm:prSet/>
      <dgm:spPr/>
      <dgm:t>
        <a:bodyPr/>
        <a:lstStyle/>
        <a:p>
          <a:endParaRPr lang="en-US"/>
        </a:p>
      </dgm:t>
    </dgm:pt>
    <dgm:pt modelId="{D6ED4B81-81F8-46D3-8C08-9968ACE5F69D}">
      <dgm:prSet/>
      <dgm:spPr>
        <a:solidFill>
          <a:srgbClr val="002060"/>
        </a:solidFill>
      </dgm:spPr>
      <dgm:t>
        <a:bodyPr/>
        <a:lstStyle/>
        <a:p>
          <a:r>
            <a:rPr lang="en-US" baseline="0" dirty="0"/>
            <a:t>Consider the health, physical, and environmental hazards to be used</a:t>
          </a:r>
          <a:endParaRPr lang="en-US" dirty="0"/>
        </a:p>
      </dgm:t>
    </dgm:pt>
    <dgm:pt modelId="{B0A1F41C-FBAA-4FE6-947C-752ADC60C4B7}" type="parTrans" cxnId="{FFEDC927-8717-463A-BAF4-578A7946B281}">
      <dgm:prSet/>
      <dgm:spPr/>
      <dgm:t>
        <a:bodyPr/>
        <a:lstStyle/>
        <a:p>
          <a:endParaRPr lang="en-US"/>
        </a:p>
      </dgm:t>
    </dgm:pt>
    <dgm:pt modelId="{47EC6540-5434-40A2-895A-6DB41E1ACC5A}" type="sibTrans" cxnId="{FFEDC927-8717-463A-BAF4-578A7946B281}">
      <dgm:prSet/>
      <dgm:spPr/>
      <dgm:t>
        <a:bodyPr/>
        <a:lstStyle/>
        <a:p>
          <a:endParaRPr lang="en-US"/>
        </a:p>
      </dgm:t>
    </dgm:pt>
    <dgm:pt modelId="{6E5072A7-C0AB-4A73-A197-6404805B39C2}">
      <dgm:prSet/>
      <dgm:spPr>
        <a:solidFill>
          <a:srgbClr val="002060"/>
        </a:solidFill>
      </dgm:spPr>
      <dgm:t>
        <a:bodyPr/>
        <a:lstStyle/>
        <a:p>
          <a:r>
            <a:rPr lang="en-US" baseline="0" dirty="0"/>
            <a:t>Develop a culture of habitual risk assessment, planning, and considering of worst case scenarios</a:t>
          </a:r>
          <a:endParaRPr lang="en-US" dirty="0"/>
        </a:p>
      </dgm:t>
    </dgm:pt>
    <dgm:pt modelId="{ACE96EB1-68EB-4C56-831B-17073657DCE2}" type="parTrans" cxnId="{33282837-9080-4994-A024-0ADB4383BF47}">
      <dgm:prSet/>
      <dgm:spPr/>
      <dgm:t>
        <a:bodyPr/>
        <a:lstStyle/>
        <a:p>
          <a:endParaRPr lang="en-US"/>
        </a:p>
      </dgm:t>
    </dgm:pt>
    <dgm:pt modelId="{87BEBF9F-8087-4786-9B95-A23D9D8F389F}" type="sibTrans" cxnId="{33282837-9080-4994-A024-0ADB4383BF47}">
      <dgm:prSet/>
      <dgm:spPr/>
      <dgm:t>
        <a:bodyPr/>
        <a:lstStyle/>
        <a:p>
          <a:endParaRPr lang="en-US"/>
        </a:p>
      </dgm:t>
    </dgm:pt>
    <dgm:pt modelId="{5688A131-C77F-4531-A684-ABA700D0F92C}" type="pres">
      <dgm:prSet presAssocID="{D48573DE-1D88-4328-89D8-ABE02DC3B769}" presName="linear" presStyleCnt="0">
        <dgm:presLayoutVars>
          <dgm:animLvl val="lvl"/>
          <dgm:resizeHandles val="exact"/>
        </dgm:presLayoutVars>
      </dgm:prSet>
      <dgm:spPr/>
    </dgm:pt>
    <dgm:pt modelId="{720F110B-28C8-45B4-9F36-55732013C09D}" type="pres">
      <dgm:prSet presAssocID="{B72DEE03-5929-439E-8FD1-67B2E2CCDC81}" presName="parentText" presStyleLbl="node1" presStyleIdx="0" presStyleCnt="5">
        <dgm:presLayoutVars>
          <dgm:chMax val="0"/>
          <dgm:bulletEnabled val="1"/>
        </dgm:presLayoutVars>
      </dgm:prSet>
      <dgm:spPr/>
    </dgm:pt>
    <dgm:pt modelId="{35A6DD99-7CDC-434F-B5B2-3B1DF09F3B1A}" type="pres">
      <dgm:prSet presAssocID="{573BAB7A-35C7-427E-98E1-E2A530FE3A57}" presName="spacer" presStyleCnt="0"/>
      <dgm:spPr/>
    </dgm:pt>
    <dgm:pt modelId="{EA372A74-E775-4EC5-8F51-879E0C3D2182}" type="pres">
      <dgm:prSet presAssocID="{EB0F7C76-DF12-41F5-8BD5-DC1ABDF926FA}" presName="parentText" presStyleLbl="node1" presStyleIdx="1" presStyleCnt="5">
        <dgm:presLayoutVars>
          <dgm:chMax val="0"/>
          <dgm:bulletEnabled val="1"/>
        </dgm:presLayoutVars>
      </dgm:prSet>
      <dgm:spPr/>
    </dgm:pt>
    <dgm:pt modelId="{79BF6649-94EF-43D8-AD9D-F409BF87FB60}" type="pres">
      <dgm:prSet presAssocID="{6D306E3B-EA94-4E47-80F7-D606C73731E5}" presName="spacer" presStyleCnt="0"/>
      <dgm:spPr/>
    </dgm:pt>
    <dgm:pt modelId="{33A2873E-6D8E-4486-96AE-D0BA8F31379D}" type="pres">
      <dgm:prSet presAssocID="{67A56961-2380-4ECB-949C-60560D3E8117}" presName="parentText" presStyleLbl="node1" presStyleIdx="2" presStyleCnt="5">
        <dgm:presLayoutVars>
          <dgm:chMax val="0"/>
          <dgm:bulletEnabled val="1"/>
        </dgm:presLayoutVars>
      </dgm:prSet>
      <dgm:spPr/>
    </dgm:pt>
    <dgm:pt modelId="{E5350EE4-DBB9-4D3D-92CA-8A207F7ECCD4}" type="pres">
      <dgm:prSet presAssocID="{CE1465C2-9A55-4E10-809E-EF738B5D4781}" presName="spacer" presStyleCnt="0"/>
      <dgm:spPr/>
    </dgm:pt>
    <dgm:pt modelId="{6CA52F1D-E50F-4DB8-A004-42AC0DF155EB}" type="pres">
      <dgm:prSet presAssocID="{D6ED4B81-81F8-46D3-8C08-9968ACE5F69D}" presName="parentText" presStyleLbl="node1" presStyleIdx="3" presStyleCnt="5">
        <dgm:presLayoutVars>
          <dgm:chMax val="0"/>
          <dgm:bulletEnabled val="1"/>
        </dgm:presLayoutVars>
      </dgm:prSet>
      <dgm:spPr/>
    </dgm:pt>
    <dgm:pt modelId="{39040E88-4C59-4F92-BE5C-E37DFFAA5B43}" type="pres">
      <dgm:prSet presAssocID="{47EC6540-5434-40A2-895A-6DB41E1ACC5A}" presName="spacer" presStyleCnt="0"/>
      <dgm:spPr/>
    </dgm:pt>
    <dgm:pt modelId="{51331F9F-35D1-4AF3-9FC8-487F448D2E3D}" type="pres">
      <dgm:prSet presAssocID="{6E5072A7-C0AB-4A73-A197-6404805B39C2}" presName="parentText" presStyleLbl="node1" presStyleIdx="4" presStyleCnt="5">
        <dgm:presLayoutVars>
          <dgm:chMax val="0"/>
          <dgm:bulletEnabled val="1"/>
        </dgm:presLayoutVars>
      </dgm:prSet>
      <dgm:spPr/>
    </dgm:pt>
  </dgm:ptLst>
  <dgm:cxnLst>
    <dgm:cxn modelId="{9EC98619-24C6-4643-AD43-196BA4EAEB0B}" type="presOf" srcId="{D48573DE-1D88-4328-89D8-ABE02DC3B769}" destId="{5688A131-C77F-4531-A684-ABA700D0F92C}" srcOrd="0" destOrd="0" presId="urn:microsoft.com/office/officeart/2005/8/layout/vList2"/>
    <dgm:cxn modelId="{B90FA224-F3CF-46CF-999E-F38F5A59DD80}" type="presOf" srcId="{EB0F7C76-DF12-41F5-8BD5-DC1ABDF926FA}" destId="{EA372A74-E775-4EC5-8F51-879E0C3D2182}" srcOrd="0" destOrd="0" presId="urn:microsoft.com/office/officeart/2005/8/layout/vList2"/>
    <dgm:cxn modelId="{FFEDC927-8717-463A-BAF4-578A7946B281}" srcId="{D48573DE-1D88-4328-89D8-ABE02DC3B769}" destId="{D6ED4B81-81F8-46D3-8C08-9968ACE5F69D}" srcOrd="3" destOrd="0" parTransId="{B0A1F41C-FBAA-4FE6-947C-752ADC60C4B7}" sibTransId="{47EC6540-5434-40A2-895A-6DB41E1ACC5A}"/>
    <dgm:cxn modelId="{33282837-9080-4994-A024-0ADB4383BF47}" srcId="{D48573DE-1D88-4328-89D8-ABE02DC3B769}" destId="{6E5072A7-C0AB-4A73-A197-6404805B39C2}" srcOrd="4" destOrd="0" parTransId="{ACE96EB1-68EB-4C56-831B-17073657DCE2}" sibTransId="{87BEBF9F-8087-4786-9B95-A23D9D8F389F}"/>
    <dgm:cxn modelId="{FCEB0C5D-ECA6-4A5C-BFDA-EC7F072CA83B}" srcId="{D48573DE-1D88-4328-89D8-ABE02DC3B769}" destId="{67A56961-2380-4ECB-949C-60560D3E8117}" srcOrd="2" destOrd="0" parTransId="{B6642D9B-9F7A-4EA0-95EC-924EAC7FBDA2}" sibTransId="{CE1465C2-9A55-4E10-809E-EF738B5D4781}"/>
    <dgm:cxn modelId="{0724086A-C742-45A1-A573-C4AB1E663CE9}" type="presOf" srcId="{67A56961-2380-4ECB-949C-60560D3E8117}" destId="{33A2873E-6D8E-4486-96AE-D0BA8F31379D}" srcOrd="0" destOrd="0" presId="urn:microsoft.com/office/officeart/2005/8/layout/vList2"/>
    <dgm:cxn modelId="{E2D2F66A-E83E-4E8F-94C5-DA6855883FE0}" type="presOf" srcId="{B72DEE03-5929-439E-8FD1-67B2E2CCDC81}" destId="{720F110B-28C8-45B4-9F36-55732013C09D}" srcOrd="0" destOrd="0" presId="urn:microsoft.com/office/officeart/2005/8/layout/vList2"/>
    <dgm:cxn modelId="{B413FB93-36CC-4855-BEF3-9D78F8CC8F89}" srcId="{D48573DE-1D88-4328-89D8-ABE02DC3B769}" destId="{B72DEE03-5929-439E-8FD1-67B2E2CCDC81}" srcOrd="0" destOrd="0" parTransId="{FC004076-BEA3-46FD-8814-4D2D95D7E7B1}" sibTransId="{573BAB7A-35C7-427E-98E1-E2A530FE3A57}"/>
    <dgm:cxn modelId="{D1859AD0-7DDC-4160-A68F-323C9EAEBC93}" type="presOf" srcId="{6E5072A7-C0AB-4A73-A197-6404805B39C2}" destId="{51331F9F-35D1-4AF3-9FC8-487F448D2E3D}" srcOrd="0" destOrd="0" presId="urn:microsoft.com/office/officeart/2005/8/layout/vList2"/>
    <dgm:cxn modelId="{1BA88EE8-ABB9-497E-BF0C-DE33AF8A90C8}" type="presOf" srcId="{D6ED4B81-81F8-46D3-8C08-9968ACE5F69D}" destId="{6CA52F1D-E50F-4DB8-A004-42AC0DF155EB}" srcOrd="0" destOrd="0" presId="urn:microsoft.com/office/officeart/2005/8/layout/vList2"/>
    <dgm:cxn modelId="{471F8EF8-55A7-4566-9468-69FF40BB76F1}" srcId="{D48573DE-1D88-4328-89D8-ABE02DC3B769}" destId="{EB0F7C76-DF12-41F5-8BD5-DC1ABDF926FA}" srcOrd="1" destOrd="0" parTransId="{ECBC515C-64FE-4DF8-87E7-882E3AE3269E}" sibTransId="{6D306E3B-EA94-4E47-80F7-D606C73731E5}"/>
    <dgm:cxn modelId="{FDDB26A1-E800-423C-B744-0BD98EF44B91}" type="presParOf" srcId="{5688A131-C77F-4531-A684-ABA700D0F92C}" destId="{720F110B-28C8-45B4-9F36-55732013C09D}" srcOrd="0" destOrd="0" presId="urn:microsoft.com/office/officeart/2005/8/layout/vList2"/>
    <dgm:cxn modelId="{FB8C3296-72CB-4FA4-92BA-2DF30E1713F7}" type="presParOf" srcId="{5688A131-C77F-4531-A684-ABA700D0F92C}" destId="{35A6DD99-7CDC-434F-B5B2-3B1DF09F3B1A}" srcOrd="1" destOrd="0" presId="urn:microsoft.com/office/officeart/2005/8/layout/vList2"/>
    <dgm:cxn modelId="{A6DA4F17-1B6E-4725-9247-18EB2A34C26B}" type="presParOf" srcId="{5688A131-C77F-4531-A684-ABA700D0F92C}" destId="{EA372A74-E775-4EC5-8F51-879E0C3D2182}" srcOrd="2" destOrd="0" presId="urn:microsoft.com/office/officeart/2005/8/layout/vList2"/>
    <dgm:cxn modelId="{DF9EC7E0-64A9-4898-AB6A-104733744BDA}" type="presParOf" srcId="{5688A131-C77F-4531-A684-ABA700D0F92C}" destId="{79BF6649-94EF-43D8-AD9D-F409BF87FB60}" srcOrd="3" destOrd="0" presId="urn:microsoft.com/office/officeart/2005/8/layout/vList2"/>
    <dgm:cxn modelId="{B1E20A69-3C5D-4335-A96C-44E4D8EDC9C4}" type="presParOf" srcId="{5688A131-C77F-4531-A684-ABA700D0F92C}" destId="{33A2873E-6D8E-4486-96AE-D0BA8F31379D}" srcOrd="4" destOrd="0" presId="urn:microsoft.com/office/officeart/2005/8/layout/vList2"/>
    <dgm:cxn modelId="{ED138A6A-6CF5-45E7-B6B3-C621853858AE}" type="presParOf" srcId="{5688A131-C77F-4531-A684-ABA700D0F92C}" destId="{E5350EE4-DBB9-4D3D-92CA-8A207F7ECCD4}" srcOrd="5" destOrd="0" presId="urn:microsoft.com/office/officeart/2005/8/layout/vList2"/>
    <dgm:cxn modelId="{2BD8D823-777D-4958-BD5C-A0830CC8A062}" type="presParOf" srcId="{5688A131-C77F-4531-A684-ABA700D0F92C}" destId="{6CA52F1D-E50F-4DB8-A004-42AC0DF155EB}" srcOrd="6" destOrd="0" presId="urn:microsoft.com/office/officeart/2005/8/layout/vList2"/>
    <dgm:cxn modelId="{BAD34634-DA5D-452F-A509-0D179000810D}" type="presParOf" srcId="{5688A131-C77F-4531-A684-ABA700D0F92C}" destId="{39040E88-4C59-4F92-BE5C-E37DFFAA5B43}" srcOrd="7" destOrd="0" presId="urn:microsoft.com/office/officeart/2005/8/layout/vList2"/>
    <dgm:cxn modelId="{D51FEFB4-3478-4E50-A3B3-BD015696565D}" type="presParOf" srcId="{5688A131-C77F-4531-A684-ABA700D0F92C}" destId="{51331F9F-35D1-4AF3-9FC8-487F448D2E3D}"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6493D6E-3B92-425D-A576-5C5F04E17F08}"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FFE4E7C7-4FA8-4AE5-A7A7-B73295F5A839}">
      <dgm:prSet/>
      <dgm:spPr>
        <a:solidFill>
          <a:srgbClr val="002060"/>
        </a:solidFill>
      </dgm:spPr>
      <dgm:t>
        <a:bodyPr/>
        <a:lstStyle/>
        <a:p>
          <a:pPr algn="ctr"/>
          <a:r>
            <a:rPr lang="en-US" i="1"/>
            <a:t>General and specific plans contain more detailed information and complement each other to improve the safety and health of students, faculty, and staff, and support a strong learning environment</a:t>
          </a:r>
          <a:endParaRPr lang="en-US"/>
        </a:p>
      </dgm:t>
    </dgm:pt>
    <dgm:pt modelId="{9B2143FF-0D0B-480B-97AD-E87A566528D7}" type="parTrans" cxnId="{906A8ED9-B1BE-49F3-AC60-265254EB843C}">
      <dgm:prSet/>
      <dgm:spPr/>
      <dgm:t>
        <a:bodyPr/>
        <a:lstStyle/>
        <a:p>
          <a:pPr algn="ctr"/>
          <a:endParaRPr lang="en-US"/>
        </a:p>
      </dgm:t>
    </dgm:pt>
    <dgm:pt modelId="{4F42BA94-DC3A-4B51-83F0-F177DD08AB24}" type="sibTrans" cxnId="{906A8ED9-B1BE-49F3-AC60-265254EB843C}">
      <dgm:prSet/>
      <dgm:spPr/>
      <dgm:t>
        <a:bodyPr/>
        <a:lstStyle/>
        <a:p>
          <a:pPr algn="ctr"/>
          <a:endParaRPr lang="en-US"/>
        </a:p>
      </dgm:t>
    </dgm:pt>
    <dgm:pt modelId="{DFEE9366-B502-4521-B47D-A8B2C9E162A7}" type="pres">
      <dgm:prSet presAssocID="{16493D6E-3B92-425D-A576-5C5F04E17F08}" presName="linear" presStyleCnt="0">
        <dgm:presLayoutVars>
          <dgm:animLvl val="lvl"/>
          <dgm:resizeHandles val="exact"/>
        </dgm:presLayoutVars>
      </dgm:prSet>
      <dgm:spPr/>
    </dgm:pt>
    <dgm:pt modelId="{898E6B72-3E1C-4E19-AC72-CD864494B982}" type="pres">
      <dgm:prSet presAssocID="{FFE4E7C7-4FA8-4AE5-A7A7-B73295F5A839}" presName="parentText" presStyleLbl="node1" presStyleIdx="0" presStyleCnt="1" custLinFactNeighborX="-3510" custLinFactNeighborY="-3704">
        <dgm:presLayoutVars>
          <dgm:chMax val="0"/>
          <dgm:bulletEnabled val="1"/>
        </dgm:presLayoutVars>
      </dgm:prSet>
      <dgm:spPr/>
    </dgm:pt>
  </dgm:ptLst>
  <dgm:cxnLst>
    <dgm:cxn modelId="{8F0D115C-2488-4AB3-BF90-D64A94B372B2}" type="presOf" srcId="{16493D6E-3B92-425D-A576-5C5F04E17F08}" destId="{DFEE9366-B502-4521-B47D-A8B2C9E162A7}" srcOrd="0" destOrd="0" presId="urn:microsoft.com/office/officeart/2005/8/layout/vList2"/>
    <dgm:cxn modelId="{600FF750-A7E4-4128-BC5D-7FCF49832BD4}" type="presOf" srcId="{FFE4E7C7-4FA8-4AE5-A7A7-B73295F5A839}" destId="{898E6B72-3E1C-4E19-AC72-CD864494B982}" srcOrd="0" destOrd="0" presId="urn:microsoft.com/office/officeart/2005/8/layout/vList2"/>
    <dgm:cxn modelId="{906A8ED9-B1BE-49F3-AC60-265254EB843C}" srcId="{16493D6E-3B92-425D-A576-5C5F04E17F08}" destId="{FFE4E7C7-4FA8-4AE5-A7A7-B73295F5A839}" srcOrd="0" destOrd="0" parTransId="{9B2143FF-0D0B-480B-97AD-E87A566528D7}" sibTransId="{4F42BA94-DC3A-4B51-83F0-F177DD08AB24}"/>
    <dgm:cxn modelId="{5143B8C3-EBB8-4BA4-9816-0EA0C92F0590}" type="presParOf" srcId="{DFEE9366-B502-4521-B47D-A8B2C9E162A7}" destId="{898E6B72-3E1C-4E19-AC72-CD864494B98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DFF6F94-BDE8-4206-9F92-7B167BB53F63}"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F09EE2CB-8D02-4ADE-BCEC-04657E8F4B7B}">
      <dgm:prSet custT="1"/>
      <dgm:spPr>
        <a:solidFill>
          <a:srgbClr val="002060"/>
        </a:solidFill>
      </dgm:spPr>
      <dgm:t>
        <a:bodyPr/>
        <a:lstStyle/>
        <a:p>
          <a:r>
            <a:rPr lang="en-US" sz="1600" baseline="0"/>
            <a:t>Do not work in a laboratory alone or without supervision</a:t>
          </a:r>
          <a:endParaRPr lang="en-US" sz="1600"/>
        </a:p>
      </dgm:t>
    </dgm:pt>
    <dgm:pt modelId="{CFE64DF2-F399-4192-A851-199BFDE77FCB}" type="parTrans" cxnId="{60B04990-CCF6-4CC9-AC6B-00833E2E9D96}">
      <dgm:prSet/>
      <dgm:spPr/>
      <dgm:t>
        <a:bodyPr/>
        <a:lstStyle/>
        <a:p>
          <a:endParaRPr lang="en-US"/>
        </a:p>
      </dgm:t>
    </dgm:pt>
    <dgm:pt modelId="{764F6B78-44DA-4518-874B-FBA397B9EB52}" type="sibTrans" cxnId="{60B04990-CCF6-4CC9-AC6B-00833E2E9D96}">
      <dgm:prSet/>
      <dgm:spPr/>
      <dgm:t>
        <a:bodyPr/>
        <a:lstStyle/>
        <a:p>
          <a:endParaRPr lang="en-US"/>
        </a:p>
      </dgm:t>
    </dgm:pt>
    <dgm:pt modelId="{46926729-C291-4FD4-8E02-AF6BC1D5EB53}">
      <dgm:prSet custT="1"/>
      <dgm:spPr>
        <a:solidFill>
          <a:srgbClr val="002060"/>
        </a:solidFill>
      </dgm:spPr>
      <dgm:t>
        <a:bodyPr/>
        <a:lstStyle/>
        <a:p>
          <a:r>
            <a:rPr lang="en-US" sz="1600" baseline="0" dirty="0"/>
            <a:t>Perform experiments or work precisely as directed by a lab supervisor</a:t>
          </a:r>
          <a:endParaRPr lang="en-US" sz="1600" dirty="0"/>
        </a:p>
      </dgm:t>
    </dgm:pt>
    <dgm:pt modelId="{2B762F2C-D6C4-44FA-9FA3-C49CDC5EB270}" type="parTrans" cxnId="{C3AF7A94-28DE-40CA-AF93-3F353EF6A30A}">
      <dgm:prSet/>
      <dgm:spPr/>
      <dgm:t>
        <a:bodyPr/>
        <a:lstStyle/>
        <a:p>
          <a:endParaRPr lang="en-US"/>
        </a:p>
      </dgm:t>
    </dgm:pt>
    <dgm:pt modelId="{DF7442F2-05CA-43F5-AF66-F29454B32833}" type="sibTrans" cxnId="{C3AF7A94-28DE-40CA-AF93-3F353EF6A30A}">
      <dgm:prSet/>
      <dgm:spPr/>
      <dgm:t>
        <a:bodyPr/>
        <a:lstStyle/>
        <a:p>
          <a:endParaRPr lang="en-US"/>
        </a:p>
      </dgm:t>
    </dgm:pt>
    <dgm:pt modelId="{83E4CFD6-8C82-4B08-B365-F9C059BCB6C1}">
      <dgm:prSet custT="1"/>
      <dgm:spPr>
        <a:solidFill>
          <a:srgbClr val="002060"/>
        </a:solidFill>
      </dgm:spPr>
      <dgm:t>
        <a:bodyPr/>
        <a:lstStyle/>
        <a:p>
          <a:r>
            <a:rPr lang="en-US" sz="1600" baseline="0" dirty="0"/>
            <a:t>Immediately report spills, accidents, or injuries to a supervisor</a:t>
          </a:r>
          <a:endParaRPr lang="en-US" sz="1600" dirty="0"/>
        </a:p>
      </dgm:t>
    </dgm:pt>
    <dgm:pt modelId="{CAB71AF5-F825-4333-8E16-65E9EAE756F0}" type="parTrans" cxnId="{68B5FBD6-280A-4B00-BD96-B87B33019890}">
      <dgm:prSet/>
      <dgm:spPr/>
      <dgm:t>
        <a:bodyPr/>
        <a:lstStyle/>
        <a:p>
          <a:endParaRPr lang="en-US"/>
        </a:p>
      </dgm:t>
    </dgm:pt>
    <dgm:pt modelId="{A6C4E67B-D3CE-4045-BF70-28C67B15E837}" type="sibTrans" cxnId="{68B5FBD6-280A-4B00-BD96-B87B33019890}">
      <dgm:prSet/>
      <dgm:spPr/>
      <dgm:t>
        <a:bodyPr/>
        <a:lstStyle/>
        <a:p>
          <a:endParaRPr lang="en-US"/>
        </a:p>
      </dgm:t>
    </dgm:pt>
    <dgm:pt modelId="{19FC90A2-1F1D-4F5A-9AC2-B3294F39B06B}">
      <dgm:prSet custT="1"/>
      <dgm:spPr>
        <a:solidFill>
          <a:srgbClr val="002060"/>
        </a:solidFill>
      </dgm:spPr>
      <dgm:t>
        <a:bodyPr/>
        <a:lstStyle/>
        <a:p>
          <a:r>
            <a:rPr lang="en-US" sz="1600" baseline="0" dirty="0"/>
            <a:t>Do not leave experiments unattended unless directed by a supervisor</a:t>
          </a:r>
          <a:endParaRPr lang="en-US" sz="1600" dirty="0"/>
        </a:p>
      </dgm:t>
    </dgm:pt>
    <dgm:pt modelId="{BB0C1BE0-C7C8-4C2C-BE8B-E0386577E7C5}" type="parTrans" cxnId="{0BAC9B66-7FAB-446F-AB60-74280E933688}">
      <dgm:prSet/>
      <dgm:spPr/>
      <dgm:t>
        <a:bodyPr/>
        <a:lstStyle/>
        <a:p>
          <a:endParaRPr lang="en-US"/>
        </a:p>
      </dgm:t>
    </dgm:pt>
    <dgm:pt modelId="{365F13EE-9DEE-4432-9B48-4451D49B8FD8}" type="sibTrans" cxnId="{0BAC9B66-7FAB-446F-AB60-74280E933688}">
      <dgm:prSet/>
      <dgm:spPr/>
      <dgm:t>
        <a:bodyPr/>
        <a:lstStyle/>
        <a:p>
          <a:endParaRPr lang="en-US"/>
        </a:p>
      </dgm:t>
    </dgm:pt>
    <dgm:pt modelId="{B9A71A5A-A28A-42FD-BBA9-25EF838667E2}">
      <dgm:prSet custT="1"/>
      <dgm:spPr>
        <a:solidFill>
          <a:srgbClr val="002060"/>
        </a:solidFill>
      </dgm:spPr>
      <dgm:t>
        <a:bodyPr/>
        <a:lstStyle/>
        <a:p>
          <a:r>
            <a:rPr lang="en-US" sz="1600" baseline="0" dirty="0"/>
            <a:t>Do not remove any equipment or chemicals from the laboratory unless directed by a lab supervisor</a:t>
          </a:r>
          <a:endParaRPr lang="en-US" sz="1600" dirty="0"/>
        </a:p>
      </dgm:t>
    </dgm:pt>
    <dgm:pt modelId="{410DB055-9478-4036-A7B6-CF3ECCB96764}" type="parTrans" cxnId="{0F54BD65-3DC1-44D5-A874-DED236C11810}">
      <dgm:prSet/>
      <dgm:spPr/>
      <dgm:t>
        <a:bodyPr/>
        <a:lstStyle/>
        <a:p>
          <a:endParaRPr lang="en-US"/>
        </a:p>
      </dgm:t>
    </dgm:pt>
    <dgm:pt modelId="{D706FCFD-B62C-45D3-8EB8-EBA1CB8F8CEF}" type="sibTrans" cxnId="{0F54BD65-3DC1-44D5-A874-DED236C11810}">
      <dgm:prSet/>
      <dgm:spPr/>
      <dgm:t>
        <a:bodyPr/>
        <a:lstStyle/>
        <a:p>
          <a:endParaRPr lang="en-US"/>
        </a:p>
      </dgm:t>
    </dgm:pt>
    <dgm:pt modelId="{8FCE2065-5956-4530-A4B1-1CAA63EB868E}" type="pres">
      <dgm:prSet presAssocID="{ADFF6F94-BDE8-4206-9F92-7B167BB53F63}" presName="Name0" presStyleCnt="0">
        <dgm:presLayoutVars>
          <dgm:dir/>
          <dgm:animLvl val="lvl"/>
          <dgm:resizeHandles val="exact"/>
        </dgm:presLayoutVars>
      </dgm:prSet>
      <dgm:spPr/>
    </dgm:pt>
    <dgm:pt modelId="{BBBACF21-29D5-4BF8-A121-EC519C1D3D36}" type="pres">
      <dgm:prSet presAssocID="{F09EE2CB-8D02-4ADE-BCEC-04657E8F4B7B}" presName="linNode" presStyleCnt="0"/>
      <dgm:spPr/>
    </dgm:pt>
    <dgm:pt modelId="{1357AEA5-EBC1-4984-AB89-07C62148975B}" type="pres">
      <dgm:prSet presAssocID="{F09EE2CB-8D02-4ADE-BCEC-04657E8F4B7B}" presName="parentText" presStyleLbl="node1" presStyleIdx="0" presStyleCnt="5" custScaleX="235450" custLinFactNeighborX="1137" custLinFactNeighborY="8902">
        <dgm:presLayoutVars>
          <dgm:chMax val="1"/>
          <dgm:bulletEnabled val="1"/>
        </dgm:presLayoutVars>
      </dgm:prSet>
      <dgm:spPr/>
    </dgm:pt>
    <dgm:pt modelId="{FACEBCA3-E071-42E4-B461-A7EE1673FBA2}" type="pres">
      <dgm:prSet presAssocID="{764F6B78-44DA-4518-874B-FBA397B9EB52}" presName="sp" presStyleCnt="0"/>
      <dgm:spPr/>
    </dgm:pt>
    <dgm:pt modelId="{80669125-3978-46B1-95DD-C656551FF964}" type="pres">
      <dgm:prSet presAssocID="{46926729-C291-4FD4-8E02-AF6BC1D5EB53}" presName="linNode" presStyleCnt="0"/>
      <dgm:spPr/>
    </dgm:pt>
    <dgm:pt modelId="{44AE3E9C-FCA7-4572-B9E8-67432077B6A7}" type="pres">
      <dgm:prSet presAssocID="{46926729-C291-4FD4-8E02-AF6BC1D5EB53}" presName="parentText" presStyleLbl="node1" presStyleIdx="1" presStyleCnt="5" custScaleX="235450">
        <dgm:presLayoutVars>
          <dgm:chMax val="1"/>
          <dgm:bulletEnabled val="1"/>
        </dgm:presLayoutVars>
      </dgm:prSet>
      <dgm:spPr/>
    </dgm:pt>
    <dgm:pt modelId="{4173284E-EFFF-418E-83E3-AB736729B0C3}" type="pres">
      <dgm:prSet presAssocID="{DF7442F2-05CA-43F5-AF66-F29454B32833}" presName="sp" presStyleCnt="0"/>
      <dgm:spPr/>
    </dgm:pt>
    <dgm:pt modelId="{795B1F92-7B34-4179-AE5C-47EA8C0A8EB7}" type="pres">
      <dgm:prSet presAssocID="{83E4CFD6-8C82-4B08-B365-F9C059BCB6C1}" presName="linNode" presStyleCnt="0"/>
      <dgm:spPr/>
    </dgm:pt>
    <dgm:pt modelId="{603261A5-1861-4E22-B4D0-B568BFE1C56A}" type="pres">
      <dgm:prSet presAssocID="{83E4CFD6-8C82-4B08-B365-F9C059BCB6C1}" presName="parentText" presStyleLbl="node1" presStyleIdx="2" presStyleCnt="5" custScaleX="235450">
        <dgm:presLayoutVars>
          <dgm:chMax val="1"/>
          <dgm:bulletEnabled val="1"/>
        </dgm:presLayoutVars>
      </dgm:prSet>
      <dgm:spPr/>
    </dgm:pt>
    <dgm:pt modelId="{87C14995-5E09-496B-B13E-DE7CBF1AB391}" type="pres">
      <dgm:prSet presAssocID="{A6C4E67B-D3CE-4045-BF70-28C67B15E837}" presName="sp" presStyleCnt="0"/>
      <dgm:spPr/>
    </dgm:pt>
    <dgm:pt modelId="{37EC3548-579E-46C3-A286-CF99283EF920}" type="pres">
      <dgm:prSet presAssocID="{19FC90A2-1F1D-4F5A-9AC2-B3294F39B06B}" presName="linNode" presStyleCnt="0"/>
      <dgm:spPr/>
    </dgm:pt>
    <dgm:pt modelId="{608567AF-0E5E-4B31-B89C-16A2126F1BD5}" type="pres">
      <dgm:prSet presAssocID="{19FC90A2-1F1D-4F5A-9AC2-B3294F39B06B}" presName="parentText" presStyleLbl="node1" presStyleIdx="3" presStyleCnt="5" custScaleX="235450">
        <dgm:presLayoutVars>
          <dgm:chMax val="1"/>
          <dgm:bulletEnabled val="1"/>
        </dgm:presLayoutVars>
      </dgm:prSet>
      <dgm:spPr/>
    </dgm:pt>
    <dgm:pt modelId="{A6D4A800-E20B-4DEA-A881-8FC70B5D9E40}" type="pres">
      <dgm:prSet presAssocID="{365F13EE-9DEE-4432-9B48-4451D49B8FD8}" presName="sp" presStyleCnt="0"/>
      <dgm:spPr/>
    </dgm:pt>
    <dgm:pt modelId="{E23FEF07-A1DB-452C-934A-6994DA803842}" type="pres">
      <dgm:prSet presAssocID="{B9A71A5A-A28A-42FD-BBA9-25EF838667E2}" presName="linNode" presStyleCnt="0"/>
      <dgm:spPr/>
    </dgm:pt>
    <dgm:pt modelId="{C1F9C96D-F77A-41BB-B783-5B7E0493497D}" type="pres">
      <dgm:prSet presAssocID="{B9A71A5A-A28A-42FD-BBA9-25EF838667E2}" presName="parentText" presStyleLbl="node1" presStyleIdx="4" presStyleCnt="5" custScaleX="235450">
        <dgm:presLayoutVars>
          <dgm:chMax val="1"/>
          <dgm:bulletEnabled val="1"/>
        </dgm:presLayoutVars>
      </dgm:prSet>
      <dgm:spPr/>
    </dgm:pt>
  </dgm:ptLst>
  <dgm:cxnLst>
    <dgm:cxn modelId="{A74E0D0B-853C-4918-807D-6592FAB35773}" type="presOf" srcId="{83E4CFD6-8C82-4B08-B365-F9C059BCB6C1}" destId="{603261A5-1861-4E22-B4D0-B568BFE1C56A}" srcOrd="0" destOrd="0" presId="urn:microsoft.com/office/officeart/2005/8/layout/vList5"/>
    <dgm:cxn modelId="{8D04C95F-7B09-41D2-9E7E-185F81819C64}" type="presOf" srcId="{F09EE2CB-8D02-4ADE-BCEC-04657E8F4B7B}" destId="{1357AEA5-EBC1-4984-AB89-07C62148975B}" srcOrd="0" destOrd="0" presId="urn:microsoft.com/office/officeart/2005/8/layout/vList5"/>
    <dgm:cxn modelId="{0F54BD65-3DC1-44D5-A874-DED236C11810}" srcId="{ADFF6F94-BDE8-4206-9F92-7B167BB53F63}" destId="{B9A71A5A-A28A-42FD-BBA9-25EF838667E2}" srcOrd="4" destOrd="0" parTransId="{410DB055-9478-4036-A7B6-CF3ECCB96764}" sibTransId="{D706FCFD-B62C-45D3-8EB8-EBA1CB8F8CEF}"/>
    <dgm:cxn modelId="{0BAC9B66-7FAB-446F-AB60-74280E933688}" srcId="{ADFF6F94-BDE8-4206-9F92-7B167BB53F63}" destId="{19FC90A2-1F1D-4F5A-9AC2-B3294F39B06B}" srcOrd="3" destOrd="0" parTransId="{BB0C1BE0-C7C8-4C2C-BE8B-E0386577E7C5}" sibTransId="{365F13EE-9DEE-4432-9B48-4451D49B8FD8}"/>
    <dgm:cxn modelId="{60B04990-CCF6-4CC9-AC6B-00833E2E9D96}" srcId="{ADFF6F94-BDE8-4206-9F92-7B167BB53F63}" destId="{F09EE2CB-8D02-4ADE-BCEC-04657E8F4B7B}" srcOrd="0" destOrd="0" parTransId="{CFE64DF2-F399-4192-A851-199BFDE77FCB}" sibTransId="{764F6B78-44DA-4518-874B-FBA397B9EB52}"/>
    <dgm:cxn modelId="{BC911093-B708-40D4-BDE1-F3F08D85D4B6}" type="presOf" srcId="{19FC90A2-1F1D-4F5A-9AC2-B3294F39B06B}" destId="{608567AF-0E5E-4B31-B89C-16A2126F1BD5}" srcOrd="0" destOrd="0" presId="urn:microsoft.com/office/officeart/2005/8/layout/vList5"/>
    <dgm:cxn modelId="{C3AF7A94-28DE-40CA-AF93-3F353EF6A30A}" srcId="{ADFF6F94-BDE8-4206-9F92-7B167BB53F63}" destId="{46926729-C291-4FD4-8E02-AF6BC1D5EB53}" srcOrd="1" destOrd="0" parTransId="{2B762F2C-D6C4-44FA-9FA3-C49CDC5EB270}" sibTransId="{DF7442F2-05CA-43F5-AF66-F29454B32833}"/>
    <dgm:cxn modelId="{A6B43FB2-648A-4168-9930-987C80EBB889}" type="presOf" srcId="{46926729-C291-4FD4-8E02-AF6BC1D5EB53}" destId="{44AE3E9C-FCA7-4572-B9E8-67432077B6A7}" srcOrd="0" destOrd="0" presId="urn:microsoft.com/office/officeart/2005/8/layout/vList5"/>
    <dgm:cxn modelId="{9E8923B7-D60E-4F04-A18C-9BD21AB59F0C}" type="presOf" srcId="{ADFF6F94-BDE8-4206-9F92-7B167BB53F63}" destId="{8FCE2065-5956-4530-A4B1-1CAA63EB868E}" srcOrd="0" destOrd="0" presId="urn:microsoft.com/office/officeart/2005/8/layout/vList5"/>
    <dgm:cxn modelId="{68B5FBD6-280A-4B00-BD96-B87B33019890}" srcId="{ADFF6F94-BDE8-4206-9F92-7B167BB53F63}" destId="{83E4CFD6-8C82-4B08-B365-F9C059BCB6C1}" srcOrd="2" destOrd="0" parTransId="{CAB71AF5-F825-4333-8E16-65E9EAE756F0}" sibTransId="{A6C4E67B-D3CE-4045-BF70-28C67B15E837}"/>
    <dgm:cxn modelId="{726289E1-AAAC-494E-8C8C-C04648884CC0}" type="presOf" srcId="{B9A71A5A-A28A-42FD-BBA9-25EF838667E2}" destId="{C1F9C96D-F77A-41BB-B783-5B7E0493497D}" srcOrd="0" destOrd="0" presId="urn:microsoft.com/office/officeart/2005/8/layout/vList5"/>
    <dgm:cxn modelId="{F20AB29F-58AB-4CBB-AB99-3B8CED7D37C5}" type="presParOf" srcId="{8FCE2065-5956-4530-A4B1-1CAA63EB868E}" destId="{BBBACF21-29D5-4BF8-A121-EC519C1D3D36}" srcOrd="0" destOrd="0" presId="urn:microsoft.com/office/officeart/2005/8/layout/vList5"/>
    <dgm:cxn modelId="{243EDEBC-EB90-41AE-B62C-9299163745EE}" type="presParOf" srcId="{BBBACF21-29D5-4BF8-A121-EC519C1D3D36}" destId="{1357AEA5-EBC1-4984-AB89-07C62148975B}" srcOrd="0" destOrd="0" presId="urn:microsoft.com/office/officeart/2005/8/layout/vList5"/>
    <dgm:cxn modelId="{5DB4BF7D-FC2A-48BA-9959-5737F395D746}" type="presParOf" srcId="{8FCE2065-5956-4530-A4B1-1CAA63EB868E}" destId="{FACEBCA3-E071-42E4-B461-A7EE1673FBA2}" srcOrd="1" destOrd="0" presId="urn:microsoft.com/office/officeart/2005/8/layout/vList5"/>
    <dgm:cxn modelId="{D88C6555-6365-44A1-AC4B-ABE18DD7AED5}" type="presParOf" srcId="{8FCE2065-5956-4530-A4B1-1CAA63EB868E}" destId="{80669125-3978-46B1-95DD-C656551FF964}" srcOrd="2" destOrd="0" presId="urn:microsoft.com/office/officeart/2005/8/layout/vList5"/>
    <dgm:cxn modelId="{42A0DCA8-95E8-4848-B7BB-2B56AC9957E1}" type="presParOf" srcId="{80669125-3978-46B1-95DD-C656551FF964}" destId="{44AE3E9C-FCA7-4572-B9E8-67432077B6A7}" srcOrd="0" destOrd="0" presId="urn:microsoft.com/office/officeart/2005/8/layout/vList5"/>
    <dgm:cxn modelId="{8C966283-A8F2-4810-93D2-53F82F0307DC}" type="presParOf" srcId="{8FCE2065-5956-4530-A4B1-1CAA63EB868E}" destId="{4173284E-EFFF-418E-83E3-AB736729B0C3}" srcOrd="3" destOrd="0" presId="urn:microsoft.com/office/officeart/2005/8/layout/vList5"/>
    <dgm:cxn modelId="{E40A320F-56C2-4378-8176-8981AE9BC7A9}" type="presParOf" srcId="{8FCE2065-5956-4530-A4B1-1CAA63EB868E}" destId="{795B1F92-7B34-4179-AE5C-47EA8C0A8EB7}" srcOrd="4" destOrd="0" presId="urn:microsoft.com/office/officeart/2005/8/layout/vList5"/>
    <dgm:cxn modelId="{214FCBC1-D22C-4B42-A525-785E1AA0E8B5}" type="presParOf" srcId="{795B1F92-7B34-4179-AE5C-47EA8C0A8EB7}" destId="{603261A5-1861-4E22-B4D0-B568BFE1C56A}" srcOrd="0" destOrd="0" presId="urn:microsoft.com/office/officeart/2005/8/layout/vList5"/>
    <dgm:cxn modelId="{BFE086E6-16CD-4825-92D8-7412771428B4}" type="presParOf" srcId="{8FCE2065-5956-4530-A4B1-1CAA63EB868E}" destId="{87C14995-5E09-496B-B13E-DE7CBF1AB391}" srcOrd="5" destOrd="0" presId="urn:microsoft.com/office/officeart/2005/8/layout/vList5"/>
    <dgm:cxn modelId="{749B696A-6672-48BA-A112-4E3A8D5CFF56}" type="presParOf" srcId="{8FCE2065-5956-4530-A4B1-1CAA63EB868E}" destId="{37EC3548-579E-46C3-A286-CF99283EF920}" srcOrd="6" destOrd="0" presId="urn:microsoft.com/office/officeart/2005/8/layout/vList5"/>
    <dgm:cxn modelId="{39DD40F9-20DD-4D22-922B-4CD076FD49AD}" type="presParOf" srcId="{37EC3548-579E-46C3-A286-CF99283EF920}" destId="{608567AF-0E5E-4B31-B89C-16A2126F1BD5}" srcOrd="0" destOrd="0" presId="urn:microsoft.com/office/officeart/2005/8/layout/vList5"/>
    <dgm:cxn modelId="{AE588AA8-F73B-4511-993A-A869DA5E31E8}" type="presParOf" srcId="{8FCE2065-5956-4530-A4B1-1CAA63EB868E}" destId="{A6D4A800-E20B-4DEA-A881-8FC70B5D9E40}" srcOrd="7" destOrd="0" presId="urn:microsoft.com/office/officeart/2005/8/layout/vList5"/>
    <dgm:cxn modelId="{8DB70AF7-318E-4ABB-9047-997939923411}" type="presParOf" srcId="{8FCE2065-5956-4530-A4B1-1CAA63EB868E}" destId="{E23FEF07-A1DB-452C-934A-6994DA803842}" srcOrd="8" destOrd="0" presId="urn:microsoft.com/office/officeart/2005/8/layout/vList5"/>
    <dgm:cxn modelId="{A17FDE7A-A8EA-4414-8C74-009574BC79FA}" type="presParOf" srcId="{E23FEF07-A1DB-452C-934A-6994DA803842}" destId="{C1F9C96D-F77A-41BB-B783-5B7E0493497D}"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F5B1386-66FA-43A6-B84F-5F9D5D225336}" type="doc">
      <dgm:prSet loTypeId="urn:microsoft.com/office/officeart/2005/8/layout/venn1" loCatId="relationship" qsTypeId="urn:microsoft.com/office/officeart/2005/8/quickstyle/simple1" qsCatId="simple" csTypeId="urn:microsoft.com/office/officeart/2005/8/colors/colorful1" csCatId="colorful" phldr="1"/>
      <dgm:spPr/>
      <dgm:t>
        <a:bodyPr/>
        <a:lstStyle/>
        <a:p>
          <a:endParaRPr lang="en-US"/>
        </a:p>
      </dgm:t>
    </dgm:pt>
    <dgm:pt modelId="{92B36B47-1493-4E7F-AF93-F32E9E189DB2}">
      <dgm:prSet custT="1"/>
      <dgm:spPr/>
      <dgm:t>
        <a:bodyPr/>
        <a:lstStyle/>
        <a:p>
          <a:r>
            <a:rPr lang="en-US" sz="1600" baseline="0" dirty="0">
              <a:solidFill>
                <a:srgbClr val="002060"/>
              </a:solidFill>
            </a:rPr>
            <a:t>Turn off all heating apparatus, gas valves, and water faucets not in use</a:t>
          </a:r>
          <a:endParaRPr lang="en-US" sz="1600" dirty="0">
            <a:solidFill>
              <a:srgbClr val="002060"/>
            </a:solidFill>
          </a:endParaRPr>
        </a:p>
      </dgm:t>
    </dgm:pt>
    <dgm:pt modelId="{FF5E4162-2579-4B01-B65C-B6F3B933E34B}" type="parTrans" cxnId="{E995A465-9AD8-4B24-845B-FAD0365806B4}">
      <dgm:prSet/>
      <dgm:spPr/>
      <dgm:t>
        <a:bodyPr/>
        <a:lstStyle/>
        <a:p>
          <a:endParaRPr lang="en-US" sz="1600">
            <a:solidFill>
              <a:srgbClr val="002060"/>
            </a:solidFill>
          </a:endParaRPr>
        </a:p>
      </dgm:t>
    </dgm:pt>
    <dgm:pt modelId="{669B3D9C-29DF-4647-9B29-EB26792CDFE7}" type="sibTrans" cxnId="{E995A465-9AD8-4B24-845B-FAD0365806B4}">
      <dgm:prSet/>
      <dgm:spPr/>
      <dgm:t>
        <a:bodyPr/>
        <a:lstStyle/>
        <a:p>
          <a:endParaRPr lang="en-US" sz="1600">
            <a:solidFill>
              <a:srgbClr val="002060"/>
            </a:solidFill>
          </a:endParaRPr>
        </a:p>
      </dgm:t>
    </dgm:pt>
    <dgm:pt modelId="{2938583A-2A0C-44E6-BA53-070EB914E454}">
      <dgm:prSet custT="1"/>
      <dgm:spPr/>
      <dgm:t>
        <a:bodyPr/>
        <a:lstStyle/>
        <a:p>
          <a:r>
            <a:rPr lang="en-US" sz="1600" baseline="0" dirty="0">
              <a:solidFill>
                <a:srgbClr val="002060"/>
              </a:solidFill>
            </a:rPr>
            <a:t>Make sure flammable solvents are not in the area when lighting a flame and do not leave lit burners unattended</a:t>
          </a:r>
          <a:endParaRPr lang="en-US" sz="1600" dirty="0">
            <a:solidFill>
              <a:srgbClr val="002060"/>
            </a:solidFill>
          </a:endParaRPr>
        </a:p>
      </dgm:t>
    </dgm:pt>
    <dgm:pt modelId="{1788C58C-8EF5-4A04-91E4-93DD7507DD4F}" type="parTrans" cxnId="{728FEF44-9ABA-4CEC-8344-2E43BB9E66D0}">
      <dgm:prSet/>
      <dgm:spPr/>
      <dgm:t>
        <a:bodyPr/>
        <a:lstStyle/>
        <a:p>
          <a:endParaRPr lang="en-US" sz="1600">
            <a:solidFill>
              <a:srgbClr val="002060"/>
            </a:solidFill>
          </a:endParaRPr>
        </a:p>
      </dgm:t>
    </dgm:pt>
    <dgm:pt modelId="{FEF83796-25D3-4F83-8167-113B41BE009C}" type="sibTrans" cxnId="{728FEF44-9ABA-4CEC-8344-2E43BB9E66D0}">
      <dgm:prSet/>
      <dgm:spPr/>
      <dgm:t>
        <a:bodyPr/>
        <a:lstStyle/>
        <a:p>
          <a:endParaRPr lang="en-US" sz="1600">
            <a:solidFill>
              <a:srgbClr val="002060"/>
            </a:solidFill>
          </a:endParaRPr>
        </a:p>
      </dgm:t>
    </dgm:pt>
    <dgm:pt modelId="{45BDCF7A-C0AD-4F84-B319-B30FDC5FBB6D}">
      <dgm:prSet custT="1"/>
      <dgm:spPr/>
      <dgm:t>
        <a:bodyPr/>
        <a:lstStyle/>
        <a:p>
          <a:r>
            <a:rPr lang="en-US" sz="1600" baseline="0" dirty="0">
              <a:solidFill>
                <a:srgbClr val="002060"/>
              </a:solidFill>
            </a:rPr>
            <a:t>Properly discard all sharps</a:t>
          </a:r>
          <a:endParaRPr lang="en-US" sz="1600" dirty="0">
            <a:solidFill>
              <a:srgbClr val="002060"/>
            </a:solidFill>
          </a:endParaRPr>
        </a:p>
      </dgm:t>
    </dgm:pt>
    <dgm:pt modelId="{98E6FF33-6F45-4727-B865-CB4185A6D99B}" type="parTrans" cxnId="{A32FF8D5-A73F-426F-B6F5-4AB323B31A57}">
      <dgm:prSet/>
      <dgm:spPr/>
      <dgm:t>
        <a:bodyPr/>
        <a:lstStyle/>
        <a:p>
          <a:endParaRPr lang="en-US" sz="1600">
            <a:solidFill>
              <a:srgbClr val="002060"/>
            </a:solidFill>
          </a:endParaRPr>
        </a:p>
      </dgm:t>
    </dgm:pt>
    <dgm:pt modelId="{D58F7EE8-6A73-441A-87FF-028E25A2C497}" type="sibTrans" cxnId="{A32FF8D5-A73F-426F-B6F5-4AB323B31A57}">
      <dgm:prSet/>
      <dgm:spPr/>
      <dgm:t>
        <a:bodyPr/>
        <a:lstStyle/>
        <a:p>
          <a:endParaRPr lang="en-US" sz="1600">
            <a:solidFill>
              <a:srgbClr val="002060"/>
            </a:solidFill>
          </a:endParaRPr>
        </a:p>
      </dgm:t>
    </dgm:pt>
    <dgm:pt modelId="{55DA43CE-2423-49F2-8F17-5846A67D9B63}">
      <dgm:prSet custT="1"/>
      <dgm:spPr/>
      <dgm:t>
        <a:bodyPr/>
        <a:lstStyle/>
        <a:p>
          <a:r>
            <a:rPr lang="en-US" sz="1600" baseline="0" dirty="0">
              <a:solidFill>
                <a:srgbClr val="002060"/>
              </a:solidFill>
            </a:rPr>
            <a:t>Properly clean up and dispose of broken glass in appropriately marked container</a:t>
          </a:r>
          <a:endParaRPr lang="en-US" sz="1600" dirty="0">
            <a:solidFill>
              <a:srgbClr val="002060"/>
            </a:solidFill>
          </a:endParaRPr>
        </a:p>
      </dgm:t>
    </dgm:pt>
    <dgm:pt modelId="{E764C5C7-1417-4C0E-838E-C857F45B99D1}" type="parTrans" cxnId="{DC04D2DF-91BA-4AB7-9719-EA41E623ABD6}">
      <dgm:prSet/>
      <dgm:spPr/>
      <dgm:t>
        <a:bodyPr/>
        <a:lstStyle/>
        <a:p>
          <a:endParaRPr lang="en-US" sz="1600">
            <a:solidFill>
              <a:srgbClr val="002060"/>
            </a:solidFill>
          </a:endParaRPr>
        </a:p>
      </dgm:t>
    </dgm:pt>
    <dgm:pt modelId="{251BBECF-0C9A-49FF-80A1-67BFDFEF7F6A}" type="sibTrans" cxnId="{DC04D2DF-91BA-4AB7-9719-EA41E623ABD6}">
      <dgm:prSet/>
      <dgm:spPr/>
      <dgm:t>
        <a:bodyPr/>
        <a:lstStyle/>
        <a:p>
          <a:endParaRPr lang="en-US" sz="1600">
            <a:solidFill>
              <a:srgbClr val="002060"/>
            </a:solidFill>
          </a:endParaRPr>
        </a:p>
      </dgm:t>
    </dgm:pt>
    <dgm:pt modelId="{C2F18746-752C-4589-970E-B2948A840B0C}">
      <dgm:prSet custT="1"/>
      <dgm:spPr/>
      <dgm:t>
        <a:bodyPr/>
        <a:lstStyle/>
        <a:p>
          <a:r>
            <a:rPr lang="en-US" sz="1600" baseline="0" dirty="0">
              <a:solidFill>
                <a:srgbClr val="002060"/>
              </a:solidFill>
            </a:rPr>
            <a:t>Be careful when handling hot glassware and apparatus in the laboratory</a:t>
          </a:r>
          <a:endParaRPr lang="en-US" sz="1600" dirty="0">
            <a:solidFill>
              <a:srgbClr val="002060"/>
            </a:solidFill>
          </a:endParaRPr>
        </a:p>
      </dgm:t>
    </dgm:pt>
    <dgm:pt modelId="{D0133535-9D49-4E0B-A5C0-75CD38FB838C}" type="parTrans" cxnId="{F141CB13-C500-4B6B-9A4C-CC138C2C8EB7}">
      <dgm:prSet/>
      <dgm:spPr/>
      <dgm:t>
        <a:bodyPr/>
        <a:lstStyle/>
        <a:p>
          <a:endParaRPr lang="en-US" sz="1600">
            <a:solidFill>
              <a:srgbClr val="002060"/>
            </a:solidFill>
          </a:endParaRPr>
        </a:p>
      </dgm:t>
    </dgm:pt>
    <dgm:pt modelId="{E546A4E3-1DD3-476F-A383-3A66888FC111}" type="sibTrans" cxnId="{F141CB13-C500-4B6B-9A4C-CC138C2C8EB7}">
      <dgm:prSet/>
      <dgm:spPr/>
      <dgm:t>
        <a:bodyPr/>
        <a:lstStyle/>
        <a:p>
          <a:endParaRPr lang="en-US" sz="1600">
            <a:solidFill>
              <a:srgbClr val="002060"/>
            </a:solidFill>
          </a:endParaRPr>
        </a:p>
      </dgm:t>
    </dgm:pt>
    <dgm:pt modelId="{C06430CF-7FDD-4DE6-8897-06712A76B145}">
      <dgm:prSet custT="1"/>
      <dgm:spPr/>
      <dgm:t>
        <a:bodyPr/>
        <a:lstStyle/>
        <a:p>
          <a:r>
            <a:rPr lang="en-US" sz="1600" baseline="0" dirty="0">
              <a:solidFill>
                <a:srgbClr val="002060"/>
              </a:solidFill>
            </a:rPr>
            <a:t>Keep the floor clear of all objects (ice, liquids, small items, backpacks, etc.)</a:t>
          </a:r>
          <a:endParaRPr lang="en-US" sz="1600" dirty="0">
            <a:solidFill>
              <a:srgbClr val="002060"/>
            </a:solidFill>
          </a:endParaRPr>
        </a:p>
      </dgm:t>
    </dgm:pt>
    <dgm:pt modelId="{F83870E8-93E1-4AD5-8EFC-68F08899BBFC}" type="parTrans" cxnId="{17CD09E9-BE1C-46E8-B8E0-2BCA6930DB69}">
      <dgm:prSet/>
      <dgm:spPr/>
      <dgm:t>
        <a:bodyPr/>
        <a:lstStyle/>
        <a:p>
          <a:endParaRPr lang="en-US" sz="1600">
            <a:solidFill>
              <a:srgbClr val="002060"/>
            </a:solidFill>
          </a:endParaRPr>
        </a:p>
      </dgm:t>
    </dgm:pt>
    <dgm:pt modelId="{1602F003-06AE-4F19-AC98-9A8D8B9FD7A4}" type="sibTrans" cxnId="{17CD09E9-BE1C-46E8-B8E0-2BCA6930DB69}">
      <dgm:prSet/>
      <dgm:spPr/>
      <dgm:t>
        <a:bodyPr/>
        <a:lstStyle/>
        <a:p>
          <a:endParaRPr lang="en-US" sz="1600">
            <a:solidFill>
              <a:srgbClr val="002060"/>
            </a:solidFill>
          </a:endParaRPr>
        </a:p>
      </dgm:t>
    </dgm:pt>
    <dgm:pt modelId="{1F4364DC-6109-4B05-ACA8-5558BD46901D}">
      <dgm:prSet custT="1"/>
      <dgm:spPr/>
      <dgm:t>
        <a:bodyPr/>
        <a:lstStyle/>
        <a:p>
          <a:r>
            <a:rPr lang="en-US" sz="1600" baseline="0" dirty="0">
              <a:solidFill>
                <a:srgbClr val="002060"/>
              </a:solidFill>
            </a:rPr>
            <a:t>Always wear appropriate personal protective equipment (PPE)</a:t>
          </a:r>
          <a:endParaRPr lang="en-US" sz="1600" dirty="0">
            <a:solidFill>
              <a:srgbClr val="002060"/>
            </a:solidFill>
          </a:endParaRPr>
        </a:p>
      </dgm:t>
    </dgm:pt>
    <dgm:pt modelId="{AA9FC19B-A027-4794-A8AE-F2C10FD3B9D0}" type="parTrans" cxnId="{30EAEF41-70F6-41A7-AE4F-312607574569}">
      <dgm:prSet/>
      <dgm:spPr/>
      <dgm:t>
        <a:bodyPr/>
        <a:lstStyle/>
        <a:p>
          <a:endParaRPr lang="en-US" sz="1600">
            <a:solidFill>
              <a:srgbClr val="002060"/>
            </a:solidFill>
          </a:endParaRPr>
        </a:p>
      </dgm:t>
    </dgm:pt>
    <dgm:pt modelId="{C24B197C-148B-49B8-8D12-7FD1209497A7}" type="sibTrans" cxnId="{30EAEF41-70F6-41A7-AE4F-312607574569}">
      <dgm:prSet/>
      <dgm:spPr/>
      <dgm:t>
        <a:bodyPr/>
        <a:lstStyle/>
        <a:p>
          <a:endParaRPr lang="en-US" sz="1600">
            <a:solidFill>
              <a:srgbClr val="002060"/>
            </a:solidFill>
          </a:endParaRPr>
        </a:p>
      </dgm:t>
    </dgm:pt>
    <dgm:pt modelId="{B51734F0-AAD1-4EFB-9B02-2DC8B66CAA39}" type="pres">
      <dgm:prSet presAssocID="{2F5B1386-66FA-43A6-B84F-5F9D5D225336}" presName="compositeShape" presStyleCnt="0">
        <dgm:presLayoutVars>
          <dgm:chMax val="7"/>
          <dgm:dir/>
          <dgm:resizeHandles val="exact"/>
        </dgm:presLayoutVars>
      </dgm:prSet>
      <dgm:spPr/>
    </dgm:pt>
    <dgm:pt modelId="{B0968FD2-C139-47A4-AE92-E06B11619059}" type="pres">
      <dgm:prSet presAssocID="{92B36B47-1493-4E7F-AF93-F32E9E189DB2}" presName="circ1" presStyleLbl="vennNode1" presStyleIdx="0" presStyleCnt="7"/>
      <dgm:spPr/>
    </dgm:pt>
    <dgm:pt modelId="{2993F00C-5178-4BCE-A025-E01A58D91769}" type="pres">
      <dgm:prSet presAssocID="{92B36B47-1493-4E7F-AF93-F32E9E189DB2}" presName="circ1Tx" presStyleLbl="revTx" presStyleIdx="0" presStyleCnt="0">
        <dgm:presLayoutVars>
          <dgm:chMax val="0"/>
          <dgm:chPref val="0"/>
          <dgm:bulletEnabled val="1"/>
        </dgm:presLayoutVars>
      </dgm:prSet>
      <dgm:spPr/>
    </dgm:pt>
    <dgm:pt modelId="{188D6ADC-FD7B-45CA-98E3-1A439CE7889B}" type="pres">
      <dgm:prSet presAssocID="{2938583A-2A0C-44E6-BA53-070EB914E454}" presName="circ2" presStyleLbl="vennNode1" presStyleIdx="1" presStyleCnt="7"/>
      <dgm:spPr>
        <a:solidFill>
          <a:srgbClr val="002060">
            <a:alpha val="50000"/>
          </a:srgbClr>
        </a:solidFill>
      </dgm:spPr>
    </dgm:pt>
    <dgm:pt modelId="{6EE00031-8D38-4F68-B47A-9E9C18895030}" type="pres">
      <dgm:prSet presAssocID="{2938583A-2A0C-44E6-BA53-070EB914E454}" presName="circ2Tx" presStyleLbl="revTx" presStyleIdx="0" presStyleCnt="0" custScaleX="102489" custScaleY="150611">
        <dgm:presLayoutVars>
          <dgm:chMax val="0"/>
          <dgm:chPref val="0"/>
          <dgm:bulletEnabled val="1"/>
        </dgm:presLayoutVars>
      </dgm:prSet>
      <dgm:spPr/>
    </dgm:pt>
    <dgm:pt modelId="{9C02F831-B944-475E-B6DF-D1C5F6AAFE90}" type="pres">
      <dgm:prSet presAssocID="{45BDCF7A-C0AD-4F84-B319-B30FDC5FBB6D}" presName="circ3" presStyleLbl="vennNode1" presStyleIdx="2" presStyleCnt="7"/>
      <dgm:spPr>
        <a:solidFill>
          <a:srgbClr val="002060">
            <a:alpha val="50000"/>
          </a:srgbClr>
        </a:solidFill>
      </dgm:spPr>
    </dgm:pt>
    <dgm:pt modelId="{5A9E24CA-B284-4640-B98F-3358A33B4FE2}" type="pres">
      <dgm:prSet presAssocID="{45BDCF7A-C0AD-4F84-B319-B30FDC5FBB6D}" presName="circ3Tx" presStyleLbl="revTx" presStyleIdx="0" presStyleCnt="0">
        <dgm:presLayoutVars>
          <dgm:chMax val="0"/>
          <dgm:chPref val="0"/>
          <dgm:bulletEnabled val="1"/>
        </dgm:presLayoutVars>
      </dgm:prSet>
      <dgm:spPr/>
    </dgm:pt>
    <dgm:pt modelId="{99CACC62-79FC-427E-B843-2AFA617DFE8F}" type="pres">
      <dgm:prSet presAssocID="{55DA43CE-2423-49F2-8F17-5846A67D9B63}" presName="circ4" presStyleLbl="vennNode1" presStyleIdx="3" presStyleCnt="7"/>
      <dgm:spPr>
        <a:solidFill>
          <a:srgbClr val="002060">
            <a:alpha val="50000"/>
          </a:srgbClr>
        </a:solidFill>
      </dgm:spPr>
    </dgm:pt>
    <dgm:pt modelId="{1E1B16BB-6766-4480-B873-A92EE24A43AB}" type="pres">
      <dgm:prSet presAssocID="{55DA43CE-2423-49F2-8F17-5846A67D9B63}" presName="circ4Tx" presStyleLbl="revTx" presStyleIdx="0" presStyleCnt="0">
        <dgm:presLayoutVars>
          <dgm:chMax val="0"/>
          <dgm:chPref val="0"/>
          <dgm:bulletEnabled val="1"/>
        </dgm:presLayoutVars>
      </dgm:prSet>
      <dgm:spPr/>
    </dgm:pt>
    <dgm:pt modelId="{55A143F7-F43C-4995-B3B7-FF3E2D4C013F}" type="pres">
      <dgm:prSet presAssocID="{C2F18746-752C-4589-970E-B2948A840B0C}" presName="circ5" presStyleLbl="vennNode1" presStyleIdx="4" presStyleCnt="7"/>
      <dgm:spPr/>
    </dgm:pt>
    <dgm:pt modelId="{CB59748D-1E1D-48D0-83C5-7FB00CCFD11A}" type="pres">
      <dgm:prSet presAssocID="{C2F18746-752C-4589-970E-B2948A840B0C}" presName="circ5Tx" presStyleLbl="revTx" presStyleIdx="0" presStyleCnt="0">
        <dgm:presLayoutVars>
          <dgm:chMax val="0"/>
          <dgm:chPref val="0"/>
          <dgm:bulletEnabled val="1"/>
        </dgm:presLayoutVars>
      </dgm:prSet>
      <dgm:spPr/>
    </dgm:pt>
    <dgm:pt modelId="{8E739DDA-F9AA-48C7-862A-71C1507E17A1}" type="pres">
      <dgm:prSet presAssocID="{C06430CF-7FDD-4DE6-8897-06712A76B145}" presName="circ6" presStyleLbl="vennNode1" presStyleIdx="5" presStyleCnt="7"/>
      <dgm:spPr/>
    </dgm:pt>
    <dgm:pt modelId="{38FD972C-956C-4D74-B4E0-254D2AC53C20}" type="pres">
      <dgm:prSet presAssocID="{C06430CF-7FDD-4DE6-8897-06712A76B145}" presName="circ6Tx" presStyleLbl="revTx" presStyleIdx="0" presStyleCnt="0">
        <dgm:presLayoutVars>
          <dgm:chMax val="0"/>
          <dgm:chPref val="0"/>
          <dgm:bulletEnabled val="1"/>
        </dgm:presLayoutVars>
      </dgm:prSet>
      <dgm:spPr/>
    </dgm:pt>
    <dgm:pt modelId="{F87DB208-77BF-44AF-818E-89DA4CC6DEE9}" type="pres">
      <dgm:prSet presAssocID="{1F4364DC-6109-4B05-ACA8-5558BD46901D}" presName="circ7" presStyleLbl="vennNode1" presStyleIdx="6" presStyleCnt="7" custLinFactNeighborX="494" custLinFactNeighborY="4196"/>
      <dgm:spPr>
        <a:solidFill>
          <a:srgbClr val="002060">
            <a:alpha val="50000"/>
          </a:srgbClr>
        </a:solidFill>
      </dgm:spPr>
    </dgm:pt>
    <dgm:pt modelId="{21E3B6B0-928F-46C9-8603-6AB076CF87A6}" type="pres">
      <dgm:prSet presAssocID="{1F4364DC-6109-4B05-ACA8-5558BD46901D}" presName="circ7Tx" presStyleLbl="revTx" presStyleIdx="0" presStyleCnt="0">
        <dgm:presLayoutVars>
          <dgm:chMax val="0"/>
          <dgm:chPref val="0"/>
          <dgm:bulletEnabled val="1"/>
        </dgm:presLayoutVars>
      </dgm:prSet>
      <dgm:spPr/>
    </dgm:pt>
  </dgm:ptLst>
  <dgm:cxnLst>
    <dgm:cxn modelId="{F141CB13-C500-4B6B-9A4C-CC138C2C8EB7}" srcId="{2F5B1386-66FA-43A6-B84F-5F9D5D225336}" destId="{C2F18746-752C-4589-970E-B2948A840B0C}" srcOrd="4" destOrd="0" parTransId="{D0133535-9D49-4E0B-A5C0-75CD38FB838C}" sibTransId="{E546A4E3-1DD3-476F-A383-3A66888FC111}"/>
    <dgm:cxn modelId="{30EAEF41-70F6-41A7-AE4F-312607574569}" srcId="{2F5B1386-66FA-43A6-B84F-5F9D5D225336}" destId="{1F4364DC-6109-4B05-ACA8-5558BD46901D}" srcOrd="6" destOrd="0" parTransId="{AA9FC19B-A027-4794-A8AE-F2C10FD3B9D0}" sibTransId="{C24B197C-148B-49B8-8D12-7FD1209497A7}"/>
    <dgm:cxn modelId="{728FEF44-9ABA-4CEC-8344-2E43BB9E66D0}" srcId="{2F5B1386-66FA-43A6-B84F-5F9D5D225336}" destId="{2938583A-2A0C-44E6-BA53-070EB914E454}" srcOrd="1" destOrd="0" parTransId="{1788C58C-8EF5-4A04-91E4-93DD7507DD4F}" sibTransId="{FEF83796-25D3-4F83-8167-113B41BE009C}"/>
    <dgm:cxn modelId="{E995A465-9AD8-4B24-845B-FAD0365806B4}" srcId="{2F5B1386-66FA-43A6-B84F-5F9D5D225336}" destId="{92B36B47-1493-4E7F-AF93-F32E9E189DB2}" srcOrd="0" destOrd="0" parTransId="{FF5E4162-2579-4B01-B65C-B6F3B933E34B}" sibTransId="{669B3D9C-29DF-4647-9B29-EB26792CDFE7}"/>
    <dgm:cxn modelId="{8FCD6B47-C3BD-4EFC-A8AC-DFD644DEBBC1}" type="presOf" srcId="{2938583A-2A0C-44E6-BA53-070EB914E454}" destId="{6EE00031-8D38-4F68-B47A-9E9C18895030}" srcOrd="0" destOrd="0" presId="urn:microsoft.com/office/officeart/2005/8/layout/venn1"/>
    <dgm:cxn modelId="{51829F78-544D-4FEF-8CEF-59B376C3E27E}" type="presOf" srcId="{2F5B1386-66FA-43A6-B84F-5F9D5D225336}" destId="{B51734F0-AAD1-4EFB-9B02-2DC8B66CAA39}" srcOrd="0" destOrd="0" presId="urn:microsoft.com/office/officeart/2005/8/layout/venn1"/>
    <dgm:cxn modelId="{E760DF7C-03F6-461D-B8BB-19CA030BD473}" type="presOf" srcId="{C2F18746-752C-4589-970E-B2948A840B0C}" destId="{CB59748D-1E1D-48D0-83C5-7FB00CCFD11A}" srcOrd="0" destOrd="0" presId="urn:microsoft.com/office/officeart/2005/8/layout/venn1"/>
    <dgm:cxn modelId="{B68961A3-7D52-4E01-A014-5BBAF0E344E4}" type="presOf" srcId="{92B36B47-1493-4E7F-AF93-F32E9E189DB2}" destId="{2993F00C-5178-4BCE-A025-E01A58D91769}" srcOrd="0" destOrd="0" presId="urn:microsoft.com/office/officeart/2005/8/layout/venn1"/>
    <dgm:cxn modelId="{328154A5-D2C2-4CE2-88EC-68204377A4B1}" type="presOf" srcId="{C06430CF-7FDD-4DE6-8897-06712A76B145}" destId="{38FD972C-956C-4D74-B4E0-254D2AC53C20}" srcOrd="0" destOrd="0" presId="urn:microsoft.com/office/officeart/2005/8/layout/venn1"/>
    <dgm:cxn modelId="{2963F6D2-194B-4E2E-85FF-DAE53FED13A8}" type="presOf" srcId="{55DA43CE-2423-49F2-8F17-5846A67D9B63}" destId="{1E1B16BB-6766-4480-B873-A92EE24A43AB}" srcOrd="0" destOrd="0" presId="urn:microsoft.com/office/officeart/2005/8/layout/venn1"/>
    <dgm:cxn modelId="{A32FF8D5-A73F-426F-B6F5-4AB323B31A57}" srcId="{2F5B1386-66FA-43A6-B84F-5F9D5D225336}" destId="{45BDCF7A-C0AD-4F84-B319-B30FDC5FBB6D}" srcOrd="2" destOrd="0" parTransId="{98E6FF33-6F45-4727-B865-CB4185A6D99B}" sibTransId="{D58F7EE8-6A73-441A-87FF-028E25A2C497}"/>
    <dgm:cxn modelId="{DC04D2DF-91BA-4AB7-9719-EA41E623ABD6}" srcId="{2F5B1386-66FA-43A6-B84F-5F9D5D225336}" destId="{55DA43CE-2423-49F2-8F17-5846A67D9B63}" srcOrd="3" destOrd="0" parTransId="{E764C5C7-1417-4C0E-838E-C857F45B99D1}" sibTransId="{251BBECF-0C9A-49FF-80A1-67BFDFEF7F6A}"/>
    <dgm:cxn modelId="{17CD09E9-BE1C-46E8-B8E0-2BCA6930DB69}" srcId="{2F5B1386-66FA-43A6-B84F-5F9D5D225336}" destId="{C06430CF-7FDD-4DE6-8897-06712A76B145}" srcOrd="5" destOrd="0" parTransId="{F83870E8-93E1-4AD5-8EFC-68F08899BBFC}" sibTransId="{1602F003-06AE-4F19-AC98-9A8D8B9FD7A4}"/>
    <dgm:cxn modelId="{A110BFEC-7B36-4BBA-82EB-4A488A5B8BF3}" type="presOf" srcId="{1F4364DC-6109-4B05-ACA8-5558BD46901D}" destId="{21E3B6B0-928F-46C9-8603-6AB076CF87A6}" srcOrd="0" destOrd="0" presId="urn:microsoft.com/office/officeart/2005/8/layout/venn1"/>
    <dgm:cxn modelId="{23E68CEF-398F-49A0-94C8-E50A91F7BC51}" type="presOf" srcId="{45BDCF7A-C0AD-4F84-B319-B30FDC5FBB6D}" destId="{5A9E24CA-B284-4640-B98F-3358A33B4FE2}" srcOrd="0" destOrd="0" presId="urn:microsoft.com/office/officeart/2005/8/layout/venn1"/>
    <dgm:cxn modelId="{B8D0CEEF-7C6B-442B-8368-30CD65498D6F}" type="presParOf" srcId="{B51734F0-AAD1-4EFB-9B02-2DC8B66CAA39}" destId="{B0968FD2-C139-47A4-AE92-E06B11619059}" srcOrd="0" destOrd="0" presId="urn:microsoft.com/office/officeart/2005/8/layout/venn1"/>
    <dgm:cxn modelId="{859A7F8F-C498-414D-90A3-B7345AB47A10}" type="presParOf" srcId="{B51734F0-AAD1-4EFB-9B02-2DC8B66CAA39}" destId="{2993F00C-5178-4BCE-A025-E01A58D91769}" srcOrd="1" destOrd="0" presId="urn:microsoft.com/office/officeart/2005/8/layout/venn1"/>
    <dgm:cxn modelId="{E28BC5CF-EFC7-4C2A-94C4-7DB5E9520C44}" type="presParOf" srcId="{B51734F0-AAD1-4EFB-9B02-2DC8B66CAA39}" destId="{188D6ADC-FD7B-45CA-98E3-1A439CE7889B}" srcOrd="2" destOrd="0" presId="urn:microsoft.com/office/officeart/2005/8/layout/venn1"/>
    <dgm:cxn modelId="{C790C98C-0AB7-4E89-BB29-22ED96BEA53F}" type="presParOf" srcId="{B51734F0-AAD1-4EFB-9B02-2DC8B66CAA39}" destId="{6EE00031-8D38-4F68-B47A-9E9C18895030}" srcOrd="3" destOrd="0" presId="urn:microsoft.com/office/officeart/2005/8/layout/venn1"/>
    <dgm:cxn modelId="{9E21F320-C872-4D2D-98A3-0E387CC541D3}" type="presParOf" srcId="{B51734F0-AAD1-4EFB-9B02-2DC8B66CAA39}" destId="{9C02F831-B944-475E-B6DF-D1C5F6AAFE90}" srcOrd="4" destOrd="0" presId="urn:microsoft.com/office/officeart/2005/8/layout/venn1"/>
    <dgm:cxn modelId="{24A2E3E9-6CAA-4917-BE69-482CC7D996F4}" type="presParOf" srcId="{B51734F0-AAD1-4EFB-9B02-2DC8B66CAA39}" destId="{5A9E24CA-B284-4640-B98F-3358A33B4FE2}" srcOrd="5" destOrd="0" presId="urn:microsoft.com/office/officeart/2005/8/layout/venn1"/>
    <dgm:cxn modelId="{B3508E03-3D39-471D-8B6A-518B39AFBC11}" type="presParOf" srcId="{B51734F0-AAD1-4EFB-9B02-2DC8B66CAA39}" destId="{99CACC62-79FC-427E-B843-2AFA617DFE8F}" srcOrd="6" destOrd="0" presId="urn:microsoft.com/office/officeart/2005/8/layout/venn1"/>
    <dgm:cxn modelId="{C9D41132-2CA2-4BCB-AB15-357F68DD2DEB}" type="presParOf" srcId="{B51734F0-AAD1-4EFB-9B02-2DC8B66CAA39}" destId="{1E1B16BB-6766-4480-B873-A92EE24A43AB}" srcOrd="7" destOrd="0" presId="urn:microsoft.com/office/officeart/2005/8/layout/venn1"/>
    <dgm:cxn modelId="{B1A336A9-5B88-4FDE-A938-58F36B3A437D}" type="presParOf" srcId="{B51734F0-AAD1-4EFB-9B02-2DC8B66CAA39}" destId="{55A143F7-F43C-4995-B3B7-FF3E2D4C013F}" srcOrd="8" destOrd="0" presId="urn:microsoft.com/office/officeart/2005/8/layout/venn1"/>
    <dgm:cxn modelId="{DC1A8B0A-4EFC-4C2B-886A-B56226A0A013}" type="presParOf" srcId="{B51734F0-AAD1-4EFB-9B02-2DC8B66CAA39}" destId="{CB59748D-1E1D-48D0-83C5-7FB00CCFD11A}" srcOrd="9" destOrd="0" presId="urn:microsoft.com/office/officeart/2005/8/layout/venn1"/>
    <dgm:cxn modelId="{B81B6F2A-0F30-47ED-AEA8-2B561D0A5678}" type="presParOf" srcId="{B51734F0-AAD1-4EFB-9B02-2DC8B66CAA39}" destId="{8E739DDA-F9AA-48C7-862A-71C1507E17A1}" srcOrd="10" destOrd="0" presId="urn:microsoft.com/office/officeart/2005/8/layout/venn1"/>
    <dgm:cxn modelId="{C8B2A437-A1BC-4CBC-B68D-0CC3693BA8C0}" type="presParOf" srcId="{B51734F0-AAD1-4EFB-9B02-2DC8B66CAA39}" destId="{38FD972C-956C-4D74-B4E0-254D2AC53C20}" srcOrd="11" destOrd="0" presId="urn:microsoft.com/office/officeart/2005/8/layout/venn1"/>
    <dgm:cxn modelId="{8F7F21CC-B03C-4946-9FFB-FA148FA0671A}" type="presParOf" srcId="{B51734F0-AAD1-4EFB-9B02-2DC8B66CAA39}" destId="{F87DB208-77BF-44AF-818E-89DA4CC6DEE9}" srcOrd="12" destOrd="0" presId="urn:microsoft.com/office/officeart/2005/8/layout/venn1"/>
    <dgm:cxn modelId="{3CE62553-4789-4338-A203-D116392B9BCA}" type="presParOf" srcId="{B51734F0-AAD1-4EFB-9B02-2DC8B66CAA39}" destId="{21E3B6B0-928F-46C9-8603-6AB076CF87A6}" srcOrd="13"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0C7A06A-FEFE-4658-A1EF-61393A2D22D5}"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EFD7ADDC-9586-44C2-9171-16B95E2C6DBE}">
      <dgm:prSet custT="1"/>
      <dgm:spPr>
        <a:solidFill>
          <a:srgbClr val="002060"/>
        </a:solidFill>
      </dgm:spPr>
      <dgm:t>
        <a:bodyPr/>
        <a:lstStyle/>
        <a:p>
          <a:r>
            <a:rPr lang="en-US" sz="1200" baseline="0" dirty="0"/>
            <a:t>Work areas shall remain clean and uncluttered</a:t>
          </a:r>
          <a:endParaRPr lang="en-US" sz="1200" dirty="0"/>
        </a:p>
      </dgm:t>
    </dgm:pt>
    <dgm:pt modelId="{1FECF811-6B0F-47DF-95EA-2976C59E7EDB}" type="parTrans" cxnId="{7E6C359A-6D1C-4729-BB22-DC82DC2FA731}">
      <dgm:prSet/>
      <dgm:spPr/>
      <dgm:t>
        <a:bodyPr/>
        <a:lstStyle/>
        <a:p>
          <a:endParaRPr lang="en-US" sz="1200"/>
        </a:p>
      </dgm:t>
    </dgm:pt>
    <dgm:pt modelId="{5B30A9E8-8BAA-48F6-8B3A-1E41D4F0F767}" type="sibTrans" cxnId="{7E6C359A-6D1C-4729-BB22-DC82DC2FA731}">
      <dgm:prSet/>
      <dgm:spPr>
        <a:solidFill>
          <a:srgbClr val="0070C0"/>
        </a:solidFill>
      </dgm:spPr>
      <dgm:t>
        <a:bodyPr/>
        <a:lstStyle/>
        <a:p>
          <a:endParaRPr lang="en-US" sz="1200"/>
        </a:p>
      </dgm:t>
    </dgm:pt>
    <dgm:pt modelId="{3D4EF3E7-F612-44CF-90F6-35F77BDF1662}">
      <dgm:prSet custT="1"/>
      <dgm:spPr>
        <a:solidFill>
          <a:srgbClr val="002060"/>
        </a:solidFill>
      </dgm:spPr>
      <dgm:t>
        <a:bodyPr/>
        <a:lstStyle/>
        <a:p>
          <a:r>
            <a:rPr lang="en-US" sz="1200" baseline="0" dirty="0"/>
            <a:t>Plan and organize your workspace</a:t>
          </a:r>
          <a:endParaRPr lang="en-US" sz="1200" dirty="0"/>
        </a:p>
      </dgm:t>
    </dgm:pt>
    <dgm:pt modelId="{806DADED-3807-48A7-99ED-E50A285CF430}" type="parTrans" cxnId="{E261CCEF-8E2C-41B4-A93A-2F4C46B43BBC}">
      <dgm:prSet/>
      <dgm:spPr/>
      <dgm:t>
        <a:bodyPr/>
        <a:lstStyle/>
        <a:p>
          <a:endParaRPr lang="en-US" sz="1200"/>
        </a:p>
      </dgm:t>
    </dgm:pt>
    <dgm:pt modelId="{E3715E21-E8DE-40A0-A4E7-5D9EA0ABBA28}" type="sibTrans" cxnId="{E261CCEF-8E2C-41B4-A93A-2F4C46B43BBC}">
      <dgm:prSet/>
      <dgm:spPr/>
      <dgm:t>
        <a:bodyPr/>
        <a:lstStyle/>
        <a:p>
          <a:endParaRPr lang="en-US" sz="1200"/>
        </a:p>
      </dgm:t>
    </dgm:pt>
    <dgm:pt modelId="{F173CB54-CE69-4920-ADD1-68029A3AD4D9}">
      <dgm:prSet custT="1"/>
      <dgm:spPr>
        <a:solidFill>
          <a:srgbClr val="002060"/>
        </a:solidFill>
      </dgm:spPr>
      <dgm:t>
        <a:bodyPr/>
        <a:lstStyle/>
        <a:p>
          <a:r>
            <a:rPr lang="en-US" sz="1200" baseline="0" dirty="0"/>
            <a:t>Path to safety equipment kept clear</a:t>
          </a:r>
          <a:endParaRPr lang="en-US" sz="1200" dirty="0"/>
        </a:p>
      </dgm:t>
    </dgm:pt>
    <dgm:pt modelId="{1511C3D6-F265-4776-B585-838FC297FE09}" type="parTrans" cxnId="{A437F4FD-EBEF-4BB7-907C-BA872E5EB434}">
      <dgm:prSet/>
      <dgm:spPr/>
      <dgm:t>
        <a:bodyPr/>
        <a:lstStyle/>
        <a:p>
          <a:endParaRPr lang="en-US" sz="1200"/>
        </a:p>
      </dgm:t>
    </dgm:pt>
    <dgm:pt modelId="{DBCD6F2E-54CF-4F37-BF1B-1AA227845917}" type="sibTrans" cxnId="{A437F4FD-EBEF-4BB7-907C-BA872E5EB434}">
      <dgm:prSet/>
      <dgm:spPr/>
      <dgm:t>
        <a:bodyPr/>
        <a:lstStyle/>
        <a:p>
          <a:endParaRPr lang="en-US" sz="1200"/>
        </a:p>
      </dgm:t>
    </dgm:pt>
    <dgm:pt modelId="{E8B86B86-C276-4577-8F43-C7E6F03FBAF2}">
      <dgm:prSet custT="1"/>
      <dgm:spPr>
        <a:solidFill>
          <a:srgbClr val="002060"/>
        </a:solidFill>
      </dgm:spPr>
      <dgm:t>
        <a:bodyPr/>
        <a:lstStyle/>
        <a:p>
          <a:r>
            <a:rPr lang="en-US" sz="1200" baseline="0" dirty="0"/>
            <a:t>Breaker panels, fire extinguishers, &amp; eye wash/shower stations require 3’ clearance &amp; clear path</a:t>
          </a:r>
          <a:endParaRPr lang="en-US" sz="1200" dirty="0"/>
        </a:p>
      </dgm:t>
    </dgm:pt>
    <dgm:pt modelId="{60E2AD0E-E164-483B-BCBF-C733AB502931}" type="parTrans" cxnId="{5B1848B9-E67D-4523-A23D-F8326303E084}">
      <dgm:prSet/>
      <dgm:spPr/>
      <dgm:t>
        <a:bodyPr/>
        <a:lstStyle/>
        <a:p>
          <a:endParaRPr lang="en-US" sz="1200"/>
        </a:p>
      </dgm:t>
    </dgm:pt>
    <dgm:pt modelId="{55708A34-1373-4FC2-A7FA-95138F36A935}" type="sibTrans" cxnId="{5B1848B9-E67D-4523-A23D-F8326303E084}">
      <dgm:prSet/>
      <dgm:spPr/>
      <dgm:t>
        <a:bodyPr/>
        <a:lstStyle/>
        <a:p>
          <a:endParaRPr lang="en-US" sz="1200"/>
        </a:p>
      </dgm:t>
    </dgm:pt>
    <dgm:pt modelId="{A322C2B4-48E3-42CC-BFB4-4DE1FF90F925}">
      <dgm:prSet custT="1"/>
      <dgm:spPr>
        <a:solidFill>
          <a:srgbClr val="002060"/>
        </a:solidFill>
      </dgm:spPr>
      <dgm:t>
        <a:bodyPr/>
        <a:lstStyle/>
        <a:p>
          <a:r>
            <a:rPr lang="en-US" sz="1200" baseline="0" dirty="0"/>
            <a:t>Workplace and lab equipment is clean and sanitary</a:t>
          </a:r>
          <a:endParaRPr lang="en-US" sz="1200" dirty="0"/>
        </a:p>
      </dgm:t>
    </dgm:pt>
    <dgm:pt modelId="{26DB5E9A-5DD0-4389-8825-039A724151E5}" type="parTrans" cxnId="{7EE79301-21AC-40EF-84A3-FC6AD98EA7E7}">
      <dgm:prSet/>
      <dgm:spPr/>
      <dgm:t>
        <a:bodyPr/>
        <a:lstStyle/>
        <a:p>
          <a:endParaRPr lang="en-US" sz="1200"/>
        </a:p>
      </dgm:t>
    </dgm:pt>
    <dgm:pt modelId="{9D49E88B-961A-4070-8ABA-AB03DB989713}" type="sibTrans" cxnId="{7EE79301-21AC-40EF-84A3-FC6AD98EA7E7}">
      <dgm:prSet/>
      <dgm:spPr/>
      <dgm:t>
        <a:bodyPr/>
        <a:lstStyle/>
        <a:p>
          <a:endParaRPr lang="en-US" sz="1200"/>
        </a:p>
      </dgm:t>
    </dgm:pt>
    <dgm:pt modelId="{AF4A873A-FA41-4676-91FF-7059E4124A02}">
      <dgm:prSet custT="1"/>
      <dgm:spPr>
        <a:solidFill>
          <a:srgbClr val="002060"/>
        </a:solidFill>
      </dgm:spPr>
      <dgm:t>
        <a:bodyPr/>
        <a:lstStyle/>
        <a:p>
          <a:r>
            <a:rPr lang="en-US" sz="1200" baseline="0" dirty="0"/>
            <a:t>Clean, return, and properly store tools and equipment</a:t>
          </a:r>
          <a:endParaRPr lang="en-US" sz="1200" dirty="0"/>
        </a:p>
      </dgm:t>
    </dgm:pt>
    <dgm:pt modelId="{EFFC0405-1CED-4A96-A9F9-F8AF868F6B84}" type="parTrans" cxnId="{4A3470F2-71F5-4E2C-89FC-67A847C3FFAE}">
      <dgm:prSet/>
      <dgm:spPr/>
      <dgm:t>
        <a:bodyPr/>
        <a:lstStyle/>
        <a:p>
          <a:endParaRPr lang="en-US" sz="1200"/>
        </a:p>
      </dgm:t>
    </dgm:pt>
    <dgm:pt modelId="{A9D58F34-EAAA-45ED-A73E-7D06BBF7C3F0}" type="sibTrans" cxnId="{4A3470F2-71F5-4E2C-89FC-67A847C3FFAE}">
      <dgm:prSet/>
      <dgm:spPr/>
      <dgm:t>
        <a:bodyPr/>
        <a:lstStyle/>
        <a:p>
          <a:endParaRPr lang="en-US" sz="1200"/>
        </a:p>
      </dgm:t>
    </dgm:pt>
    <dgm:pt modelId="{60D698FF-C0A7-4EF2-B18E-C081C04B0163}">
      <dgm:prSet custT="1"/>
      <dgm:spPr>
        <a:solidFill>
          <a:srgbClr val="002060"/>
        </a:solidFill>
      </dgm:spPr>
      <dgm:t>
        <a:bodyPr/>
        <a:lstStyle/>
        <a:p>
          <a:r>
            <a:rPr lang="en-US" sz="1200" baseline="0" dirty="0"/>
            <a:t>You are responsible for the condition of your lab!</a:t>
          </a:r>
          <a:endParaRPr lang="en-US" sz="1200" dirty="0"/>
        </a:p>
      </dgm:t>
    </dgm:pt>
    <dgm:pt modelId="{226820EA-960E-4A6C-A3D3-76263C3DF422}" type="parTrans" cxnId="{B3124A82-BECE-4265-A4DF-D0307DBC7AEE}">
      <dgm:prSet/>
      <dgm:spPr/>
      <dgm:t>
        <a:bodyPr/>
        <a:lstStyle/>
        <a:p>
          <a:endParaRPr lang="en-US" sz="1200"/>
        </a:p>
      </dgm:t>
    </dgm:pt>
    <dgm:pt modelId="{DD3798A3-7497-4B60-8B76-8C554903EAF9}" type="sibTrans" cxnId="{B3124A82-BECE-4265-A4DF-D0307DBC7AEE}">
      <dgm:prSet/>
      <dgm:spPr/>
      <dgm:t>
        <a:bodyPr/>
        <a:lstStyle/>
        <a:p>
          <a:endParaRPr lang="en-US" sz="1200"/>
        </a:p>
      </dgm:t>
    </dgm:pt>
    <dgm:pt modelId="{7A426B0B-F8AD-4646-8160-2D0ED1ABE66C}" type="pres">
      <dgm:prSet presAssocID="{D0C7A06A-FEFE-4658-A1EF-61393A2D22D5}" presName="Name0" presStyleCnt="0">
        <dgm:presLayoutVars>
          <dgm:dir/>
          <dgm:resizeHandles val="exact"/>
        </dgm:presLayoutVars>
      </dgm:prSet>
      <dgm:spPr/>
    </dgm:pt>
    <dgm:pt modelId="{8BC259E6-9D64-42EF-8844-EDEDC9B17A2C}" type="pres">
      <dgm:prSet presAssocID="{D0C7A06A-FEFE-4658-A1EF-61393A2D22D5}" presName="cycle" presStyleCnt="0"/>
      <dgm:spPr/>
    </dgm:pt>
    <dgm:pt modelId="{16F98327-3BDA-49CD-BB6A-176F00EB8658}" type="pres">
      <dgm:prSet presAssocID="{EFD7ADDC-9586-44C2-9171-16B95E2C6DBE}" presName="nodeFirstNode" presStyleLbl="node1" presStyleIdx="0" presStyleCnt="7">
        <dgm:presLayoutVars>
          <dgm:bulletEnabled val="1"/>
        </dgm:presLayoutVars>
      </dgm:prSet>
      <dgm:spPr/>
    </dgm:pt>
    <dgm:pt modelId="{3A7B889B-ADF8-48B4-B518-E06C3B552682}" type="pres">
      <dgm:prSet presAssocID="{5B30A9E8-8BAA-48F6-8B3A-1E41D4F0F767}" presName="sibTransFirstNode" presStyleLbl="bgShp" presStyleIdx="0" presStyleCnt="1"/>
      <dgm:spPr/>
    </dgm:pt>
    <dgm:pt modelId="{C0F58497-F6BC-4C2A-99B4-0A0DD3560B9A}" type="pres">
      <dgm:prSet presAssocID="{3D4EF3E7-F612-44CF-90F6-35F77BDF1662}" presName="nodeFollowingNodes" presStyleLbl="node1" presStyleIdx="1" presStyleCnt="7" custScaleX="92189">
        <dgm:presLayoutVars>
          <dgm:bulletEnabled val="1"/>
        </dgm:presLayoutVars>
      </dgm:prSet>
      <dgm:spPr/>
    </dgm:pt>
    <dgm:pt modelId="{22287F65-1D2A-42B1-B3BA-775FF29AAFAC}" type="pres">
      <dgm:prSet presAssocID="{F173CB54-CE69-4920-ADD1-68029A3AD4D9}" presName="nodeFollowingNodes" presStyleLbl="node1" presStyleIdx="2" presStyleCnt="7">
        <dgm:presLayoutVars>
          <dgm:bulletEnabled val="1"/>
        </dgm:presLayoutVars>
      </dgm:prSet>
      <dgm:spPr/>
    </dgm:pt>
    <dgm:pt modelId="{9D28B176-F091-4D6C-AC7F-CF7FFDD7A97D}" type="pres">
      <dgm:prSet presAssocID="{E8B86B86-C276-4577-8F43-C7E6F03FBAF2}" presName="nodeFollowingNodes" presStyleLbl="node1" presStyleIdx="3" presStyleCnt="7" custScaleX="109442" custScaleY="107285">
        <dgm:presLayoutVars>
          <dgm:bulletEnabled val="1"/>
        </dgm:presLayoutVars>
      </dgm:prSet>
      <dgm:spPr/>
    </dgm:pt>
    <dgm:pt modelId="{ABA06263-932C-4B26-B971-693FF5F7F8D3}" type="pres">
      <dgm:prSet presAssocID="{A322C2B4-48E3-42CC-BFB4-4DE1FF90F925}" presName="nodeFollowingNodes" presStyleLbl="node1" presStyleIdx="4" presStyleCnt="7">
        <dgm:presLayoutVars>
          <dgm:bulletEnabled val="1"/>
        </dgm:presLayoutVars>
      </dgm:prSet>
      <dgm:spPr/>
    </dgm:pt>
    <dgm:pt modelId="{8D4244DD-2E32-43E4-93AD-A0FBC1F56E1E}" type="pres">
      <dgm:prSet presAssocID="{AF4A873A-FA41-4676-91FF-7059E4124A02}" presName="nodeFollowingNodes" presStyleLbl="node1" presStyleIdx="5" presStyleCnt="7">
        <dgm:presLayoutVars>
          <dgm:bulletEnabled val="1"/>
        </dgm:presLayoutVars>
      </dgm:prSet>
      <dgm:spPr/>
    </dgm:pt>
    <dgm:pt modelId="{60542762-2750-4799-8848-08D07D5D372B}" type="pres">
      <dgm:prSet presAssocID="{60D698FF-C0A7-4EF2-B18E-C081C04B0163}" presName="nodeFollowingNodes" presStyleLbl="node1" presStyleIdx="6" presStyleCnt="7">
        <dgm:presLayoutVars>
          <dgm:bulletEnabled val="1"/>
        </dgm:presLayoutVars>
      </dgm:prSet>
      <dgm:spPr/>
    </dgm:pt>
  </dgm:ptLst>
  <dgm:cxnLst>
    <dgm:cxn modelId="{7EE79301-21AC-40EF-84A3-FC6AD98EA7E7}" srcId="{D0C7A06A-FEFE-4658-A1EF-61393A2D22D5}" destId="{A322C2B4-48E3-42CC-BFB4-4DE1FF90F925}" srcOrd="4" destOrd="0" parTransId="{26DB5E9A-5DD0-4389-8825-039A724151E5}" sibTransId="{9D49E88B-961A-4070-8ABA-AB03DB989713}"/>
    <dgm:cxn modelId="{8C573F09-3D14-41E1-BC5D-4EEE15308A36}" type="presOf" srcId="{F173CB54-CE69-4920-ADD1-68029A3AD4D9}" destId="{22287F65-1D2A-42B1-B3BA-775FF29AAFAC}" srcOrd="0" destOrd="0" presId="urn:microsoft.com/office/officeart/2005/8/layout/cycle3"/>
    <dgm:cxn modelId="{1B201316-2DC3-4913-8D35-F9C1670F35AB}" type="presOf" srcId="{5B30A9E8-8BAA-48F6-8B3A-1E41D4F0F767}" destId="{3A7B889B-ADF8-48B4-B518-E06C3B552682}" srcOrd="0" destOrd="0" presId="urn:microsoft.com/office/officeart/2005/8/layout/cycle3"/>
    <dgm:cxn modelId="{EF9BF82E-E968-4CD8-A7BC-7969DC1B0F16}" type="presOf" srcId="{E8B86B86-C276-4577-8F43-C7E6F03FBAF2}" destId="{9D28B176-F091-4D6C-AC7F-CF7FFDD7A97D}" srcOrd="0" destOrd="0" presId="urn:microsoft.com/office/officeart/2005/8/layout/cycle3"/>
    <dgm:cxn modelId="{F162CB64-EC2F-4734-9999-62F371BD8891}" type="presOf" srcId="{3D4EF3E7-F612-44CF-90F6-35F77BDF1662}" destId="{C0F58497-F6BC-4C2A-99B4-0A0DD3560B9A}" srcOrd="0" destOrd="0" presId="urn:microsoft.com/office/officeart/2005/8/layout/cycle3"/>
    <dgm:cxn modelId="{B3124A82-BECE-4265-A4DF-D0307DBC7AEE}" srcId="{D0C7A06A-FEFE-4658-A1EF-61393A2D22D5}" destId="{60D698FF-C0A7-4EF2-B18E-C081C04B0163}" srcOrd="6" destOrd="0" parTransId="{226820EA-960E-4A6C-A3D3-76263C3DF422}" sibTransId="{DD3798A3-7497-4B60-8B76-8C554903EAF9}"/>
    <dgm:cxn modelId="{7E6C359A-6D1C-4729-BB22-DC82DC2FA731}" srcId="{D0C7A06A-FEFE-4658-A1EF-61393A2D22D5}" destId="{EFD7ADDC-9586-44C2-9171-16B95E2C6DBE}" srcOrd="0" destOrd="0" parTransId="{1FECF811-6B0F-47DF-95EA-2976C59E7EDB}" sibTransId="{5B30A9E8-8BAA-48F6-8B3A-1E41D4F0F767}"/>
    <dgm:cxn modelId="{35D987AB-1308-4F5A-88F3-D23897A5C511}" type="presOf" srcId="{D0C7A06A-FEFE-4658-A1EF-61393A2D22D5}" destId="{7A426B0B-F8AD-4646-8160-2D0ED1ABE66C}" srcOrd="0" destOrd="0" presId="urn:microsoft.com/office/officeart/2005/8/layout/cycle3"/>
    <dgm:cxn modelId="{F40727AD-DA77-4966-93F0-E1F3356CC507}" type="presOf" srcId="{AF4A873A-FA41-4676-91FF-7059E4124A02}" destId="{8D4244DD-2E32-43E4-93AD-A0FBC1F56E1E}" srcOrd="0" destOrd="0" presId="urn:microsoft.com/office/officeart/2005/8/layout/cycle3"/>
    <dgm:cxn modelId="{5B1848B9-E67D-4523-A23D-F8326303E084}" srcId="{D0C7A06A-FEFE-4658-A1EF-61393A2D22D5}" destId="{E8B86B86-C276-4577-8F43-C7E6F03FBAF2}" srcOrd="3" destOrd="0" parTransId="{60E2AD0E-E164-483B-BCBF-C733AB502931}" sibTransId="{55708A34-1373-4FC2-A7FA-95138F36A935}"/>
    <dgm:cxn modelId="{DFFB39C4-D0DC-4D9F-B725-194D1DDE5078}" type="presOf" srcId="{EFD7ADDC-9586-44C2-9171-16B95E2C6DBE}" destId="{16F98327-3BDA-49CD-BB6A-176F00EB8658}" srcOrd="0" destOrd="0" presId="urn:microsoft.com/office/officeart/2005/8/layout/cycle3"/>
    <dgm:cxn modelId="{951543DA-231D-4F8C-9B8C-9DF25079F991}" type="presOf" srcId="{A322C2B4-48E3-42CC-BFB4-4DE1FF90F925}" destId="{ABA06263-932C-4B26-B971-693FF5F7F8D3}" srcOrd="0" destOrd="0" presId="urn:microsoft.com/office/officeart/2005/8/layout/cycle3"/>
    <dgm:cxn modelId="{E261CCEF-8E2C-41B4-A93A-2F4C46B43BBC}" srcId="{D0C7A06A-FEFE-4658-A1EF-61393A2D22D5}" destId="{3D4EF3E7-F612-44CF-90F6-35F77BDF1662}" srcOrd="1" destOrd="0" parTransId="{806DADED-3807-48A7-99ED-E50A285CF430}" sibTransId="{E3715E21-E8DE-40A0-A4E7-5D9EA0ABBA28}"/>
    <dgm:cxn modelId="{4A3470F2-71F5-4E2C-89FC-67A847C3FFAE}" srcId="{D0C7A06A-FEFE-4658-A1EF-61393A2D22D5}" destId="{AF4A873A-FA41-4676-91FF-7059E4124A02}" srcOrd="5" destOrd="0" parTransId="{EFFC0405-1CED-4A96-A9F9-F8AF868F6B84}" sibTransId="{A9D58F34-EAAA-45ED-A73E-7D06BBF7C3F0}"/>
    <dgm:cxn modelId="{D1C485F5-7A12-4BB7-A497-AC62F014C985}" type="presOf" srcId="{60D698FF-C0A7-4EF2-B18E-C081C04B0163}" destId="{60542762-2750-4799-8848-08D07D5D372B}" srcOrd="0" destOrd="0" presId="urn:microsoft.com/office/officeart/2005/8/layout/cycle3"/>
    <dgm:cxn modelId="{A437F4FD-EBEF-4BB7-907C-BA872E5EB434}" srcId="{D0C7A06A-FEFE-4658-A1EF-61393A2D22D5}" destId="{F173CB54-CE69-4920-ADD1-68029A3AD4D9}" srcOrd="2" destOrd="0" parTransId="{1511C3D6-F265-4776-B585-838FC297FE09}" sibTransId="{DBCD6F2E-54CF-4F37-BF1B-1AA227845917}"/>
    <dgm:cxn modelId="{47D9AD7D-C22C-413E-B4D0-AB71699E31E3}" type="presParOf" srcId="{7A426B0B-F8AD-4646-8160-2D0ED1ABE66C}" destId="{8BC259E6-9D64-42EF-8844-EDEDC9B17A2C}" srcOrd="0" destOrd="0" presId="urn:microsoft.com/office/officeart/2005/8/layout/cycle3"/>
    <dgm:cxn modelId="{9D2C9021-D80F-425C-A9B5-8BC28DCFF0C8}" type="presParOf" srcId="{8BC259E6-9D64-42EF-8844-EDEDC9B17A2C}" destId="{16F98327-3BDA-49CD-BB6A-176F00EB8658}" srcOrd="0" destOrd="0" presId="urn:microsoft.com/office/officeart/2005/8/layout/cycle3"/>
    <dgm:cxn modelId="{5B857E41-B59A-4292-A789-F9D2ED611C3C}" type="presParOf" srcId="{8BC259E6-9D64-42EF-8844-EDEDC9B17A2C}" destId="{3A7B889B-ADF8-48B4-B518-E06C3B552682}" srcOrd="1" destOrd="0" presId="urn:microsoft.com/office/officeart/2005/8/layout/cycle3"/>
    <dgm:cxn modelId="{2A72A71A-AF7C-49C5-A8BA-3794D8A5BBB0}" type="presParOf" srcId="{8BC259E6-9D64-42EF-8844-EDEDC9B17A2C}" destId="{C0F58497-F6BC-4C2A-99B4-0A0DD3560B9A}" srcOrd="2" destOrd="0" presId="urn:microsoft.com/office/officeart/2005/8/layout/cycle3"/>
    <dgm:cxn modelId="{A58A2777-B8B4-46A7-8536-3F4484C1B6D1}" type="presParOf" srcId="{8BC259E6-9D64-42EF-8844-EDEDC9B17A2C}" destId="{22287F65-1D2A-42B1-B3BA-775FF29AAFAC}" srcOrd="3" destOrd="0" presId="urn:microsoft.com/office/officeart/2005/8/layout/cycle3"/>
    <dgm:cxn modelId="{CAC28357-8272-4530-947B-BD2D8759608F}" type="presParOf" srcId="{8BC259E6-9D64-42EF-8844-EDEDC9B17A2C}" destId="{9D28B176-F091-4D6C-AC7F-CF7FFDD7A97D}" srcOrd="4" destOrd="0" presId="urn:microsoft.com/office/officeart/2005/8/layout/cycle3"/>
    <dgm:cxn modelId="{9032145F-5445-47DC-9397-23133373E725}" type="presParOf" srcId="{8BC259E6-9D64-42EF-8844-EDEDC9B17A2C}" destId="{ABA06263-932C-4B26-B971-693FF5F7F8D3}" srcOrd="5" destOrd="0" presId="urn:microsoft.com/office/officeart/2005/8/layout/cycle3"/>
    <dgm:cxn modelId="{B558286D-C75D-4204-BCD6-61D1212EF18F}" type="presParOf" srcId="{8BC259E6-9D64-42EF-8844-EDEDC9B17A2C}" destId="{8D4244DD-2E32-43E4-93AD-A0FBC1F56E1E}" srcOrd="6" destOrd="0" presId="urn:microsoft.com/office/officeart/2005/8/layout/cycle3"/>
    <dgm:cxn modelId="{9D89DA31-519E-4A03-AE3E-0B23BAB93980}" type="presParOf" srcId="{8BC259E6-9D64-42EF-8844-EDEDC9B17A2C}" destId="{60542762-2750-4799-8848-08D07D5D372B}" srcOrd="7" destOrd="0" presId="urn:microsoft.com/office/officeart/2005/8/layout/cycle3"/>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15DFA2A-561E-499C-90CD-D6F84EBC031E}" type="doc">
      <dgm:prSet loTypeId="urn:microsoft.com/office/officeart/2005/8/layout/matrix3" loCatId="matrix" qsTypeId="urn:microsoft.com/office/officeart/2005/8/quickstyle/simple1" qsCatId="simple" csTypeId="urn:microsoft.com/office/officeart/2005/8/colors/accent1_2" csCatId="accent1" phldr="1"/>
      <dgm:spPr/>
      <dgm:t>
        <a:bodyPr/>
        <a:lstStyle/>
        <a:p>
          <a:endParaRPr lang="en-US"/>
        </a:p>
      </dgm:t>
    </dgm:pt>
    <dgm:pt modelId="{F4A9215D-8EDB-44CB-9C7F-D0CD680C8C33}">
      <dgm:prSet custT="1"/>
      <dgm:spPr>
        <a:solidFill>
          <a:srgbClr val="002060"/>
        </a:solidFill>
      </dgm:spPr>
      <dgm:t>
        <a:bodyPr/>
        <a:lstStyle/>
        <a:p>
          <a:r>
            <a:rPr lang="en-US" sz="1600" baseline="0" dirty="0"/>
            <a:t>Dispose of sharps in approved sharps containers</a:t>
          </a:r>
          <a:endParaRPr lang="en-US" sz="1600" dirty="0"/>
        </a:p>
      </dgm:t>
    </dgm:pt>
    <dgm:pt modelId="{47809AB0-DFAD-46B8-8BF2-7D8A45EA31FA}" type="parTrans" cxnId="{C0F4C43E-18AF-4B32-A236-3CD75D763E9E}">
      <dgm:prSet/>
      <dgm:spPr/>
      <dgm:t>
        <a:bodyPr/>
        <a:lstStyle/>
        <a:p>
          <a:endParaRPr lang="en-US"/>
        </a:p>
      </dgm:t>
    </dgm:pt>
    <dgm:pt modelId="{A465023C-2723-404A-AA6A-0173C26E907A}" type="sibTrans" cxnId="{C0F4C43E-18AF-4B32-A236-3CD75D763E9E}">
      <dgm:prSet/>
      <dgm:spPr/>
      <dgm:t>
        <a:bodyPr/>
        <a:lstStyle/>
        <a:p>
          <a:endParaRPr lang="en-US"/>
        </a:p>
      </dgm:t>
    </dgm:pt>
    <dgm:pt modelId="{54C9F18B-511A-4FBF-AD8B-D1ABCBC3963B}">
      <dgm:prSet custT="1"/>
      <dgm:spPr>
        <a:solidFill>
          <a:srgbClr val="002060"/>
        </a:solidFill>
      </dgm:spPr>
      <dgm:t>
        <a:bodyPr/>
        <a:lstStyle/>
        <a:p>
          <a:r>
            <a:rPr lang="en-US" sz="1600" baseline="0" dirty="0"/>
            <a:t>Never recap needles</a:t>
          </a:r>
          <a:endParaRPr lang="en-US" sz="1600" dirty="0"/>
        </a:p>
      </dgm:t>
    </dgm:pt>
    <dgm:pt modelId="{22FADAFC-B85C-4C4C-93B0-A92A9959A96A}" type="parTrans" cxnId="{99F1B98B-AD60-4024-A885-276B5E2725BA}">
      <dgm:prSet/>
      <dgm:spPr/>
      <dgm:t>
        <a:bodyPr/>
        <a:lstStyle/>
        <a:p>
          <a:endParaRPr lang="en-US"/>
        </a:p>
      </dgm:t>
    </dgm:pt>
    <dgm:pt modelId="{91721DC2-8D29-4875-92E4-FC94A4FDEAE0}" type="sibTrans" cxnId="{99F1B98B-AD60-4024-A885-276B5E2725BA}">
      <dgm:prSet/>
      <dgm:spPr/>
      <dgm:t>
        <a:bodyPr/>
        <a:lstStyle/>
        <a:p>
          <a:endParaRPr lang="en-US"/>
        </a:p>
      </dgm:t>
    </dgm:pt>
    <dgm:pt modelId="{26D05D20-FBDB-4960-A382-DC8932B1C4BB}">
      <dgm:prSet custT="1"/>
      <dgm:spPr>
        <a:solidFill>
          <a:srgbClr val="002060"/>
        </a:solidFill>
      </dgm:spPr>
      <dgm:t>
        <a:bodyPr/>
        <a:lstStyle/>
        <a:p>
          <a:r>
            <a:rPr lang="en-US" sz="1600" baseline="0" dirty="0"/>
            <a:t>Broken glass receptacles will be marked and provided in labs; broken glass does not go in sharps containers</a:t>
          </a:r>
          <a:endParaRPr lang="en-US" sz="1600" dirty="0"/>
        </a:p>
      </dgm:t>
    </dgm:pt>
    <dgm:pt modelId="{F6C005ED-E174-4DAA-A6E5-334CF857E614}" type="parTrans" cxnId="{87428D1F-E1F9-4F81-AF29-2D6840FF49AC}">
      <dgm:prSet/>
      <dgm:spPr/>
      <dgm:t>
        <a:bodyPr/>
        <a:lstStyle/>
        <a:p>
          <a:endParaRPr lang="en-US"/>
        </a:p>
      </dgm:t>
    </dgm:pt>
    <dgm:pt modelId="{23D30BAC-43AF-40A2-B636-4F5960284980}" type="sibTrans" cxnId="{87428D1F-E1F9-4F81-AF29-2D6840FF49AC}">
      <dgm:prSet/>
      <dgm:spPr/>
      <dgm:t>
        <a:bodyPr/>
        <a:lstStyle/>
        <a:p>
          <a:endParaRPr lang="en-US"/>
        </a:p>
      </dgm:t>
    </dgm:pt>
    <dgm:pt modelId="{2A165C65-03BE-4DCD-A4A6-E962E61AD459}">
      <dgm:prSet custT="1"/>
      <dgm:spPr>
        <a:solidFill>
          <a:srgbClr val="002060"/>
        </a:solidFill>
      </dgm:spPr>
      <dgm:t>
        <a:bodyPr/>
        <a:lstStyle/>
        <a:p>
          <a:r>
            <a:rPr lang="en-US" sz="1600" baseline="0" dirty="0"/>
            <a:t>Sharps containers should be disposed of when </a:t>
          </a:r>
          <a:r>
            <a:rPr lang="en-US" sz="1800" baseline="0" dirty="0"/>
            <a:t>¾</a:t>
          </a:r>
          <a:r>
            <a:rPr lang="en-US" sz="1600" baseline="0" dirty="0"/>
            <a:t> full</a:t>
          </a:r>
          <a:endParaRPr lang="en-US" sz="1600" dirty="0"/>
        </a:p>
      </dgm:t>
    </dgm:pt>
    <dgm:pt modelId="{99AB03EA-34A6-4208-8A3D-3FE4DC0FA211}" type="parTrans" cxnId="{C9EC37B2-5340-4944-A3C2-88DD7A73AF71}">
      <dgm:prSet/>
      <dgm:spPr/>
      <dgm:t>
        <a:bodyPr/>
        <a:lstStyle/>
        <a:p>
          <a:endParaRPr lang="en-US"/>
        </a:p>
      </dgm:t>
    </dgm:pt>
    <dgm:pt modelId="{BB38A575-76BF-49BE-87E1-B4FC760340E8}" type="sibTrans" cxnId="{C9EC37B2-5340-4944-A3C2-88DD7A73AF71}">
      <dgm:prSet/>
      <dgm:spPr/>
      <dgm:t>
        <a:bodyPr/>
        <a:lstStyle/>
        <a:p>
          <a:endParaRPr lang="en-US"/>
        </a:p>
      </dgm:t>
    </dgm:pt>
    <dgm:pt modelId="{E123ACA0-C9DA-4C3D-A03E-144DAE0784AC}" type="pres">
      <dgm:prSet presAssocID="{215DFA2A-561E-499C-90CD-D6F84EBC031E}" presName="matrix" presStyleCnt="0">
        <dgm:presLayoutVars>
          <dgm:chMax val="1"/>
          <dgm:dir/>
          <dgm:resizeHandles val="exact"/>
        </dgm:presLayoutVars>
      </dgm:prSet>
      <dgm:spPr/>
    </dgm:pt>
    <dgm:pt modelId="{155B67D8-383B-49FC-A5A3-A66467B3F504}" type="pres">
      <dgm:prSet presAssocID="{215DFA2A-561E-499C-90CD-D6F84EBC031E}" presName="diamond" presStyleLbl="bgShp" presStyleIdx="0" presStyleCnt="1"/>
      <dgm:spPr>
        <a:solidFill>
          <a:srgbClr val="002060"/>
        </a:solidFill>
      </dgm:spPr>
    </dgm:pt>
    <dgm:pt modelId="{B83A51ED-DDE1-49D8-A479-A8BD0F991BF8}" type="pres">
      <dgm:prSet presAssocID="{215DFA2A-561E-499C-90CD-D6F84EBC031E}" presName="quad1" presStyleLbl="node1" presStyleIdx="0" presStyleCnt="4">
        <dgm:presLayoutVars>
          <dgm:chMax val="0"/>
          <dgm:chPref val="0"/>
          <dgm:bulletEnabled val="1"/>
        </dgm:presLayoutVars>
      </dgm:prSet>
      <dgm:spPr/>
    </dgm:pt>
    <dgm:pt modelId="{07B26B46-C2F2-4578-BAD7-35C0044018F5}" type="pres">
      <dgm:prSet presAssocID="{215DFA2A-561E-499C-90CD-D6F84EBC031E}" presName="quad2" presStyleLbl="node1" presStyleIdx="1" presStyleCnt="4">
        <dgm:presLayoutVars>
          <dgm:chMax val="0"/>
          <dgm:chPref val="0"/>
          <dgm:bulletEnabled val="1"/>
        </dgm:presLayoutVars>
      </dgm:prSet>
      <dgm:spPr/>
    </dgm:pt>
    <dgm:pt modelId="{611E203D-5783-4590-9682-D8AF0E994910}" type="pres">
      <dgm:prSet presAssocID="{215DFA2A-561E-499C-90CD-D6F84EBC031E}" presName="quad3" presStyleLbl="node1" presStyleIdx="2" presStyleCnt="4">
        <dgm:presLayoutVars>
          <dgm:chMax val="0"/>
          <dgm:chPref val="0"/>
          <dgm:bulletEnabled val="1"/>
        </dgm:presLayoutVars>
      </dgm:prSet>
      <dgm:spPr/>
    </dgm:pt>
    <dgm:pt modelId="{F5D6DDDB-C944-4592-8A38-1C2D4A35F2CC}" type="pres">
      <dgm:prSet presAssocID="{215DFA2A-561E-499C-90CD-D6F84EBC031E}" presName="quad4" presStyleLbl="node1" presStyleIdx="3" presStyleCnt="4">
        <dgm:presLayoutVars>
          <dgm:chMax val="0"/>
          <dgm:chPref val="0"/>
          <dgm:bulletEnabled val="1"/>
        </dgm:presLayoutVars>
      </dgm:prSet>
      <dgm:spPr/>
    </dgm:pt>
  </dgm:ptLst>
  <dgm:cxnLst>
    <dgm:cxn modelId="{87428D1F-E1F9-4F81-AF29-2D6840FF49AC}" srcId="{215DFA2A-561E-499C-90CD-D6F84EBC031E}" destId="{26D05D20-FBDB-4960-A382-DC8932B1C4BB}" srcOrd="2" destOrd="0" parTransId="{F6C005ED-E174-4DAA-A6E5-334CF857E614}" sibTransId="{23D30BAC-43AF-40A2-B636-4F5960284980}"/>
    <dgm:cxn modelId="{407C872D-A90F-4915-A93C-A6AC678A5A2B}" type="presOf" srcId="{F4A9215D-8EDB-44CB-9C7F-D0CD680C8C33}" destId="{B83A51ED-DDE1-49D8-A479-A8BD0F991BF8}" srcOrd="0" destOrd="0" presId="urn:microsoft.com/office/officeart/2005/8/layout/matrix3"/>
    <dgm:cxn modelId="{C0F4C43E-18AF-4B32-A236-3CD75D763E9E}" srcId="{215DFA2A-561E-499C-90CD-D6F84EBC031E}" destId="{F4A9215D-8EDB-44CB-9C7F-D0CD680C8C33}" srcOrd="0" destOrd="0" parTransId="{47809AB0-DFAD-46B8-8BF2-7D8A45EA31FA}" sibTransId="{A465023C-2723-404A-AA6A-0173C26E907A}"/>
    <dgm:cxn modelId="{8A617B78-E338-4713-AD35-CF2CA81A5B17}" type="presOf" srcId="{54C9F18B-511A-4FBF-AD8B-D1ABCBC3963B}" destId="{07B26B46-C2F2-4578-BAD7-35C0044018F5}" srcOrd="0" destOrd="0" presId="urn:microsoft.com/office/officeart/2005/8/layout/matrix3"/>
    <dgm:cxn modelId="{99F1B98B-AD60-4024-A885-276B5E2725BA}" srcId="{215DFA2A-561E-499C-90CD-D6F84EBC031E}" destId="{54C9F18B-511A-4FBF-AD8B-D1ABCBC3963B}" srcOrd="1" destOrd="0" parTransId="{22FADAFC-B85C-4C4C-93B0-A92A9959A96A}" sibTransId="{91721DC2-8D29-4875-92E4-FC94A4FDEAE0}"/>
    <dgm:cxn modelId="{46CE5591-3D79-4EDD-A24F-9782462C4395}" type="presOf" srcId="{2A165C65-03BE-4DCD-A4A6-E962E61AD459}" destId="{F5D6DDDB-C944-4592-8A38-1C2D4A35F2CC}" srcOrd="0" destOrd="0" presId="urn:microsoft.com/office/officeart/2005/8/layout/matrix3"/>
    <dgm:cxn modelId="{C9EC37B2-5340-4944-A3C2-88DD7A73AF71}" srcId="{215DFA2A-561E-499C-90CD-D6F84EBC031E}" destId="{2A165C65-03BE-4DCD-A4A6-E962E61AD459}" srcOrd="3" destOrd="0" parTransId="{99AB03EA-34A6-4208-8A3D-3FE4DC0FA211}" sibTransId="{BB38A575-76BF-49BE-87E1-B4FC760340E8}"/>
    <dgm:cxn modelId="{EE1A9BDE-713A-4247-A3D5-A598672DE55D}" type="presOf" srcId="{215DFA2A-561E-499C-90CD-D6F84EBC031E}" destId="{E123ACA0-C9DA-4C3D-A03E-144DAE0784AC}" srcOrd="0" destOrd="0" presId="urn:microsoft.com/office/officeart/2005/8/layout/matrix3"/>
    <dgm:cxn modelId="{0A6A3DF6-8271-4BFE-A725-001A2585105C}" type="presOf" srcId="{26D05D20-FBDB-4960-A382-DC8932B1C4BB}" destId="{611E203D-5783-4590-9682-D8AF0E994910}" srcOrd="0" destOrd="0" presId="urn:microsoft.com/office/officeart/2005/8/layout/matrix3"/>
    <dgm:cxn modelId="{9A0BF3AA-81EF-4FCC-BF86-67DB72B4630B}" type="presParOf" srcId="{E123ACA0-C9DA-4C3D-A03E-144DAE0784AC}" destId="{155B67D8-383B-49FC-A5A3-A66467B3F504}" srcOrd="0" destOrd="0" presId="urn:microsoft.com/office/officeart/2005/8/layout/matrix3"/>
    <dgm:cxn modelId="{D0F40188-89AE-43B4-9DFD-DA213B3DEC63}" type="presParOf" srcId="{E123ACA0-C9DA-4C3D-A03E-144DAE0784AC}" destId="{B83A51ED-DDE1-49D8-A479-A8BD0F991BF8}" srcOrd="1" destOrd="0" presId="urn:microsoft.com/office/officeart/2005/8/layout/matrix3"/>
    <dgm:cxn modelId="{5CEB6F0F-68F8-4DE5-A49B-6A8FA3CF9F45}" type="presParOf" srcId="{E123ACA0-C9DA-4C3D-A03E-144DAE0784AC}" destId="{07B26B46-C2F2-4578-BAD7-35C0044018F5}" srcOrd="2" destOrd="0" presId="urn:microsoft.com/office/officeart/2005/8/layout/matrix3"/>
    <dgm:cxn modelId="{134D995A-2E9D-4D0B-A809-FD93EACFCBE5}" type="presParOf" srcId="{E123ACA0-C9DA-4C3D-A03E-144DAE0784AC}" destId="{611E203D-5783-4590-9682-D8AF0E994910}" srcOrd="3" destOrd="0" presId="urn:microsoft.com/office/officeart/2005/8/layout/matrix3"/>
    <dgm:cxn modelId="{921CC002-643A-4CA7-BCEC-A371D2CA2557}" type="presParOf" srcId="{E123ACA0-C9DA-4C3D-A03E-144DAE0784AC}" destId="{F5D6DDDB-C944-4592-8A38-1C2D4A35F2CC}" srcOrd="4" destOrd="0" presId="urn:microsoft.com/office/officeart/2005/8/layout/matrix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5E2B3F5-B2F9-4433-AF59-DBA0B8BB373D}" type="doc">
      <dgm:prSet loTypeId="urn:microsoft.com/office/officeart/2005/8/layout/vList5" loCatId="list" qsTypeId="urn:microsoft.com/office/officeart/2005/8/quickstyle/simple1" qsCatId="simple" csTypeId="urn:microsoft.com/office/officeart/2005/8/colors/colorful1" csCatId="colorful" phldr="1"/>
      <dgm:spPr/>
      <dgm:t>
        <a:bodyPr/>
        <a:lstStyle/>
        <a:p>
          <a:endParaRPr lang="en-US"/>
        </a:p>
      </dgm:t>
    </dgm:pt>
    <dgm:pt modelId="{FE28AA58-A140-4C57-A248-7B90E8943C0F}">
      <dgm:prSet/>
      <dgm:spPr>
        <a:solidFill>
          <a:srgbClr val="002060"/>
        </a:solidFill>
      </dgm:spPr>
      <dgm:t>
        <a:bodyPr/>
        <a:lstStyle/>
        <a:p>
          <a:r>
            <a:rPr lang="en-US" baseline="0" dirty="0"/>
            <a:t>Know what chemicals you are using. If you don’t know, </a:t>
          </a:r>
          <a:r>
            <a:rPr lang="en-US" u="sng" baseline="0" dirty="0"/>
            <a:t>ASK</a:t>
          </a:r>
          <a:r>
            <a:rPr lang="en-US" baseline="0" dirty="0"/>
            <a:t> your lab supervisor!!!</a:t>
          </a:r>
          <a:endParaRPr lang="en-US" dirty="0"/>
        </a:p>
      </dgm:t>
    </dgm:pt>
    <dgm:pt modelId="{634D7285-B5AB-4331-9ECA-853CBDB3717B}" type="parTrans" cxnId="{E61C6EE3-46B3-48DB-8B45-2D1A83692F34}">
      <dgm:prSet/>
      <dgm:spPr/>
      <dgm:t>
        <a:bodyPr/>
        <a:lstStyle/>
        <a:p>
          <a:endParaRPr lang="en-US"/>
        </a:p>
      </dgm:t>
    </dgm:pt>
    <dgm:pt modelId="{99E84F23-F09D-4C97-A540-3B0C613F8C41}" type="sibTrans" cxnId="{E61C6EE3-46B3-48DB-8B45-2D1A83692F34}">
      <dgm:prSet/>
      <dgm:spPr/>
      <dgm:t>
        <a:bodyPr/>
        <a:lstStyle/>
        <a:p>
          <a:endParaRPr lang="en-US"/>
        </a:p>
      </dgm:t>
    </dgm:pt>
    <dgm:pt modelId="{6145BC16-6787-4F9A-9916-2AAFEE5C0F07}">
      <dgm:prSet custT="1"/>
      <dgm:spPr>
        <a:solidFill>
          <a:srgbClr val="002060">
            <a:alpha val="90000"/>
          </a:srgbClr>
        </a:solidFill>
      </dgm:spPr>
      <dgm:t>
        <a:bodyPr/>
        <a:lstStyle/>
        <a:p>
          <a:r>
            <a:rPr lang="en-US" sz="1800" baseline="0" dirty="0">
              <a:solidFill>
                <a:schemeClr val="bg1"/>
              </a:solidFill>
            </a:rPr>
            <a:t>Inform lab supervisor of known sensitivities to particular chemicals</a:t>
          </a:r>
          <a:endParaRPr lang="en-US" sz="1800" dirty="0">
            <a:solidFill>
              <a:schemeClr val="bg1"/>
            </a:solidFill>
          </a:endParaRPr>
        </a:p>
      </dgm:t>
    </dgm:pt>
    <dgm:pt modelId="{09BD8AA1-5197-4178-836C-791C3FD3F861}" type="parTrans" cxnId="{C5C279A3-41BE-439F-933B-08DC84D04A9A}">
      <dgm:prSet/>
      <dgm:spPr/>
      <dgm:t>
        <a:bodyPr/>
        <a:lstStyle/>
        <a:p>
          <a:endParaRPr lang="en-US"/>
        </a:p>
      </dgm:t>
    </dgm:pt>
    <dgm:pt modelId="{B0923518-0F31-4F07-A310-1594E9C6862F}" type="sibTrans" cxnId="{C5C279A3-41BE-439F-933B-08DC84D04A9A}">
      <dgm:prSet/>
      <dgm:spPr/>
      <dgm:t>
        <a:bodyPr/>
        <a:lstStyle/>
        <a:p>
          <a:endParaRPr lang="en-US"/>
        </a:p>
      </dgm:t>
    </dgm:pt>
    <dgm:pt modelId="{8CBC9A44-DEF7-4091-AC1A-1343A86E4C6F}">
      <dgm:prSet custT="1"/>
      <dgm:spPr>
        <a:solidFill>
          <a:srgbClr val="002060">
            <a:alpha val="90000"/>
          </a:srgbClr>
        </a:solidFill>
      </dgm:spPr>
      <dgm:t>
        <a:bodyPr/>
        <a:lstStyle/>
        <a:p>
          <a:r>
            <a:rPr lang="en-US" sz="1800" baseline="0" dirty="0">
              <a:solidFill>
                <a:schemeClr val="bg1"/>
              </a:solidFill>
            </a:rPr>
            <a:t>Consider </a:t>
          </a:r>
          <a:r>
            <a:rPr lang="en-US" sz="1800" b="1" baseline="0" dirty="0">
              <a:solidFill>
                <a:schemeClr val="bg1"/>
              </a:solidFill>
            </a:rPr>
            <a:t>all</a:t>
          </a:r>
          <a:r>
            <a:rPr lang="en-US" sz="1800" baseline="0" dirty="0">
              <a:solidFill>
                <a:schemeClr val="bg1"/>
              </a:solidFill>
            </a:rPr>
            <a:t> chemicals to be hazardous unless instructed otherwise</a:t>
          </a:r>
          <a:endParaRPr lang="en-US" sz="1800" dirty="0">
            <a:solidFill>
              <a:schemeClr val="bg1"/>
            </a:solidFill>
          </a:endParaRPr>
        </a:p>
      </dgm:t>
    </dgm:pt>
    <dgm:pt modelId="{E352BD12-EF9B-466C-A340-EA5EA1329D8A}" type="parTrans" cxnId="{4E309C23-351C-40DA-9518-AA0B2E58674F}">
      <dgm:prSet/>
      <dgm:spPr/>
      <dgm:t>
        <a:bodyPr/>
        <a:lstStyle/>
        <a:p>
          <a:endParaRPr lang="en-US"/>
        </a:p>
      </dgm:t>
    </dgm:pt>
    <dgm:pt modelId="{964ACA5C-45CE-4B40-9A27-77FD1A99B2E0}" type="sibTrans" cxnId="{4E309C23-351C-40DA-9518-AA0B2E58674F}">
      <dgm:prSet/>
      <dgm:spPr/>
      <dgm:t>
        <a:bodyPr/>
        <a:lstStyle/>
        <a:p>
          <a:endParaRPr lang="en-US"/>
        </a:p>
      </dgm:t>
    </dgm:pt>
    <dgm:pt modelId="{BEE112BB-19AB-431D-8B95-32C8013AB745}" type="pres">
      <dgm:prSet presAssocID="{45E2B3F5-B2F9-4433-AF59-DBA0B8BB373D}" presName="Name0" presStyleCnt="0">
        <dgm:presLayoutVars>
          <dgm:dir/>
          <dgm:animLvl val="lvl"/>
          <dgm:resizeHandles val="exact"/>
        </dgm:presLayoutVars>
      </dgm:prSet>
      <dgm:spPr/>
    </dgm:pt>
    <dgm:pt modelId="{CA3A15E4-C618-4658-B4D7-155A87920EE6}" type="pres">
      <dgm:prSet presAssocID="{FE28AA58-A140-4C57-A248-7B90E8943C0F}" presName="linNode" presStyleCnt="0"/>
      <dgm:spPr/>
    </dgm:pt>
    <dgm:pt modelId="{0C297CF3-F423-4686-B79D-74F90D07CFF7}" type="pres">
      <dgm:prSet presAssocID="{FE28AA58-A140-4C57-A248-7B90E8943C0F}" presName="parentText" presStyleLbl="node1" presStyleIdx="0" presStyleCnt="1">
        <dgm:presLayoutVars>
          <dgm:chMax val="1"/>
          <dgm:bulletEnabled val="1"/>
        </dgm:presLayoutVars>
      </dgm:prSet>
      <dgm:spPr/>
    </dgm:pt>
    <dgm:pt modelId="{413B34A2-D096-45E8-B3F5-16E5C6595929}" type="pres">
      <dgm:prSet presAssocID="{FE28AA58-A140-4C57-A248-7B90E8943C0F}" presName="descendantText" presStyleLbl="alignAccFollowNode1" presStyleIdx="0" presStyleCnt="1" custScaleY="109482">
        <dgm:presLayoutVars>
          <dgm:bulletEnabled val="1"/>
        </dgm:presLayoutVars>
      </dgm:prSet>
      <dgm:spPr/>
    </dgm:pt>
  </dgm:ptLst>
  <dgm:cxnLst>
    <dgm:cxn modelId="{4E309C23-351C-40DA-9518-AA0B2E58674F}" srcId="{FE28AA58-A140-4C57-A248-7B90E8943C0F}" destId="{8CBC9A44-DEF7-4091-AC1A-1343A86E4C6F}" srcOrd="1" destOrd="0" parTransId="{E352BD12-EF9B-466C-A340-EA5EA1329D8A}" sibTransId="{964ACA5C-45CE-4B40-9A27-77FD1A99B2E0}"/>
    <dgm:cxn modelId="{C5C279A3-41BE-439F-933B-08DC84D04A9A}" srcId="{FE28AA58-A140-4C57-A248-7B90E8943C0F}" destId="{6145BC16-6787-4F9A-9916-2AAFEE5C0F07}" srcOrd="0" destOrd="0" parTransId="{09BD8AA1-5197-4178-836C-791C3FD3F861}" sibTransId="{B0923518-0F31-4F07-A310-1594E9C6862F}"/>
    <dgm:cxn modelId="{61DEB2B3-13C2-46A1-BA4B-18C72F3A2CE0}" type="presOf" srcId="{8CBC9A44-DEF7-4091-AC1A-1343A86E4C6F}" destId="{413B34A2-D096-45E8-B3F5-16E5C6595929}" srcOrd="0" destOrd="1" presId="urn:microsoft.com/office/officeart/2005/8/layout/vList5"/>
    <dgm:cxn modelId="{7BC9A0B7-C81E-40D4-96C6-461911C19172}" type="presOf" srcId="{6145BC16-6787-4F9A-9916-2AAFEE5C0F07}" destId="{413B34A2-D096-45E8-B3F5-16E5C6595929}" srcOrd="0" destOrd="0" presId="urn:microsoft.com/office/officeart/2005/8/layout/vList5"/>
    <dgm:cxn modelId="{7D447ACC-90E1-45BF-AA54-6819EA114B22}" type="presOf" srcId="{45E2B3F5-B2F9-4433-AF59-DBA0B8BB373D}" destId="{BEE112BB-19AB-431D-8B95-32C8013AB745}" srcOrd="0" destOrd="0" presId="urn:microsoft.com/office/officeart/2005/8/layout/vList5"/>
    <dgm:cxn modelId="{CECE57DE-5087-404C-9841-6420B13855DF}" type="presOf" srcId="{FE28AA58-A140-4C57-A248-7B90E8943C0F}" destId="{0C297CF3-F423-4686-B79D-74F90D07CFF7}" srcOrd="0" destOrd="0" presId="urn:microsoft.com/office/officeart/2005/8/layout/vList5"/>
    <dgm:cxn modelId="{E61C6EE3-46B3-48DB-8B45-2D1A83692F34}" srcId="{45E2B3F5-B2F9-4433-AF59-DBA0B8BB373D}" destId="{FE28AA58-A140-4C57-A248-7B90E8943C0F}" srcOrd="0" destOrd="0" parTransId="{634D7285-B5AB-4331-9ECA-853CBDB3717B}" sibTransId="{99E84F23-F09D-4C97-A540-3B0C613F8C41}"/>
    <dgm:cxn modelId="{F02040F5-AFE5-4A11-8821-4424C13F7FF8}" type="presParOf" srcId="{BEE112BB-19AB-431D-8B95-32C8013AB745}" destId="{CA3A15E4-C618-4658-B4D7-155A87920EE6}" srcOrd="0" destOrd="0" presId="urn:microsoft.com/office/officeart/2005/8/layout/vList5"/>
    <dgm:cxn modelId="{FE951AC0-A44D-40C5-B90D-7A8698972277}" type="presParOf" srcId="{CA3A15E4-C618-4658-B4D7-155A87920EE6}" destId="{0C297CF3-F423-4686-B79D-74F90D07CFF7}" srcOrd="0" destOrd="0" presId="urn:microsoft.com/office/officeart/2005/8/layout/vList5"/>
    <dgm:cxn modelId="{A0FD4627-8D31-49A2-BDBF-273300F1C73A}" type="presParOf" srcId="{CA3A15E4-C618-4658-B4D7-155A87920EE6}" destId="{413B34A2-D096-45E8-B3F5-16E5C6595929}"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3DC84B0-798D-4503-B074-88205FAFD4B9}" type="doc">
      <dgm:prSet loTypeId="urn:microsoft.com/office/officeart/2005/8/layout/vList2" loCatId="list" qsTypeId="urn:microsoft.com/office/officeart/2005/8/quickstyle/simple1" qsCatId="simple" csTypeId="urn:microsoft.com/office/officeart/2005/8/colors/accent0_2" csCatId="mainScheme" phldr="1"/>
      <dgm:spPr/>
      <dgm:t>
        <a:bodyPr/>
        <a:lstStyle/>
        <a:p>
          <a:endParaRPr lang="en-US"/>
        </a:p>
      </dgm:t>
    </dgm:pt>
    <dgm:pt modelId="{762B8547-F39B-4843-A7B4-B9B02E3AA752}">
      <dgm:prSet/>
      <dgm:spPr/>
      <dgm:t>
        <a:bodyPr/>
        <a:lstStyle/>
        <a:p>
          <a:r>
            <a:rPr lang="en-US" dirty="0"/>
            <a:t>Always use proper safety equipment and personal protective equipment</a:t>
          </a:r>
        </a:p>
      </dgm:t>
    </dgm:pt>
    <dgm:pt modelId="{E445B61F-DA10-401D-A5CC-9968CA8606F5}" type="parTrans" cxnId="{E89CCF99-55F5-445C-815E-1DF4EC3C4F1C}">
      <dgm:prSet/>
      <dgm:spPr/>
      <dgm:t>
        <a:bodyPr/>
        <a:lstStyle/>
        <a:p>
          <a:endParaRPr lang="en-US"/>
        </a:p>
      </dgm:t>
    </dgm:pt>
    <dgm:pt modelId="{29411356-F838-4A07-8D65-186A7B7F4C49}" type="sibTrans" cxnId="{E89CCF99-55F5-445C-815E-1DF4EC3C4F1C}">
      <dgm:prSet/>
      <dgm:spPr/>
      <dgm:t>
        <a:bodyPr/>
        <a:lstStyle/>
        <a:p>
          <a:endParaRPr lang="en-US"/>
        </a:p>
      </dgm:t>
    </dgm:pt>
    <dgm:pt modelId="{E2EC9BC9-5BD4-4BBE-B02C-BC3B9C9868ED}">
      <dgm:prSet/>
      <dgm:spPr/>
      <dgm:t>
        <a:bodyPr/>
        <a:lstStyle/>
        <a:p>
          <a:r>
            <a:rPr lang="en-US" dirty="0"/>
            <a:t>Contain spills from the outside in and immediately notify a lab supervisor</a:t>
          </a:r>
        </a:p>
      </dgm:t>
    </dgm:pt>
    <dgm:pt modelId="{8A31AD02-6949-459A-A5C1-A034FB65DBD6}" type="parTrans" cxnId="{C0C90C35-20A8-4CD9-A543-F2D0668699EF}">
      <dgm:prSet/>
      <dgm:spPr/>
      <dgm:t>
        <a:bodyPr/>
        <a:lstStyle/>
        <a:p>
          <a:endParaRPr lang="en-US"/>
        </a:p>
      </dgm:t>
    </dgm:pt>
    <dgm:pt modelId="{51EBA37B-7CD3-47E6-82F7-32874DCFA735}" type="sibTrans" cxnId="{C0C90C35-20A8-4CD9-A543-F2D0668699EF}">
      <dgm:prSet/>
      <dgm:spPr/>
      <dgm:t>
        <a:bodyPr/>
        <a:lstStyle/>
        <a:p>
          <a:endParaRPr lang="en-US"/>
        </a:p>
      </dgm:t>
    </dgm:pt>
    <dgm:pt modelId="{24704D88-3210-4601-98FC-B3E8D8D499FF}">
      <dgm:prSet/>
      <dgm:spPr/>
      <dgm:t>
        <a:bodyPr/>
        <a:lstStyle/>
        <a:p>
          <a:r>
            <a:rPr lang="en-US"/>
            <a:t>Properly dispose of chemical waste in designated containers</a:t>
          </a:r>
        </a:p>
      </dgm:t>
    </dgm:pt>
    <dgm:pt modelId="{118AC3C5-8904-481D-893B-A1BFC60A93CC}" type="parTrans" cxnId="{C5747E40-4C9E-41B1-9AF8-1FAB1486EC81}">
      <dgm:prSet/>
      <dgm:spPr/>
      <dgm:t>
        <a:bodyPr/>
        <a:lstStyle/>
        <a:p>
          <a:endParaRPr lang="en-US"/>
        </a:p>
      </dgm:t>
    </dgm:pt>
    <dgm:pt modelId="{2A749E35-CD06-40FD-8E12-29E30962C4C2}" type="sibTrans" cxnId="{C5747E40-4C9E-41B1-9AF8-1FAB1486EC81}">
      <dgm:prSet/>
      <dgm:spPr/>
      <dgm:t>
        <a:bodyPr/>
        <a:lstStyle/>
        <a:p>
          <a:endParaRPr lang="en-US"/>
        </a:p>
      </dgm:t>
    </dgm:pt>
    <dgm:pt modelId="{29BC8153-CA78-4B77-94E7-36B9DAF652B6}">
      <dgm:prSet/>
      <dgm:spPr/>
      <dgm:t>
        <a:bodyPr/>
        <a:lstStyle/>
        <a:p>
          <a:r>
            <a:rPr lang="en-US"/>
            <a:t>Do NOT dispose of chemicals or chemical waste in sinks or drains</a:t>
          </a:r>
        </a:p>
      </dgm:t>
    </dgm:pt>
    <dgm:pt modelId="{B43CC0FF-DDAE-4243-B5AA-196A818EB320}" type="parTrans" cxnId="{B0ADF389-F8A8-4034-A2EF-DC5226B49C9E}">
      <dgm:prSet/>
      <dgm:spPr/>
      <dgm:t>
        <a:bodyPr/>
        <a:lstStyle/>
        <a:p>
          <a:endParaRPr lang="en-US"/>
        </a:p>
      </dgm:t>
    </dgm:pt>
    <dgm:pt modelId="{EBA6D1F0-ADAD-4BBD-ABED-4964392203D3}" type="sibTrans" cxnId="{B0ADF389-F8A8-4034-A2EF-DC5226B49C9E}">
      <dgm:prSet/>
      <dgm:spPr/>
      <dgm:t>
        <a:bodyPr/>
        <a:lstStyle/>
        <a:p>
          <a:endParaRPr lang="en-US"/>
        </a:p>
      </dgm:t>
    </dgm:pt>
    <dgm:pt modelId="{85D93473-1381-4BB5-A312-906C4B5E714A}" type="pres">
      <dgm:prSet presAssocID="{C3DC84B0-798D-4503-B074-88205FAFD4B9}" presName="linear" presStyleCnt="0">
        <dgm:presLayoutVars>
          <dgm:animLvl val="lvl"/>
          <dgm:resizeHandles val="exact"/>
        </dgm:presLayoutVars>
      </dgm:prSet>
      <dgm:spPr/>
    </dgm:pt>
    <dgm:pt modelId="{E807AAE8-2A1A-4633-B4D8-00091CDA3E8B}" type="pres">
      <dgm:prSet presAssocID="{762B8547-F39B-4843-A7B4-B9B02E3AA752}" presName="parentText" presStyleLbl="node1" presStyleIdx="0" presStyleCnt="4" custLinFactY="-354" custLinFactNeighborX="-474" custLinFactNeighborY="-100000">
        <dgm:presLayoutVars>
          <dgm:chMax val="0"/>
          <dgm:bulletEnabled val="1"/>
        </dgm:presLayoutVars>
      </dgm:prSet>
      <dgm:spPr/>
    </dgm:pt>
    <dgm:pt modelId="{8C812461-F1A0-4DE3-BAA2-6FDBC0D15BC0}" type="pres">
      <dgm:prSet presAssocID="{29411356-F838-4A07-8D65-186A7B7F4C49}" presName="spacer" presStyleCnt="0"/>
      <dgm:spPr/>
    </dgm:pt>
    <dgm:pt modelId="{963B48B2-8173-4B07-92C8-1425229350F3}" type="pres">
      <dgm:prSet presAssocID="{E2EC9BC9-5BD4-4BBE-B02C-BC3B9C9868ED}" presName="parentText" presStyleLbl="node1" presStyleIdx="1" presStyleCnt="4">
        <dgm:presLayoutVars>
          <dgm:chMax val="0"/>
          <dgm:bulletEnabled val="1"/>
        </dgm:presLayoutVars>
      </dgm:prSet>
      <dgm:spPr/>
    </dgm:pt>
    <dgm:pt modelId="{B1F36788-3502-4787-B04C-56C769387F22}" type="pres">
      <dgm:prSet presAssocID="{51EBA37B-7CD3-47E6-82F7-32874DCFA735}" presName="spacer" presStyleCnt="0"/>
      <dgm:spPr/>
    </dgm:pt>
    <dgm:pt modelId="{DD28F80F-2ED6-4AE4-85A9-6D84A8C0AB80}" type="pres">
      <dgm:prSet presAssocID="{24704D88-3210-4601-98FC-B3E8D8D499FF}" presName="parentText" presStyleLbl="node1" presStyleIdx="2" presStyleCnt="4">
        <dgm:presLayoutVars>
          <dgm:chMax val="0"/>
          <dgm:bulletEnabled val="1"/>
        </dgm:presLayoutVars>
      </dgm:prSet>
      <dgm:spPr/>
    </dgm:pt>
    <dgm:pt modelId="{E024BAC8-6EE7-40CE-B254-D214773C2F1C}" type="pres">
      <dgm:prSet presAssocID="{2A749E35-CD06-40FD-8E12-29E30962C4C2}" presName="spacer" presStyleCnt="0"/>
      <dgm:spPr/>
    </dgm:pt>
    <dgm:pt modelId="{39F8E208-1991-4A0E-B620-E8DD65387328}" type="pres">
      <dgm:prSet presAssocID="{29BC8153-CA78-4B77-94E7-36B9DAF652B6}" presName="parentText" presStyleLbl="node1" presStyleIdx="3" presStyleCnt="4">
        <dgm:presLayoutVars>
          <dgm:chMax val="0"/>
          <dgm:bulletEnabled val="1"/>
        </dgm:presLayoutVars>
      </dgm:prSet>
      <dgm:spPr/>
    </dgm:pt>
  </dgm:ptLst>
  <dgm:cxnLst>
    <dgm:cxn modelId="{C0C90C35-20A8-4CD9-A543-F2D0668699EF}" srcId="{C3DC84B0-798D-4503-B074-88205FAFD4B9}" destId="{E2EC9BC9-5BD4-4BBE-B02C-BC3B9C9868ED}" srcOrd="1" destOrd="0" parTransId="{8A31AD02-6949-459A-A5C1-A034FB65DBD6}" sibTransId="{51EBA37B-7CD3-47E6-82F7-32874DCFA735}"/>
    <dgm:cxn modelId="{5A726835-DDE3-45D0-86E6-44A7EEB454AE}" type="presOf" srcId="{29BC8153-CA78-4B77-94E7-36B9DAF652B6}" destId="{39F8E208-1991-4A0E-B620-E8DD65387328}" srcOrd="0" destOrd="0" presId="urn:microsoft.com/office/officeart/2005/8/layout/vList2"/>
    <dgm:cxn modelId="{C5747E40-4C9E-41B1-9AF8-1FAB1486EC81}" srcId="{C3DC84B0-798D-4503-B074-88205FAFD4B9}" destId="{24704D88-3210-4601-98FC-B3E8D8D499FF}" srcOrd="2" destOrd="0" parTransId="{118AC3C5-8904-481D-893B-A1BFC60A93CC}" sibTransId="{2A749E35-CD06-40FD-8E12-29E30962C4C2}"/>
    <dgm:cxn modelId="{54F8DA49-F6D4-4EF0-B98B-E7E88922F616}" type="presOf" srcId="{762B8547-F39B-4843-A7B4-B9B02E3AA752}" destId="{E807AAE8-2A1A-4633-B4D8-00091CDA3E8B}" srcOrd="0" destOrd="0" presId="urn:microsoft.com/office/officeart/2005/8/layout/vList2"/>
    <dgm:cxn modelId="{B0ADF389-F8A8-4034-A2EF-DC5226B49C9E}" srcId="{C3DC84B0-798D-4503-B074-88205FAFD4B9}" destId="{29BC8153-CA78-4B77-94E7-36B9DAF652B6}" srcOrd="3" destOrd="0" parTransId="{B43CC0FF-DDAE-4243-B5AA-196A818EB320}" sibTransId="{EBA6D1F0-ADAD-4BBD-ABED-4964392203D3}"/>
    <dgm:cxn modelId="{9AA98491-C837-4583-A4A1-72E6FF00A1F6}" type="presOf" srcId="{24704D88-3210-4601-98FC-B3E8D8D499FF}" destId="{DD28F80F-2ED6-4AE4-85A9-6D84A8C0AB80}" srcOrd="0" destOrd="0" presId="urn:microsoft.com/office/officeart/2005/8/layout/vList2"/>
    <dgm:cxn modelId="{E89CCF99-55F5-445C-815E-1DF4EC3C4F1C}" srcId="{C3DC84B0-798D-4503-B074-88205FAFD4B9}" destId="{762B8547-F39B-4843-A7B4-B9B02E3AA752}" srcOrd="0" destOrd="0" parTransId="{E445B61F-DA10-401D-A5CC-9968CA8606F5}" sibTransId="{29411356-F838-4A07-8D65-186A7B7F4C49}"/>
    <dgm:cxn modelId="{350371B5-777E-4561-9A23-C15CC0D95D56}" type="presOf" srcId="{E2EC9BC9-5BD4-4BBE-B02C-BC3B9C9868ED}" destId="{963B48B2-8173-4B07-92C8-1425229350F3}" srcOrd="0" destOrd="0" presId="urn:microsoft.com/office/officeart/2005/8/layout/vList2"/>
    <dgm:cxn modelId="{B58468FD-A5D3-407F-B36A-13349BE05EAA}" type="presOf" srcId="{C3DC84B0-798D-4503-B074-88205FAFD4B9}" destId="{85D93473-1381-4BB5-A312-906C4B5E714A}" srcOrd="0" destOrd="0" presId="urn:microsoft.com/office/officeart/2005/8/layout/vList2"/>
    <dgm:cxn modelId="{875F81D8-3BDC-4FC7-9BF5-3C8E9DA64245}" type="presParOf" srcId="{85D93473-1381-4BB5-A312-906C4B5E714A}" destId="{E807AAE8-2A1A-4633-B4D8-00091CDA3E8B}" srcOrd="0" destOrd="0" presId="urn:microsoft.com/office/officeart/2005/8/layout/vList2"/>
    <dgm:cxn modelId="{94015DE4-0384-4C11-9E10-47498B259916}" type="presParOf" srcId="{85D93473-1381-4BB5-A312-906C4B5E714A}" destId="{8C812461-F1A0-4DE3-BAA2-6FDBC0D15BC0}" srcOrd="1" destOrd="0" presId="urn:microsoft.com/office/officeart/2005/8/layout/vList2"/>
    <dgm:cxn modelId="{90D35468-EFF6-4268-806C-6D4AD1303F15}" type="presParOf" srcId="{85D93473-1381-4BB5-A312-906C4B5E714A}" destId="{963B48B2-8173-4B07-92C8-1425229350F3}" srcOrd="2" destOrd="0" presId="urn:microsoft.com/office/officeart/2005/8/layout/vList2"/>
    <dgm:cxn modelId="{CF2B9486-D38E-47E7-B50E-3D8DFF2E2404}" type="presParOf" srcId="{85D93473-1381-4BB5-A312-906C4B5E714A}" destId="{B1F36788-3502-4787-B04C-56C769387F22}" srcOrd="3" destOrd="0" presId="urn:microsoft.com/office/officeart/2005/8/layout/vList2"/>
    <dgm:cxn modelId="{CA03CD2B-FBA8-42BA-826B-95AAA8809EF7}" type="presParOf" srcId="{85D93473-1381-4BB5-A312-906C4B5E714A}" destId="{DD28F80F-2ED6-4AE4-85A9-6D84A8C0AB80}" srcOrd="4" destOrd="0" presId="urn:microsoft.com/office/officeart/2005/8/layout/vList2"/>
    <dgm:cxn modelId="{1A651630-D62F-4303-8BD1-0682C0C28871}" type="presParOf" srcId="{85D93473-1381-4BB5-A312-906C4B5E714A}" destId="{E024BAC8-6EE7-40CE-B254-D214773C2F1C}" srcOrd="5" destOrd="0" presId="urn:microsoft.com/office/officeart/2005/8/layout/vList2"/>
    <dgm:cxn modelId="{EE56D923-B381-447C-8E86-8555E5FA1724}" type="presParOf" srcId="{85D93473-1381-4BB5-A312-906C4B5E714A}" destId="{39F8E208-1991-4A0E-B620-E8DD65387328}" srcOrd="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9EADA58-E9F4-485E-9D00-B4D0D052A86E}"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C8F8071F-0A55-4E92-B27C-5833CD75DFDC}">
      <dgm:prSet custT="1"/>
      <dgm:spPr>
        <a:solidFill>
          <a:srgbClr val="002060"/>
        </a:solidFill>
      </dgm:spPr>
      <dgm:t>
        <a:bodyPr/>
        <a:lstStyle/>
        <a:p>
          <a:r>
            <a:rPr lang="en-US" sz="1200" baseline="0" dirty="0"/>
            <a:t>Properly store chemicals when not in use</a:t>
          </a:r>
          <a:endParaRPr lang="en-US" sz="1200" dirty="0"/>
        </a:p>
      </dgm:t>
    </dgm:pt>
    <dgm:pt modelId="{1F1A369C-027E-447D-BEA5-3843D538E32B}" type="parTrans" cxnId="{A63843F5-D308-495C-BD40-0A7A728E7CE5}">
      <dgm:prSet/>
      <dgm:spPr/>
      <dgm:t>
        <a:bodyPr/>
        <a:lstStyle/>
        <a:p>
          <a:endParaRPr lang="en-US"/>
        </a:p>
      </dgm:t>
    </dgm:pt>
    <dgm:pt modelId="{587C2F8E-9C9E-4A42-9A45-DCEDD5CBEB8E}" type="sibTrans" cxnId="{A63843F5-D308-495C-BD40-0A7A728E7CE5}">
      <dgm:prSet/>
      <dgm:spPr/>
      <dgm:t>
        <a:bodyPr/>
        <a:lstStyle/>
        <a:p>
          <a:endParaRPr lang="en-US"/>
        </a:p>
      </dgm:t>
    </dgm:pt>
    <dgm:pt modelId="{BA66400A-8F85-4409-B19F-B6AA90DC0509}">
      <dgm:prSet custT="1"/>
      <dgm:spPr>
        <a:solidFill>
          <a:srgbClr val="002060"/>
        </a:solidFill>
      </dgm:spPr>
      <dgm:t>
        <a:bodyPr/>
        <a:lstStyle/>
        <a:p>
          <a:r>
            <a:rPr lang="en-US" sz="1200" baseline="0" dirty="0"/>
            <a:t>Store chemicals by hazard classification</a:t>
          </a:r>
          <a:endParaRPr lang="en-US" sz="1200" dirty="0"/>
        </a:p>
      </dgm:t>
    </dgm:pt>
    <dgm:pt modelId="{5957F766-5169-4475-8B70-63096D4589C5}" type="parTrans" cxnId="{48856563-2897-4784-8429-89EC844030A2}">
      <dgm:prSet/>
      <dgm:spPr/>
      <dgm:t>
        <a:bodyPr/>
        <a:lstStyle/>
        <a:p>
          <a:endParaRPr lang="en-US"/>
        </a:p>
      </dgm:t>
    </dgm:pt>
    <dgm:pt modelId="{A6C21961-3429-45E4-AE36-841139645E44}" type="sibTrans" cxnId="{48856563-2897-4784-8429-89EC844030A2}">
      <dgm:prSet/>
      <dgm:spPr/>
      <dgm:t>
        <a:bodyPr/>
        <a:lstStyle/>
        <a:p>
          <a:endParaRPr lang="en-US"/>
        </a:p>
      </dgm:t>
    </dgm:pt>
    <dgm:pt modelId="{037577C7-D2C4-4AC4-B1F0-60ED19BE4AAA}">
      <dgm:prSet custT="1"/>
      <dgm:spPr>
        <a:solidFill>
          <a:srgbClr val="002060"/>
        </a:solidFill>
      </dgm:spPr>
      <dgm:t>
        <a:bodyPr/>
        <a:lstStyle/>
        <a:p>
          <a:r>
            <a:rPr lang="en-US" sz="1200" baseline="0"/>
            <a:t>All chemicals must be labeled</a:t>
          </a:r>
          <a:endParaRPr lang="en-US" sz="1200"/>
        </a:p>
      </dgm:t>
    </dgm:pt>
    <dgm:pt modelId="{432D6403-3131-4605-88DF-BCBAF322C9F4}" type="parTrans" cxnId="{39933143-2DBC-406E-8819-2BC0FCC9C3E4}">
      <dgm:prSet/>
      <dgm:spPr/>
      <dgm:t>
        <a:bodyPr/>
        <a:lstStyle/>
        <a:p>
          <a:endParaRPr lang="en-US"/>
        </a:p>
      </dgm:t>
    </dgm:pt>
    <dgm:pt modelId="{70C41C1A-F107-4C5B-BD8F-18CC9FC0B02E}" type="sibTrans" cxnId="{39933143-2DBC-406E-8819-2BC0FCC9C3E4}">
      <dgm:prSet/>
      <dgm:spPr/>
      <dgm:t>
        <a:bodyPr/>
        <a:lstStyle/>
        <a:p>
          <a:endParaRPr lang="en-US"/>
        </a:p>
      </dgm:t>
    </dgm:pt>
    <dgm:pt modelId="{6561FDCA-C563-492F-9736-7B17B0791C19}">
      <dgm:prSet/>
      <dgm:spPr>
        <a:solidFill>
          <a:srgbClr val="002060"/>
        </a:solidFill>
      </dgm:spPr>
      <dgm:t>
        <a:bodyPr/>
        <a:lstStyle/>
        <a:p>
          <a:r>
            <a:rPr lang="en-US" baseline="0" dirty="0"/>
            <a:t>Securely cap and check integrity of chemical container</a:t>
          </a:r>
          <a:endParaRPr lang="en-US" dirty="0"/>
        </a:p>
      </dgm:t>
    </dgm:pt>
    <dgm:pt modelId="{CABA9F25-F37C-4B29-888B-10BA29AC994B}" type="parTrans" cxnId="{041FE3D5-7A83-4F33-AAAF-B5A41404E38C}">
      <dgm:prSet/>
      <dgm:spPr/>
      <dgm:t>
        <a:bodyPr/>
        <a:lstStyle/>
        <a:p>
          <a:endParaRPr lang="en-US"/>
        </a:p>
      </dgm:t>
    </dgm:pt>
    <dgm:pt modelId="{CC9AE4B0-A9E7-4BAD-905E-757E0F76D00F}" type="sibTrans" cxnId="{041FE3D5-7A83-4F33-AAAF-B5A41404E38C}">
      <dgm:prSet/>
      <dgm:spPr/>
      <dgm:t>
        <a:bodyPr/>
        <a:lstStyle/>
        <a:p>
          <a:endParaRPr lang="en-US"/>
        </a:p>
      </dgm:t>
    </dgm:pt>
    <dgm:pt modelId="{84888317-FE6C-49ED-B15B-AFB07179C94A}">
      <dgm:prSet/>
      <dgm:spPr>
        <a:solidFill>
          <a:srgbClr val="002060"/>
        </a:solidFill>
      </dgm:spPr>
      <dgm:t>
        <a:bodyPr/>
        <a:lstStyle/>
        <a:p>
          <a:r>
            <a:rPr lang="en-US" baseline="0" dirty="0"/>
            <a:t>Containers should not be stored above eye level</a:t>
          </a:r>
          <a:endParaRPr lang="en-US" dirty="0"/>
        </a:p>
      </dgm:t>
    </dgm:pt>
    <dgm:pt modelId="{FC1A97CC-C087-41D2-AC61-2BDD325B0CF1}" type="parTrans" cxnId="{EC519C0B-5544-4F65-8E4E-85EB5BBCD4B2}">
      <dgm:prSet/>
      <dgm:spPr/>
      <dgm:t>
        <a:bodyPr/>
        <a:lstStyle/>
        <a:p>
          <a:endParaRPr lang="en-US"/>
        </a:p>
      </dgm:t>
    </dgm:pt>
    <dgm:pt modelId="{C422F1EE-01E1-4A13-B03E-94034E47688D}" type="sibTrans" cxnId="{EC519C0B-5544-4F65-8E4E-85EB5BBCD4B2}">
      <dgm:prSet/>
      <dgm:spPr/>
      <dgm:t>
        <a:bodyPr/>
        <a:lstStyle/>
        <a:p>
          <a:endParaRPr lang="en-US"/>
        </a:p>
      </dgm:t>
    </dgm:pt>
    <dgm:pt modelId="{8DE69869-CA62-4601-ADBE-0D00BF9A4052}">
      <dgm:prSet/>
      <dgm:spPr>
        <a:solidFill>
          <a:srgbClr val="002060"/>
        </a:solidFill>
      </dgm:spPr>
      <dgm:t>
        <a:bodyPr/>
        <a:lstStyle/>
        <a:p>
          <a:r>
            <a:rPr lang="en-US" baseline="0" dirty="0"/>
            <a:t>Store heavier containers on lower level shelves</a:t>
          </a:r>
          <a:endParaRPr lang="en-US" dirty="0"/>
        </a:p>
      </dgm:t>
    </dgm:pt>
    <dgm:pt modelId="{10E3DC1C-6CE7-42C1-9313-A3F3A32B95FB}" type="parTrans" cxnId="{945DF9AA-38BC-4213-9A4C-178FC83B3E81}">
      <dgm:prSet/>
      <dgm:spPr/>
      <dgm:t>
        <a:bodyPr/>
        <a:lstStyle/>
        <a:p>
          <a:endParaRPr lang="en-US"/>
        </a:p>
      </dgm:t>
    </dgm:pt>
    <dgm:pt modelId="{6F416B46-90BC-4906-AB8C-64EBBF803CAD}" type="sibTrans" cxnId="{945DF9AA-38BC-4213-9A4C-178FC83B3E81}">
      <dgm:prSet/>
      <dgm:spPr/>
      <dgm:t>
        <a:bodyPr/>
        <a:lstStyle/>
        <a:p>
          <a:endParaRPr lang="en-US"/>
        </a:p>
      </dgm:t>
    </dgm:pt>
    <dgm:pt modelId="{8834C636-ABE2-4FDA-B073-6F910E2EE984}">
      <dgm:prSet/>
      <dgm:spPr>
        <a:solidFill>
          <a:srgbClr val="002060"/>
        </a:solidFill>
      </dgm:spPr>
      <dgm:t>
        <a:bodyPr/>
        <a:lstStyle/>
        <a:p>
          <a:r>
            <a:rPr lang="en-US" baseline="0" dirty="0"/>
            <a:t>Store flammable chemicals in a fire-rated cabinet</a:t>
          </a:r>
          <a:endParaRPr lang="en-US" dirty="0"/>
        </a:p>
      </dgm:t>
    </dgm:pt>
    <dgm:pt modelId="{F1CE8D63-EF4C-4A56-8B8A-C935FEDEF490}" type="parTrans" cxnId="{190B3766-40EC-43B4-B9D4-8A0F84411317}">
      <dgm:prSet/>
      <dgm:spPr/>
      <dgm:t>
        <a:bodyPr/>
        <a:lstStyle/>
        <a:p>
          <a:endParaRPr lang="en-US"/>
        </a:p>
      </dgm:t>
    </dgm:pt>
    <dgm:pt modelId="{0140A937-A884-43F5-84A8-712549AA8CAE}" type="sibTrans" cxnId="{190B3766-40EC-43B4-B9D4-8A0F84411317}">
      <dgm:prSet/>
      <dgm:spPr/>
      <dgm:t>
        <a:bodyPr/>
        <a:lstStyle/>
        <a:p>
          <a:endParaRPr lang="en-US"/>
        </a:p>
      </dgm:t>
    </dgm:pt>
    <dgm:pt modelId="{2BB23D43-A55A-42C3-8B16-FCCE8AC721AF}">
      <dgm:prSet/>
      <dgm:spPr>
        <a:solidFill>
          <a:srgbClr val="002060"/>
        </a:solidFill>
      </dgm:spPr>
      <dgm:t>
        <a:bodyPr/>
        <a:lstStyle/>
        <a:p>
          <a:r>
            <a:rPr lang="en-US" baseline="0" dirty="0"/>
            <a:t>Do not store combustible materials in flammable cabinets</a:t>
          </a:r>
          <a:endParaRPr lang="en-US" dirty="0"/>
        </a:p>
      </dgm:t>
    </dgm:pt>
    <dgm:pt modelId="{BB2245C8-984E-4541-8E1B-5A6E4E4A0A02}" type="parTrans" cxnId="{EDC7F900-0F5A-4E83-86C8-ED56C197AED9}">
      <dgm:prSet/>
      <dgm:spPr/>
      <dgm:t>
        <a:bodyPr/>
        <a:lstStyle/>
        <a:p>
          <a:endParaRPr lang="en-US"/>
        </a:p>
      </dgm:t>
    </dgm:pt>
    <dgm:pt modelId="{CFBC8EFA-4FA1-42D9-92A1-A0640C5417BB}" type="sibTrans" cxnId="{EDC7F900-0F5A-4E83-86C8-ED56C197AED9}">
      <dgm:prSet/>
      <dgm:spPr/>
      <dgm:t>
        <a:bodyPr/>
        <a:lstStyle/>
        <a:p>
          <a:endParaRPr lang="en-US"/>
        </a:p>
      </dgm:t>
    </dgm:pt>
    <dgm:pt modelId="{B8A1CFB5-AB67-42C0-AA28-CE270E6D6A40}" type="pres">
      <dgm:prSet presAssocID="{59EADA58-E9F4-485E-9D00-B4D0D052A86E}" presName="CompostProcess" presStyleCnt="0">
        <dgm:presLayoutVars>
          <dgm:dir/>
          <dgm:resizeHandles val="exact"/>
        </dgm:presLayoutVars>
      </dgm:prSet>
      <dgm:spPr/>
    </dgm:pt>
    <dgm:pt modelId="{E1033BE2-BE6D-45BD-8A65-19401A6ABE5E}" type="pres">
      <dgm:prSet presAssocID="{59EADA58-E9F4-485E-9D00-B4D0D052A86E}" presName="arrow" presStyleLbl="bgShp" presStyleIdx="0" presStyleCnt="1" custScaleX="117647"/>
      <dgm:spPr>
        <a:solidFill>
          <a:srgbClr val="00B050"/>
        </a:solidFill>
      </dgm:spPr>
    </dgm:pt>
    <dgm:pt modelId="{F70F0205-B04D-447D-906F-162BC185232B}" type="pres">
      <dgm:prSet presAssocID="{59EADA58-E9F4-485E-9D00-B4D0D052A86E}" presName="linearProcess" presStyleCnt="0"/>
      <dgm:spPr/>
    </dgm:pt>
    <dgm:pt modelId="{C1AED351-000E-423E-9AE7-4B7758AD1996}" type="pres">
      <dgm:prSet presAssocID="{C8F8071F-0A55-4E92-B27C-5833CD75DFDC}" presName="textNode" presStyleLbl="node1" presStyleIdx="0" presStyleCnt="8">
        <dgm:presLayoutVars>
          <dgm:bulletEnabled val="1"/>
        </dgm:presLayoutVars>
      </dgm:prSet>
      <dgm:spPr/>
    </dgm:pt>
    <dgm:pt modelId="{221E2BCC-9BE0-4967-8FBF-848D7A77C225}" type="pres">
      <dgm:prSet presAssocID="{587C2F8E-9C9E-4A42-9A45-DCEDD5CBEB8E}" presName="sibTrans" presStyleCnt="0"/>
      <dgm:spPr/>
    </dgm:pt>
    <dgm:pt modelId="{522FF6AB-3548-4E29-9DD9-7815240C7647}" type="pres">
      <dgm:prSet presAssocID="{BA66400A-8F85-4409-B19F-B6AA90DC0509}" presName="textNode" presStyleLbl="node1" presStyleIdx="1" presStyleCnt="8" custScaleX="108574" custScaleY="98214">
        <dgm:presLayoutVars>
          <dgm:bulletEnabled val="1"/>
        </dgm:presLayoutVars>
      </dgm:prSet>
      <dgm:spPr/>
    </dgm:pt>
    <dgm:pt modelId="{3F0A77CD-AA9C-4A7E-9152-BE51A6659E63}" type="pres">
      <dgm:prSet presAssocID="{A6C21961-3429-45E4-AE36-841139645E44}" presName="sibTrans" presStyleCnt="0"/>
      <dgm:spPr/>
    </dgm:pt>
    <dgm:pt modelId="{CB519AFF-7A08-4336-8D3D-3BEC0E02B0FB}" type="pres">
      <dgm:prSet presAssocID="{037577C7-D2C4-4AC4-B1F0-60ED19BE4AAA}" presName="textNode" presStyleLbl="node1" presStyleIdx="2" presStyleCnt="8">
        <dgm:presLayoutVars>
          <dgm:bulletEnabled val="1"/>
        </dgm:presLayoutVars>
      </dgm:prSet>
      <dgm:spPr/>
    </dgm:pt>
    <dgm:pt modelId="{4EFBFD97-E272-437A-83A5-3EC48CA5649B}" type="pres">
      <dgm:prSet presAssocID="{70C41C1A-F107-4C5B-BD8F-18CC9FC0B02E}" presName="sibTrans" presStyleCnt="0"/>
      <dgm:spPr/>
    </dgm:pt>
    <dgm:pt modelId="{DC145A4F-AAFA-42B7-B259-57837A794118}" type="pres">
      <dgm:prSet presAssocID="{6561FDCA-C563-492F-9736-7B17B0791C19}" presName="textNode" presStyleLbl="node1" presStyleIdx="3" presStyleCnt="8">
        <dgm:presLayoutVars>
          <dgm:bulletEnabled val="1"/>
        </dgm:presLayoutVars>
      </dgm:prSet>
      <dgm:spPr/>
    </dgm:pt>
    <dgm:pt modelId="{5313EE96-A3F8-4C5D-8BB4-BEC6E633B966}" type="pres">
      <dgm:prSet presAssocID="{CC9AE4B0-A9E7-4BAD-905E-757E0F76D00F}" presName="sibTrans" presStyleCnt="0"/>
      <dgm:spPr/>
    </dgm:pt>
    <dgm:pt modelId="{267CCDB3-4EA3-47A5-AE76-5D9E8283EEE4}" type="pres">
      <dgm:prSet presAssocID="{84888317-FE6C-49ED-B15B-AFB07179C94A}" presName="textNode" presStyleLbl="node1" presStyleIdx="4" presStyleCnt="8">
        <dgm:presLayoutVars>
          <dgm:bulletEnabled val="1"/>
        </dgm:presLayoutVars>
      </dgm:prSet>
      <dgm:spPr/>
    </dgm:pt>
    <dgm:pt modelId="{4004B0F8-0F48-4BBD-929C-46188FF34DC7}" type="pres">
      <dgm:prSet presAssocID="{C422F1EE-01E1-4A13-B03E-94034E47688D}" presName="sibTrans" presStyleCnt="0"/>
      <dgm:spPr/>
    </dgm:pt>
    <dgm:pt modelId="{C300B9AA-3517-433C-B2EB-A6ED2DA10DCC}" type="pres">
      <dgm:prSet presAssocID="{8DE69869-CA62-4601-ADBE-0D00BF9A4052}" presName="textNode" presStyleLbl="node1" presStyleIdx="5" presStyleCnt="8">
        <dgm:presLayoutVars>
          <dgm:bulletEnabled val="1"/>
        </dgm:presLayoutVars>
      </dgm:prSet>
      <dgm:spPr/>
    </dgm:pt>
    <dgm:pt modelId="{DF50AB85-06AB-48F7-8ACC-BA5C657659F4}" type="pres">
      <dgm:prSet presAssocID="{6F416B46-90BC-4906-AB8C-64EBBF803CAD}" presName="sibTrans" presStyleCnt="0"/>
      <dgm:spPr/>
    </dgm:pt>
    <dgm:pt modelId="{4D672103-7217-4654-B4D8-C6D8159963F2}" type="pres">
      <dgm:prSet presAssocID="{8834C636-ABE2-4FDA-B073-6F910E2EE984}" presName="textNode" presStyleLbl="node1" presStyleIdx="6" presStyleCnt="8">
        <dgm:presLayoutVars>
          <dgm:bulletEnabled val="1"/>
        </dgm:presLayoutVars>
      </dgm:prSet>
      <dgm:spPr/>
    </dgm:pt>
    <dgm:pt modelId="{3A742BDA-71FB-4C54-B3E0-16A818476C6D}" type="pres">
      <dgm:prSet presAssocID="{0140A937-A884-43F5-84A8-712549AA8CAE}" presName="sibTrans" presStyleCnt="0"/>
      <dgm:spPr/>
    </dgm:pt>
    <dgm:pt modelId="{EBA41E2A-D2BD-4995-A655-BF184C765113}" type="pres">
      <dgm:prSet presAssocID="{2BB23D43-A55A-42C3-8B16-FCCE8AC721AF}" presName="textNode" presStyleLbl="node1" presStyleIdx="7" presStyleCnt="8">
        <dgm:presLayoutVars>
          <dgm:bulletEnabled val="1"/>
        </dgm:presLayoutVars>
      </dgm:prSet>
      <dgm:spPr/>
    </dgm:pt>
  </dgm:ptLst>
  <dgm:cxnLst>
    <dgm:cxn modelId="{EDC7F900-0F5A-4E83-86C8-ED56C197AED9}" srcId="{59EADA58-E9F4-485E-9D00-B4D0D052A86E}" destId="{2BB23D43-A55A-42C3-8B16-FCCE8AC721AF}" srcOrd="7" destOrd="0" parTransId="{BB2245C8-984E-4541-8E1B-5A6E4E4A0A02}" sibTransId="{CFBC8EFA-4FA1-42D9-92A1-A0640C5417BB}"/>
    <dgm:cxn modelId="{EC519C0B-5544-4F65-8E4E-85EB5BBCD4B2}" srcId="{59EADA58-E9F4-485E-9D00-B4D0D052A86E}" destId="{84888317-FE6C-49ED-B15B-AFB07179C94A}" srcOrd="4" destOrd="0" parTransId="{FC1A97CC-C087-41D2-AC61-2BDD325B0CF1}" sibTransId="{C422F1EE-01E1-4A13-B03E-94034E47688D}"/>
    <dgm:cxn modelId="{31D67816-A1F9-4E71-99A8-85DBF33C6400}" type="presOf" srcId="{BA66400A-8F85-4409-B19F-B6AA90DC0509}" destId="{522FF6AB-3548-4E29-9DD9-7815240C7647}" srcOrd="0" destOrd="0" presId="urn:microsoft.com/office/officeart/2005/8/layout/hProcess9"/>
    <dgm:cxn modelId="{E7C4BB24-5D5A-49A9-912B-C5183F6E49E7}" type="presOf" srcId="{8834C636-ABE2-4FDA-B073-6F910E2EE984}" destId="{4D672103-7217-4654-B4D8-C6D8159963F2}" srcOrd="0" destOrd="0" presId="urn:microsoft.com/office/officeart/2005/8/layout/hProcess9"/>
    <dgm:cxn modelId="{121D3C34-6B2D-4CFB-A1AF-A18E994B3DCF}" type="presOf" srcId="{2BB23D43-A55A-42C3-8B16-FCCE8AC721AF}" destId="{EBA41E2A-D2BD-4995-A655-BF184C765113}" srcOrd="0" destOrd="0" presId="urn:microsoft.com/office/officeart/2005/8/layout/hProcess9"/>
    <dgm:cxn modelId="{5253355C-E00F-4380-9900-580FE9C1B218}" type="presOf" srcId="{C8F8071F-0A55-4E92-B27C-5833CD75DFDC}" destId="{C1AED351-000E-423E-9AE7-4B7758AD1996}" srcOrd="0" destOrd="0" presId="urn:microsoft.com/office/officeart/2005/8/layout/hProcess9"/>
    <dgm:cxn modelId="{39933143-2DBC-406E-8819-2BC0FCC9C3E4}" srcId="{59EADA58-E9F4-485E-9D00-B4D0D052A86E}" destId="{037577C7-D2C4-4AC4-B1F0-60ED19BE4AAA}" srcOrd="2" destOrd="0" parTransId="{432D6403-3131-4605-88DF-BCBAF322C9F4}" sibTransId="{70C41C1A-F107-4C5B-BD8F-18CC9FC0B02E}"/>
    <dgm:cxn modelId="{48856563-2897-4784-8429-89EC844030A2}" srcId="{59EADA58-E9F4-485E-9D00-B4D0D052A86E}" destId="{BA66400A-8F85-4409-B19F-B6AA90DC0509}" srcOrd="1" destOrd="0" parTransId="{5957F766-5169-4475-8B70-63096D4589C5}" sibTransId="{A6C21961-3429-45E4-AE36-841139645E44}"/>
    <dgm:cxn modelId="{190B3766-40EC-43B4-B9D4-8A0F84411317}" srcId="{59EADA58-E9F4-485E-9D00-B4D0D052A86E}" destId="{8834C636-ABE2-4FDA-B073-6F910E2EE984}" srcOrd="6" destOrd="0" parTransId="{F1CE8D63-EF4C-4A56-8B8A-C935FEDEF490}" sibTransId="{0140A937-A884-43F5-84A8-712549AA8CAE}"/>
    <dgm:cxn modelId="{E8FFB855-720A-4C11-A351-A86B3E8EC205}" type="presOf" srcId="{037577C7-D2C4-4AC4-B1F0-60ED19BE4AAA}" destId="{CB519AFF-7A08-4336-8D3D-3BEC0E02B0FB}" srcOrd="0" destOrd="0" presId="urn:microsoft.com/office/officeart/2005/8/layout/hProcess9"/>
    <dgm:cxn modelId="{B3549F7D-5067-4FDA-8974-6723EFB4430D}" type="presOf" srcId="{8DE69869-CA62-4601-ADBE-0D00BF9A4052}" destId="{C300B9AA-3517-433C-B2EB-A6ED2DA10DCC}" srcOrd="0" destOrd="0" presId="urn:microsoft.com/office/officeart/2005/8/layout/hProcess9"/>
    <dgm:cxn modelId="{945DF9AA-38BC-4213-9A4C-178FC83B3E81}" srcId="{59EADA58-E9F4-485E-9D00-B4D0D052A86E}" destId="{8DE69869-CA62-4601-ADBE-0D00BF9A4052}" srcOrd="5" destOrd="0" parTransId="{10E3DC1C-6CE7-42C1-9313-A3F3A32B95FB}" sibTransId="{6F416B46-90BC-4906-AB8C-64EBBF803CAD}"/>
    <dgm:cxn modelId="{E41C4DB1-C005-4D85-86DD-318331670BBE}" type="presOf" srcId="{84888317-FE6C-49ED-B15B-AFB07179C94A}" destId="{267CCDB3-4EA3-47A5-AE76-5D9E8283EEE4}" srcOrd="0" destOrd="0" presId="urn:microsoft.com/office/officeart/2005/8/layout/hProcess9"/>
    <dgm:cxn modelId="{041FE3D5-7A83-4F33-AAAF-B5A41404E38C}" srcId="{59EADA58-E9F4-485E-9D00-B4D0D052A86E}" destId="{6561FDCA-C563-492F-9736-7B17B0791C19}" srcOrd="3" destOrd="0" parTransId="{CABA9F25-F37C-4B29-888B-10BA29AC994B}" sibTransId="{CC9AE4B0-A9E7-4BAD-905E-757E0F76D00F}"/>
    <dgm:cxn modelId="{56A7D5DB-D594-4BFE-87D3-74274F92A886}" type="presOf" srcId="{59EADA58-E9F4-485E-9D00-B4D0D052A86E}" destId="{B8A1CFB5-AB67-42C0-AA28-CE270E6D6A40}" srcOrd="0" destOrd="0" presId="urn:microsoft.com/office/officeart/2005/8/layout/hProcess9"/>
    <dgm:cxn modelId="{9EF693E6-4BDA-4409-9DF9-3C6769F63823}" type="presOf" srcId="{6561FDCA-C563-492F-9736-7B17B0791C19}" destId="{DC145A4F-AAFA-42B7-B259-57837A794118}" srcOrd="0" destOrd="0" presId="urn:microsoft.com/office/officeart/2005/8/layout/hProcess9"/>
    <dgm:cxn modelId="{A63843F5-D308-495C-BD40-0A7A728E7CE5}" srcId="{59EADA58-E9F4-485E-9D00-B4D0D052A86E}" destId="{C8F8071F-0A55-4E92-B27C-5833CD75DFDC}" srcOrd="0" destOrd="0" parTransId="{1F1A369C-027E-447D-BEA5-3843D538E32B}" sibTransId="{587C2F8E-9C9E-4A42-9A45-DCEDD5CBEB8E}"/>
    <dgm:cxn modelId="{4CA205C5-5DC4-421C-80A6-F7C73E9F5C02}" type="presParOf" srcId="{B8A1CFB5-AB67-42C0-AA28-CE270E6D6A40}" destId="{E1033BE2-BE6D-45BD-8A65-19401A6ABE5E}" srcOrd="0" destOrd="0" presId="urn:microsoft.com/office/officeart/2005/8/layout/hProcess9"/>
    <dgm:cxn modelId="{2F723948-884E-40F6-A574-28380B7E4190}" type="presParOf" srcId="{B8A1CFB5-AB67-42C0-AA28-CE270E6D6A40}" destId="{F70F0205-B04D-447D-906F-162BC185232B}" srcOrd="1" destOrd="0" presId="urn:microsoft.com/office/officeart/2005/8/layout/hProcess9"/>
    <dgm:cxn modelId="{923FBC8A-75F5-402A-B5F1-FFE34735B203}" type="presParOf" srcId="{F70F0205-B04D-447D-906F-162BC185232B}" destId="{C1AED351-000E-423E-9AE7-4B7758AD1996}" srcOrd="0" destOrd="0" presId="urn:microsoft.com/office/officeart/2005/8/layout/hProcess9"/>
    <dgm:cxn modelId="{01856B8B-C8C2-4884-A860-FA41D0533238}" type="presParOf" srcId="{F70F0205-B04D-447D-906F-162BC185232B}" destId="{221E2BCC-9BE0-4967-8FBF-848D7A77C225}" srcOrd="1" destOrd="0" presId="urn:microsoft.com/office/officeart/2005/8/layout/hProcess9"/>
    <dgm:cxn modelId="{1D335802-966E-4942-AE71-0E69308E7BA7}" type="presParOf" srcId="{F70F0205-B04D-447D-906F-162BC185232B}" destId="{522FF6AB-3548-4E29-9DD9-7815240C7647}" srcOrd="2" destOrd="0" presId="urn:microsoft.com/office/officeart/2005/8/layout/hProcess9"/>
    <dgm:cxn modelId="{DC696D83-9AC2-482C-9C69-51FF740EEACB}" type="presParOf" srcId="{F70F0205-B04D-447D-906F-162BC185232B}" destId="{3F0A77CD-AA9C-4A7E-9152-BE51A6659E63}" srcOrd="3" destOrd="0" presId="urn:microsoft.com/office/officeart/2005/8/layout/hProcess9"/>
    <dgm:cxn modelId="{4A7FCB3F-4C8D-4025-AB8A-8BEFB85430A7}" type="presParOf" srcId="{F70F0205-B04D-447D-906F-162BC185232B}" destId="{CB519AFF-7A08-4336-8D3D-3BEC0E02B0FB}" srcOrd="4" destOrd="0" presId="urn:microsoft.com/office/officeart/2005/8/layout/hProcess9"/>
    <dgm:cxn modelId="{921F14EC-A818-441F-A520-1E6CBCBA3F52}" type="presParOf" srcId="{F70F0205-B04D-447D-906F-162BC185232B}" destId="{4EFBFD97-E272-437A-83A5-3EC48CA5649B}" srcOrd="5" destOrd="0" presId="urn:microsoft.com/office/officeart/2005/8/layout/hProcess9"/>
    <dgm:cxn modelId="{D614B73E-795B-45C4-A360-85C99FFFEB98}" type="presParOf" srcId="{F70F0205-B04D-447D-906F-162BC185232B}" destId="{DC145A4F-AAFA-42B7-B259-57837A794118}" srcOrd="6" destOrd="0" presId="urn:microsoft.com/office/officeart/2005/8/layout/hProcess9"/>
    <dgm:cxn modelId="{9A89C40F-4ABC-405C-8E8A-9C828535EEE3}" type="presParOf" srcId="{F70F0205-B04D-447D-906F-162BC185232B}" destId="{5313EE96-A3F8-4C5D-8BB4-BEC6E633B966}" srcOrd="7" destOrd="0" presId="urn:microsoft.com/office/officeart/2005/8/layout/hProcess9"/>
    <dgm:cxn modelId="{214E3ACA-8A55-42B2-A82F-B48BAB4B7272}" type="presParOf" srcId="{F70F0205-B04D-447D-906F-162BC185232B}" destId="{267CCDB3-4EA3-47A5-AE76-5D9E8283EEE4}" srcOrd="8" destOrd="0" presId="urn:microsoft.com/office/officeart/2005/8/layout/hProcess9"/>
    <dgm:cxn modelId="{95F0DCFD-32C8-454C-9C4C-B8281B241A25}" type="presParOf" srcId="{F70F0205-B04D-447D-906F-162BC185232B}" destId="{4004B0F8-0F48-4BBD-929C-46188FF34DC7}" srcOrd="9" destOrd="0" presId="urn:microsoft.com/office/officeart/2005/8/layout/hProcess9"/>
    <dgm:cxn modelId="{798334CE-016A-4222-B41A-B4549FC98BD2}" type="presParOf" srcId="{F70F0205-B04D-447D-906F-162BC185232B}" destId="{C300B9AA-3517-433C-B2EB-A6ED2DA10DCC}" srcOrd="10" destOrd="0" presId="urn:microsoft.com/office/officeart/2005/8/layout/hProcess9"/>
    <dgm:cxn modelId="{34B42EF8-32B4-43B0-B7CC-0FB5D652DFC6}" type="presParOf" srcId="{F70F0205-B04D-447D-906F-162BC185232B}" destId="{DF50AB85-06AB-48F7-8ACC-BA5C657659F4}" srcOrd="11" destOrd="0" presId="urn:microsoft.com/office/officeart/2005/8/layout/hProcess9"/>
    <dgm:cxn modelId="{54A3350C-942E-4F5D-A255-893485F08698}" type="presParOf" srcId="{F70F0205-B04D-447D-906F-162BC185232B}" destId="{4D672103-7217-4654-B4D8-C6D8159963F2}" srcOrd="12" destOrd="0" presId="urn:microsoft.com/office/officeart/2005/8/layout/hProcess9"/>
    <dgm:cxn modelId="{B4C26271-475B-48FA-8497-472C62FBDD2D}" type="presParOf" srcId="{F70F0205-B04D-447D-906F-162BC185232B}" destId="{3A742BDA-71FB-4C54-B3E0-16A818476C6D}" srcOrd="13" destOrd="0" presId="urn:microsoft.com/office/officeart/2005/8/layout/hProcess9"/>
    <dgm:cxn modelId="{E87084D3-58EC-417F-95DB-C1801106354A}" type="presParOf" srcId="{F70F0205-B04D-447D-906F-162BC185232B}" destId="{EBA41E2A-D2BD-4995-A655-BF184C765113}" srcOrd="1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F6D28A5-0D0B-49CE-85D4-20DC5B26FB02}"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US"/>
        </a:p>
      </dgm:t>
    </dgm:pt>
    <dgm:pt modelId="{0E610FE8-4141-4FC7-BBDA-66593F11B579}">
      <dgm:prSet/>
      <dgm:spPr>
        <a:solidFill>
          <a:srgbClr val="002060"/>
        </a:solidFill>
      </dgm:spPr>
      <dgm:t>
        <a:bodyPr/>
        <a:lstStyle/>
        <a:p>
          <a:r>
            <a:rPr lang="en-US" baseline="0"/>
            <a:t>Keep hands away from face, eyes, mouth, and body while in laboratory</a:t>
          </a:r>
          <a:endParaRPr lang="en-US"/>
        </a:p>
      </dgm:t>
    </dgm:pt>
    <dgm:pt modelId="{DCE70973-904C-4603-A0C9-F35867BB5707}" type="parTrans" cxnId="{CA62B85B-689C-47F1-917A-1A111072E938}">
      <dgm:prSet/>
      <dgm:spPr/>
      <dgm:t>
        <a:bodyPr/>
        <a:lstStyle/>
        <a:p>
          <a:endParaRPr lang="en-US"/>
        </a:p>
      </dgm:t>
    </dgm:pt>
    <dgm:pt modelId="{C012252D-3E0A-4929-A279-7100627FEEFB}" type="sibTrans" cxnId="{CA62B85B-689C-47F1-917A-1A111072E938}">
      <dgm:prSet/>
      <dgm:spPr/>
      <dgm:t>
        <a:bodyPr/>
        <a:lstStyle/>
        <a:p>
          <a:endParaRPr lang="en-US"/>
        </a:p>
      </dgm:t>
    </dgm:pt>
    <dgm:pt modelId="{31EAD084-7F70-41DF-BBFB-149E59277E2D}">
      <dgm:prSet/>
      <dgm:spPr>
        <a:solidFill>
          <a:srgbClr val="002060"/>
        </a:solidFill>
      </dgm:spPr>
      <dgm:t>
        <a:bodyPr/>
        <a:lstStyle/>
        <a:p>
          <a:r>
            <a:rPr lang="en-US" baseline="0"/>
            <a:t>Never bring food or drinks into a laboratory or chemical storage area</a:t>
          </a:r>
          <a:endParaRPr lang="en-US"/>
        </a:p>
      </dgm:t>
    </dgm:pt>
    <dgm:pt modelId="{BEB76117-5CC3-4A79-95BA-DFBDC3B1D1CA}" type="parTrans" cxnId="{631E02C2-7058-44FC-8DB6-AF435CCE0C83}">
      <dgm:prSet/>
      <dgm:spPr/>
      <dgm:t>
        <a:bodyPr/>
        <a:lstStyle/>
        <a:p>
          <a:endParaRPr lang="en-US"/>
        </a:p>
      </dgm:t>
    </dgm:pt>
    <dgm:pt modelId="{AEA78603-D2C1-4CF8-9710-AD09681452F8}" type="sibTrans" cxnId="{631E02C2-7058-44FC-8DB6-AF435CCE0C83}">
      <dgm:prSet/>
      <dgm:spPr/>
      <dgm:t>
        <a:bodyPr/>
        <a:lstStyle/>
        <a:p>
          <a:endParaRPr lang="en-US"/>
        </a:p>
      </dgm:t>
    </dgm:pt>
    <dgm:pt modelId="{95C92C58-2AB0-4545-AA9E-2007809217DF}">
      <dgm:prSet/>
      <dgm:spPr>
        <a:solidFill>
          <a:srgbClr val="002060"/>
        </a:solidFill>
      </dgm:spPr>
      <dgm:t>
        <a:bodyPr/>
        <a:lstStyle/>
        <a:p>
          <a:r>
            <a:rPr lang="en-US" baseline="0" dirty="0"/>
            <a:t>Do not apply cosmetics while in a laboratory or chemical storage area</a:t>
          </a:r>
          <a:endParaRPr lang="en-US" dirty="0"/>
        </a:p>
      </dgm:t>
    </dgm:pt>
    <dgm:pt modelId="{C598C8E2-32F9-4E1C-BE20-60E6CD1C91DD}" type="parTrans" cxnId="{99A93FF5-41B0-49C0-A139-13657CBC8E10}">
      <dgm:prSet/>
      <dgm:spPr/>
      <dgm:t>
        <a:bodyPr/>
        <a:lstStyle/>
        <a:p>
          <a:endParaRPr lang="en-US"/>
        </a:p>
      </dgm:t>
    </dgm:pt>
    <dgm:pt modelId="{3D58F119-AD14-4FDC-9BB9-A94180FCEBA9}" type="sibTrans" cxnId="{99A93FF5-41B0-49C0-A139-13657CBC8E10}">
      <dgm:prSet/>
      <dgm:spPr/>
      <dgm:t>
        <a:bodyPr/>
        <a:lstStyle/>
        <a:p>
          <a:endParaRPr lang="en-US"/>
        </a:p>
      </dgm:t>
    </dgm:pt>
    <dgm:pt modelId="{DF6CAD6C-FCEF-4C2F-A6D4-794A276B48C1}">
      <dgm:prSet/>
      <dgm:spPr>
        <a:solidFill>
          <a:srgbClr val="002060"/>
        </a:solidFill>
      </dgm:spPr>
      <dgm:t>
        <a:bodyPr/>
        <a:lstStyle/>
        <a:p>
          <a:r>
            <a:rPr lang="en-US" baseline="0" dirty="0"/>
            <a:t>Remove any protective equipment (gloves, lab coats, goggles, etc.) if contaminated, to decontaminate skin, &amp; before leaving the laboratory </a:t>
          </a:r>
          <a:endParaRPr lang="en-US" dirty="0"/>
        </a:p>
      </dgm:t>
    </dgm:pt>
    <dgm:pt modelId="{34F3AC5E-AF3D-4BE5-ABFC-AFF51C24FA80}" type="parTrans" cxnId="{8B8C40E4-010B-4D5C-B788-B4A73E3010B4}">
      <dgm:prSet/>
      <dgm:spPr/>
      <dgm:t>
        <a:bodyPr/>
        <a:lstStyle/>
        <a:p>
          <a:endParaRPr lang="en-US"/>
        </a:p>
      </dgm:t>
    </dgm:pt>
    <dgm:pt modelId="{534AF1C0-2B8A-449A-AC94-634EC30D4ADC}" type="sibTrans" cxnId="{8B8C40E4-010B-4D5C-B788-B4A73E3010B4}">
      <dgm:prSet/>
      <dgm:spPr/>
      <dgm:t>
        <a:bodyPr/>
        <a:lstStyle/>
        <a:p>
          <a:endParaRPr lang="en-US"/>
        </a:p>
      </dgm:t>
    </dgm:pt>
    <dgm:pt modelId="{ECBAADA9-56CB-4AC5-975B-D1A620CC731C}">
      <dgm:prSet custT="1"/>
      <dgm:spPr>
        <a:solidFill>
          <a:srgbClr val="002060"/>
        </a:solidFill>
      </dgm:spPr>
      <dgm:t>
        <a:bodyPr/>
        <a:lstStyle/>
        <a:p>
          <a:r>
            <a:rPr lang="en-US" sz="1200" baseline="0" dirty="0"/>
            <a:t>WASH HANDS!!</a:t>
          </a:r>
          <a:endParaRPr lang="en-US" sz="1200" dirty="0"/>
        </a:p>
      </dgm:t>
    </dgm:pt>
    <dgm:pt modelId="{DB249472-2A66-4E36-9C03-F0F49AAF09B5}" type="parTrans" cxnId="{84185273-A6A9-495D-8A45-3C67B66AEAC8}">
      <dgm:prSet/>
      <dgm:spPr/>
      <dgm:t>
        <a:bodyPr/>
        <a:lstStyle/>
        <a:p>
          <a:endParaRPr lang="en-US"/>
        </a:p>
      </dgm:t>
    </dgm:pt>
    <dgm:pt modelId="{1FA08DAC-C62E-4AB9-B5F6-72020F9C7DBB}" type="sibTrans" cxnId="{84185273-A6A9-495D-8A45-3C67B66AEAC8}">
      <dgm:prSet/>
      <dgm:spPr/>
      <dgm:t>
        <a:bodyPr/>
        <a:lstStyle/>
        <a:p>
          <a:endParaRPr lang="en-US"/>
        </a:p>
      </dgm:t>
    </dgm:pt>
    <dgm:pt modelId="{040D2090-9154-41AF-B85C-E89044E1E6E3}">
      <dgm:prSet custT="1"/>
      <dgm:spPr>
        <a:solidFill>
          <a:srgbClr val="002060"/>
        </a:solidFill>
      </dgm:spPr>
      <dgm:t>
        <a:bodyPr/>
        <a:lstStyle/>
        <a:p>
          <a:r>
            <a:rPr lang="en-US" sz="1200" baseline="0" dirty="0"/>
            <a:t>When you arrive at the laboratory</a:t>
          </a:r>
          <a:endParaRPr lang="en-US" sz="1200" dirty="0"/>
        </a:p>
      </dgm:t>
    </dgm:pt>
    <dgm:pt modelId="{BBB5B7A0-1DB4-47E9-8BBD-9056ACBE024E}" type="parTrans" cxnId="{15D8801F-A3CF-436E-AD51-62C8BF6CF816}">
      <dgm:prSet/>
      <dgm:spPr/>
      <dgm:t>
        <a:bodyPr/>
        <a:lstStyle/>
        <a:p>
          <a:endParaRPr lang="en-US"/>
        </a:p>
      </dgm:t>
    </dgm:pt>
    <dgm:pt modelId="{994568CA-B36E-4BF6-86D2-2F224E485C13}" type="sibTrans" cxnId="{15D8801F-A3CF-436E-AD51-62C8BF6CF816}">
      <dgm:prSet/>
      <dgm:spPr/>
      <dgm:t>
        <a:bodyPr/>
        <a:lstStyle/>
        <a:p>
          <a:endParaRPr lang="en-US"/>
        </a:p>
      </dgm:t>
    </dgm:pt>
    <dgm:pt modelId="{8B535424-C558-4640-A0A0-83F7FAEB0BA8}">
      <dgm:prSet custT="1"/>
      <dgm:spPr>
        <a:solidFill>
          <a:srgbClr val="002060"/>
        </a:solidFill>
      </dgm:spPr>
      <dgm:t>
        <a:bodyPr/>
        <a:lstStyle/>
        <a:p>
          <a:r>
            <a:rPr lang="en-US" sz="1200" baseline="0" dirty="0"/>
            <a:t>After handling materials/removing gloves </a:t>
          </a:r>
          <a:endParaRPr lang="en-US" sz="1200" dirty="0"/>
        </a:p>
      </dgm:t>
    </dgm:pt>
    <dgm:pt modelId="{706E13F6-6EE8-4A3F-9298-91684D9D721A}" type="parTrans" cxnId="{0F8E2B02-A52D-448F-BC89-90BEC076E77F}">
      <dgm:prSet/>
      <dgm:spPr/>
      <dgm:t>
        <a:bodyPr/>
        <a:lstStyle/>
        <a:p>
          <a:endParaRPr lang="en-US"/>
        </a:p>
      </dgm:t>
    </dgm:pt>
    <dgm:pt modelId="{85DED630-CB4C-4B90-B58D-729C5864B3DD}" type="sibTrans" cxnId="{0F8E2B02-A52D-448F-BC89-90BEC076E77F}">
      <dgm:prSet/>
      <dgm:spPr/>
      <dgm:t>
        <a:bodyPr/>
        <a:lstStyle/>
        <a:p>
          <a:endParaRPr lang="en-US"/>
        </a:p>
      </dgm:t>
    </dgm:pt>
    <dgm:pt modelId="{07FE6114-0B1D-47AB-9E28-D2A89D64C1E2}">
      <dgm:prSet custT="1"/>
      <dgm:spPr>
        <a:solidFill>
          <a:srgbClr val="002060"/>
        </a:solidFill>
      </dgm:spPr>
      <dgm:t>
        <a:bodyPr/>
        <a:lstStyle/>
        <a:p>
          <a:r>
            <a:rPr lang="en-US" sz="1200" baseline="0" dirty="0"/>
            <a:t>Before leaving the laboratory</a:t>
          </a:r>
          <a:endParaRPr lang="en-US" sz="1200" dirty="0"/>
        </a:p>
      </dgm:t>
    </dgm:pt>
    <dgm:pt modelId="{D2F8F3F2-A6C6-4F79-A220-01EB9F7712A9}" type="parTrans" cxnId="{C3CBDCC4-2D9D-47CA-89EC-DDE0C664443F}">
      <dgm:prSet/>
      <dgm:spPr/>
      <dgm:t>
        <a:bodyPr/>
        <a:lstStyle/>
        <a:p>
          <a:endParaRPr lang="en-US"/>
        </a:p>
      </dgm:t>
    </dgm:pt>
    <dgm:pt modelId="{A1D04BEB-B2F8-4602-A147-83A50CCDA2B6}" type="sibTrans" cxnId="{C3CBDCC4-2D9D-47CA-89EC-DDE0C664443F}">
      <dgm:prSet/>
      <dgm:spPr/>
      <dgm:t>
        <a:bodyPr/>
        <a:lstStyle/>
        <a:p>
          <a:endParaRPr lang="en-US"/>
        </a:p>
      </dgm:t>
    </dgm:pt>
    <dgm:pt modelId="{314CDE32-AABE-413F-BDA6-81C53C3E54D4}">
      <dgm:prSet custT="1"/>
      <dgm:spPr>
        <a:solidFill>
          <a:srgbClr val="002060"/>
        </a:solidFill>
      </dgm:spPr>
      <dgm:t>
        <a:bodyPr/>
        <a:lstStyle/>
        <a:p>
          <a:r>
            <a:rPr lang="en-US" sz="1200" i="1" baseline="0" dirty="0"/>
            <a:t>Wash hands for a minimum of 30 seconds</a:t>
          </a:r>
          <a:endParaRPr lang="en-US" sz="1200" dirty="0"/>
        </a:p>
      </dgm:t>
    </dgm:pt>
    <dgm:pt modelId="{1B0FA11C-C8FA-4912-BBD8-10210D1FCC71}" type="parTrans" cxnId="{A7268582-6041-4A1E-9981-05B2B01639A6}">
      <dgm:prSet/>
      <dgm:spPr/>
      <dgm:t>
        <a:bodyPr/>
        <a:lstStyle/>
        <a:p>
          <a:endParaRPr lang="en-US"/>
        </a:p>
      </dgm:t>
    </dgm:pt>
    <dgm:pt modelId="{C181DE25-6B07-4387-A886-C921FDE34A84}" type="sibTrans" cxnId="{A7268582-6041-4A1E-9981-05B2B01639A6}">
      <dgm:prSet/>
      <dgm:spPr/>
      <dgm:t>
        <a:bodyPr/>
        <a:lstStyle/>
        <a:p>
          <a:endParaRPr lang="en-US"/>
        </a:p>
      </dgm:t>
    </dgm:pt>
    <dgm:pt modelId="{637EF887-6E5A-47D4-BF16-18178E3972E9}" type="pres">
      <dgm:prSet presAssocID="{CF6D28A5-0D0B-49CE-85D4-20DC5B26FB02}" presName="Name0" presStyleCnt="0">
        <dgm:presLayoutVars>
          <dgm:dir/>
          <dgm:resizeHandles val="exact"/>
        </dgm:presLayoutVars>
      </dgm:prSet>
      <dgm:spPr/>
    </dgm:pt>
    <dgm:pt modelId="{999CB498-5593-4896-B28C-FCEB39331D8B}" type="pres">
      <dgm:prSet presAssocID="{CF6D28A5-0D0B-49CE-85D4-20DC5B26FB02}" presName="fgShape" presStyleLbl="fgShp" presStyleIdx="0" presStyleCnt="1" custScaleX="98233" custScaleY="48033" custLinFactNeighborX="0" custLinFactNeighborY="39382"/>
      <dgm:spPr>
        <a:solidFill>
          <a:srgbClr val="00B050"/>
        </a:solidFill>
      </dgm:spPr>
    </dgm:pt>
    <dgm:pt modelId="{28251F5B-3876-4D6C-9112-348FEFD638D3}" type="pres">
      <dgm:prSet presAssocID="{CF6D28A5-0D0B-49CE-85D4-20DC5B26FB02}" presName="linComp" presStyleCnt="0"/>
      <dgm:spPr/>
    </dgm:pt>
    <dgm:pt modelId="{694E02D1-09B3-4611-8817-E36D1CB8BBE2}" type="pres">
      <dgm:prSet presAssocID="{0E610FE8-4141-4FC7-BBDA-66593F11B579}" presName="compNode" presStyleCnt="0"/>
      <dgm:spPr/>
    </dgm:pt>
    <dgm:pt modelId="{40099814-9FEA-425B-AA18-D593FD0318E2}" type="pres">
      <dgm:prSet presAssocID="{0E610FE8-4141-4FC7-BBDA-66593F11B579}" presName="bkgdShape" presStyleLbl="node1" presStyleIdx="0" presStyleCnt="5"/>
      <dgm:spPr/>
    </dgm:pt>
    <dgm:pt modelId="{F7560D60-EB18-4630-B4E2-A5A56FBC9709}" type="pres">
      <dgm:prSet presAssocID="{0E610FE8-4141-4FC7-BBDA-66593F11B579}" presName="nodeTx" presStyleLbl="node1" presStyleIdx="0" presStyleCnt="5">
        <dgm:presLayoutVars>
          <dgm:bulletEnabled val="1"/>
        </dgm:presLayoutVars>
      </dgm:prSet>
      <dgm:spPr/>
    </dgm:pt>
    <dgm:pt modelId="{CB94A90D-1489-44D0-8AB3-971E348F8159}" type="pres">
      <dgm:prSet presAssocID="{0E610FE8-4141-4FC7-BBDA-66593F11B579}" presName="invisiNode" presStyleLbl="node1" presStyleIdx="0" presStyleCnt="5"/>
      <dgm:spPr/>
    </dgm:pt>
    <dgm:pt modelId="{118D9CDD-A479-4E6F-9DD5-60902C8F0DD6}" type="pres">
      <dgm:prSet presAssocID="{0E610FE8-4141-4FC7-BBDA-66593F11B579}" presName="imagNode" presStyleLbl="fgImgPlace1" presStyleIdx="0" presStyleCnt="5"/>
      <dgm:spPr>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4000" r="-4000"/>
          </a:stretch>
        </a:blipFill>
      </dgm:spPr>
      <dgm:extLst>
        <a:ext uri="{E40237B7-FDA0-4F09-8148-C483321AD2D9}">
          <dgm14:cNvPr xmlns:dgm14="http://schemas.microsoft.com/office/drawing/2010/diagram" id="0" name="" descr="Related image."/>
        </a:ext>
      </dgm:extLst>
    </dgm:pt>
    <dgm:pt modelId="{42F79809-9FB8-43CD-9B89-7B1C0C4137B7}" type="pres">
      <dgm:prSet presAssocID="{C012252D-3E0A-4929-A279-7100627FEEFB}" presName="sibTrans" presStyleLbl="sibTrans2D1" presStyleIdx="0" presStyleCnt="0"/>
      <dgm:spPr/>
    </dgm:pt>
    <dgm:pt modelId="{37651E3D-C178-4222-A329-B53534EA5B54}" type="pres">
      <dgm:prSet presAssocID="{31EAD084-7F70-41DF-BBFB-149E59277E2D}" presName="compNode" presStyleCnt="0"/>
      <dgm:spPr/>
    </dgm:pt>
    <dgm:pt modelId="{2BD62D10-0E84-475F-A429-CA53379A3954}" type="pres">
      <dgm:prSet presAssocID="{31EAD084-7F70-41DF-BBFB-149E59277E2D}" presName="bkgdShape" presStyleLbl="node1" presStyleIdx="1" presStyleCnt="5"/>
      <dgm:spPr/>
    </dgm:pt>
    <dgm:pt modelId="{6C30EFFD-F062-48E5-9665-6EBB0D90A81D}" type="pres">
      <dgm:prSet presAssocID="{31EAD084-7F70-41DF-BBFB-149E59277E2D}" presName="nodeTx" presStyleLbl="node1" presStyleIdx="1" presStyleCnt="5">
        <dgm:presLayoutVars>
          <dgm:bulletEnabled val="1"/>
        </dgm:presLayoutVars>
      </dgm:prSet>
      <dgm:spPr/>
    </dgm:pt>
    <dgm:pt modelId="{D2C7468B-D502-48B9-ADCC-772156B6A87F}" type="pres">
      <dgm:prSet presAssocID="{31EAD084-7F70-41DF-BBFB-149E59277E2D}" presName="invisiNode" presStyleLbl="node1" presStyleIdx="1" presStyleCnt="5"/>
      <dgm:spPr/>
    </dgm:pt>
    <dgm:pt modelId="{BA5A6319-DB4C-428C-9033-9D707354C96D}" type="pres">
      <dgm:prSet presAssocID="{31EAD084-7F70-41DF-BBFB-149E59277E2D}" presName="imagNode" presStyleLbl="fgImgPlace1" presStyleIdx="1" presStyleCnt="5"/>
      <dgm:spPr>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a:stretch>
        </a:blipFill>
      </dgm:spPr>
      <dgm:extLst>
        <a:ext uri="{E40237B7-FDA0-4F09-8148-C483321AD2D9}">
          <dgm14:cNvPr xmlns:dgm14="http://schemas.microsoft.com/office/drawing/2010/diagram" id="0" name="" descr="Illustrated food with red slash and circle through it. "/>
        </a:ext>
      </dgm:extLst>
    </dgm:pt>
    <dgm:pt modelId="{A4E60E4D-EE08-4289-99D2-14578F0572D1}" type="pres">
      <dgm:prSet presAssocID="{AEA78603-D2C1-4CF8-9710-AD09681452F8}" presName="sibTrans" presStyleLbl="sibTrans2D1" presStyleIdx="0" presStyleCnt="0"/>
      <dgm:spPr/>
    </dgm:pt>
    <dgm:pt modelId="{C4CD4EFF-D3AD-490E-8575-DCF0655B66FE}" type="pres">
      <dgm:prSet presAssocID="{95C92C58-2AB0-4545-AA9E-2007809217DF}" presName="compNode" presStyleCnt="0"/>
      <dgm:spPr/>
    </dgm:pt>
    <dgm:pt modelId="{8C9B7E99-87FF-406F-8848-993EBF314A45}" type="pres">
      <dgm:prSet presAssocID="{95C92C58-2AB0-4545-AA9E-2007809217DF}" presName="bkgdShape" presStyleLbl="node1" presStyleIdx="2" presStyleCnt="5"/>
      <dgm:spPr/>
    </dgm:pt>
    <dgm:pt modelId="{943FC05C-D28A-4842-8C9E-C38973FFD0E8}" type="pres">
      <dgm:prSet presAssocID="{95C92C58-2AB0-4545-AA9E-2007809217DF}" presName="nodeTx" presStyleLbl="node1" presStyleIdx="2" presStyleCnt="5">
        <dgm:presLayoutVars>
          <dgm:bulletEnabled val="1"/>
        </dgm:presLayoutVars>
      </dgm:prSet>
      <dgm:spPr/>
    </dgm:pt>
    <dgm:pt modelId="{CCF49B29-EB46-4CE3-8112-81E484D5E90D}" type="pres">
      <dgm:prSet presAssocID="{95C92C58-2AB0-4545-AA9E-2007809217DF}" presName="invisiNode" presStyleLbl="node1" presStyleIdx="2" presStyleCnt="5"/>
      <dgm:spPr/>
    </dgm:pt>
    <dgm:pt modelId="{3C8CDC0F-165B-4A08-9873-3C571EEB11A4}" type="pres">
      <dgm:prSet presAssocID="{95C92C58-2AB0-4545-AA9E-2007809217DF}" presName="imagNode" presStyleLbl="fgImgPlace1" presStyleIdx="2" presStyleCnt="5"/>
      <dgm:spPr>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l="-7000" r="-7000"/>
          </a:stretch>
        </a:blipFill>
      </dgm:spPr>
      <dgm:extLst>
        <a:ext uri="{E40237B7-FDA0-4F09-8148-C483321AD2D9}">
          <dgm14:cNvPr xmlns:dgm14="http://schemas.microsoft.com/office/drawing/2010/diagram" id="0" name="" descr="Illustrated lipstick with red slash and circle through it. "/>
        </a:ext>
      </dgm:extLst>
    </dgm:pt>
    <dgm:pt modelId="{C149D104-547B-4E5D-8DBC-BE3DAE84F5F3}" type="pres">
      <dgm:prSet presAssocID="{3D58F119-AD14-4FDC-9BB9-A94180FCEBA9}" presName="sibTrans" presStyleLbl="sibTrans2D1" presStyleIdx="0" presStyleCnt="0"/>
      <dgm:spPr/>
    </dgm:pt>
    <dgm:pt modelId="{AAD66C74-4915-4BAD-B8CF-809BDE0144B9}" type="pres">
      <dgm:prSet presAssocID="{DF6CAD6C-FCEF-4C2F-A6D4-794A276B48C1}" presName="compNode" presStyleCnt="0"/>
      <dgm:spPr/>
    </dgm:pt>
    <dgm:pt modelId="{BEE57334-2EFE-4AC3-8474-40FBEFC86DE6}" type="pres">
      <dgm:prSet presAssocID="{DF6CAD6C-FCEF-4C2F-A6D4-794A276B48C1}" presName="bkgdShape" presStyleLbl="node1" presStyleIdx="3" presStyleCnt="5"/>
      <dgm:spPr/>
    </dgm:pt>
    <dgm:pt modelId="{79B48222-4D78-46BB-AE63-738D1E83CD78}" type="pres">
      <dgm:prSet presAssocID="{DF6CAD6C-FCEF-4C2F-A6D4-794A276B48C1}" presName="nodeTx" presStyleLbl="node1" presStyleIdx="3" presStyleCnt="5">
        <dgm:presLayoutVars>
          <dgm:bulletEnabled val="1"/>
        </dgm:presLayoutVars>
      </dgm:prSet>
      <dgm:spPr/>
    </dgm:pt>
    <dgm:pt modelId="{DBACFEE1-2462-4FD3-9FCD-CCA239F83321}" type="pres">
      <dgm:prSet presAssocID="{DF6CAD6C-FCEF-4C2F-A6D4-794A276B48C1}" presName="invisiNode" presStyleLbl="node1" presStyleIdx="3" presStyleCnt="5"/>
      <dgm:spPr/>
    </dgm:pt>
    <dgm:pt modelId="{B3FE9C7F-248F-426C-953B-DB3D973EBB2B}" type="pres">
      <dgm:prSet presAssocID="{DF6CAD6C-FCEF-4C2F-A6D4-794A276B48C1}" presName="imagNode" presStyleLbl="fgImgPlace1" presStyleIdx="3" presStyleCnt="5" custLinFactNeighborX="-4186" custLinFactNeighborY="2563"/>
      <dgm:spPr>
        <a:blipFill>
          <a:blip xmlns:r="http://schemas.openxmlformats.org/officeDocument/2006/relationships"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a:fillRect l="-17000" r="-17000"/>
          </a:stretch>
        </a:blipFill>
      </dgm:spPr>
      <dgm:extLst>
        <a:ext uri="{E40237B7-FDA0-4F09-8148-C483321AD2D9}">
          <dgm14:cNvPr xmlns:dgm14="http://schemas.microsoft.com/office/drawing/2010/diagram" id="0" name="" descr="Related image."/>
        </a:ext>
      </dgm:extLst>
    </dgm:pt>
    <dgm:pt modelId="{34A5BE74-C14D-41D0-9311-48D11167F7CC}" type="pres">
      <dgm:prSet presAssocID="{534AF1C0-2B8A-449A-AC94-634EC30D4ADC}" presName="sibTrans" presStyleLbl="sibTrans2D1" presStyleIdx="0" presStyleCnt="0"/>
      <dgm:spPr/>
    </dgm:pt>
    <dgm:pt modelId="{FDCE36D0-87D6-4720-95DD-5F93556E7CBF}" type="pres">
      <dgm:prSet presAssocID="{ECBAADA9-56CB-4AC5-975B-D1A620CC731C}" presName="compNode" presStyleCnt="0"/>
      <dgm:spPr/>
    </dgm:pt>
    <dgm:pt modelId="{53B21CC3-E4DD-46E5-9F2C-F7EDE7C6E3F9}" type="pres">
      <dgm:prSet presAssocID="{ECBAADA9-56CB-4AC5-975B-D1A620CC731C}" presName="bkgdShape" presStyleLbl="node1" presStyleIdx="4" presStyleCnt="5"/>
      <dgm:spPr/>
    </dgm:pt>
    <dgm:pt modelId="{C27FE3F1-2DC1-46CD-8F16-E028E49F113D}" type="pres">
      <dgm:prSet presAssocID="{ECBAADA9-56CB-4AC5-975B-D1A620CC731C}" presName="nodeTx" presStyleLbl="node1" presStyleIdx="4" presStyleCnt="5">
        <dgm:presLayoutVars>
          <dgm:bulletEnabled val="1"/>
        </dgm:presLayoutVars>
      </dgm:prSet>
      <dgm:spPr/>
    </dgm:pt>
    <dgm:pt modelId="{527E0482-8CC9-4E83-8099-D179DAE407B5}" type="pres">
      <dgm:prSet presAssocID="{ECBAADA9-56CB-4AC5-975B-D1A620CC731C}" presName="invisiNode" presStyleLbl="node1" presStyleIdx="4" presStyleCnt="5"/>
      <dgm:spPr/>
    </dgm:pt>
    <dgm:pt modelId="{50BC8F91-1A38-4CD6-81F7-5872F7FB2247}" type="pres">
      <dgm:prSet presAssocID="{ECBAADA9-56CB-4AC5-975B-D1A620CC731C}" presName="imagNode" presStyleLbl="fgImgPlace1" presStyleIdx="4" presStyleCnt="5"/>
      <dgm:spPr>
        <a:blipFill>
          <a:blip xmlns:r="http://schemas.openxmlformats.org/officeDocument/2006/relationships"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a:stretch>
            <a:fillRect l="-50000" r="-50000"/>
          </a:stretch>
        </a:blipFill>
      </dgm:spPr>
      <dgm:extLst>
        <a:ext uri="{E40237B7-FDA0-4F09-8148-C483321AD2D9}">
          <dgm14:cNvPr xmlns:dgm14="http://schemas.microsoft.com/office/drawing/2010/diagram" id="0" name="" descr="Hands with soap on them being washed under water. "/>
        </a:ext>
      </dgm:extLst>
    </dgm:pt>
  </dgm:ptLst>
  <dgm:cxnLst>
    <dgm:cxn modelId="{0F8E2B02-A52D-448F-BC89-90BEC076E77F}" srcId="{ECBAADA9-56CB-4AC5-975B-D1A620CC731C}" destId="{8B535424-C558-4640-A0A0-83F7FAEB0BA8}" srcOrd="1" destOrd="0" parTransId="{706E13F6-6EE8-4A3F-9298-91684D9D721A}" sibTransId="{85DED630-CB4C-4B90-B58D-729C5864B3DD}"/>
    <dgm:cxn modelId="{4BB34202-F3FA-4C5B-835B-6344D8435702}" type="presOf" srcId="{8B535424-C558-4640-A0A0-83F7FAEB0BA8}" destId="{C27FE3F1-2DC1-46CD-8F16-E028E49F113D}" srcOrd="1" destOrd="2" presId="urn:microsoft.com/office/officeart/2005/8/layout/hList7"/>
    <dgm:cxn modelId="{F5740B08-045C-4EAD-86C9-805B976343E2}" type="presOf" srcId="{95C92C58-2AB0-4545-AA9E-2007809217DF}" destId="{943FC05C-D28A-4842-8C9E-C38973FFD0E8}" srcOrd="1" destOrd="0" presId="urn:microsoft.com/office/officeart/2005/8/layout/hList7"/>
    <dgm:cxn modelId="{0A6FE60D-B99E-4C23-A6D7-537434C35D2B}" type="presOf" srcId="{31EAD084-7F70-41DF-BBFB-149E59277E2D}" destId="{6C30EFFD-F062-48E5-9665-6EBB0D90A81D}" srcOrd="1" destOrd="0" presId="urn:microsoft.com/office/officeart/2005/8/layout/hList7"/>
    <dgm:cxn modelId="{B6922215-434E-4BC9-AD22-EBDD745F49C3}" type="presOf" srcId="{0E610FE8-4141-4FC7-BBDA-66593F11B579}" destId="{F7560D60-EB18-4630-B4E2-A5A56FBC9709}" srcOrd="1" destOrd="0" presId="urn:microsoft.com/office/officeart/2005/8/layout/hList7"/>
    <dgm:cxn modelId="{15D8801F-A3CF-436E-AD51-62C8BF6CF816}" srcId="{ECBAADA9-56CB-4AC5-975B-D1A620CC731C}" destId="{040D2090-9154-41AF-B85C-E89044E1E6E3}" srcOrd="0" destOrd="0" parTransId="{BBB5B7A0-1DB4-47E9-8BBD-9056ACBE024E}" sibTransId="{994568CA-B36E-4BF6-86D2-2F224E485C13}"/>
    <dgm:cxn modelId="{CA62B85B-689C-47F1-917A-1A111072E938}" srcId="{CF6D28A5-0D0B-49CE-85D4-20DC5B26FB02}" destId="{0E610FE8-4141-4FC7-BBDA-66593F11B579}" srcOrd="0" destOrd="0" parTransId="{DCE70973-904C-4603-A0C9-F35867BB5707}" sibTransId="{C012252D-3E0A-4929-A279-7100627FEEFB}"/>
    <dgm:cxn modelId="{F42EB35E-E9D9-4BD0-8366-0A2D79A52E10}" type="presOf" srcId="{ECBAADA9-56CB-4AC5-975B-D1A620CC731C}" destId="{53B21CC3-E4DD-46E5-9F2C-F7EDE7C6E3F9}" srcOrd="0" destOrd="0" presId="urn:microsoft.com/office/officeart/2005/8/layout/hList7"/>
    <dgm:cxn modelId="{1BA6F943-398B-4246-B935-FCFBA93C0604}" type="presOf" srcId="{CF6D28A5-0D0B-49CE-85D4-20DC5B26FB02}" destId="{637EF887-6E5A-47D4-BF16-18178E3972E9}" srcOrd="0" destOrd="0" presId="urn:microsoft.com/office/officeart/2005/8/layout/hList7"/>
    <dgm:cxn modelId="{831C6E44-A903-46CC-AE53-99701F6FF97D}" type="presOf" srcId="{0E610FE8-4141-4FC7-BBDA-66593F11B579}" destId="{40099814-9FEA-425B-AA18-D593FD0318E2}" srcOrd="0" destOrd="0" presId="urn:microsoft.com/office/officeart/2005/8/layout/hList7"/>
    <dgm:cxn modelId="{84185273-A6A9-495D-8A45-3C67B66AEAC8}" srcId="{CF6D28A5-0D0B-49CE-85D4-20DC5B26FB02}" destId="{ECBAADA9-56CB-4AC5-975B-D1A620CC731C}" srcOrd="4" destOrd="0" parTransId="{DB249472-2A66-4E36-9C03-F0F49AAF09B5}" sibTransId="{1FA08DAC-C62E-4AB9-B5F6-72020F9C7DBB}"/>
    <dgm:cxn modelId="{87E89453-A11D-45AE-A3BE-D7E874CBC52E}" type="presOf" srcId="{040D2090-9154-41AF-B85C-E89044E1E6E3}" destId="{C27FE3F1-2DC1-46CD-8F16-E028E49F113D}" srcOrd="1" destOrd="1" presId="urn:microsoft.com/office/officeart/2005/8/layout/hList7"/>
    <dgm:cxn modelId="{9925F655-62AF-40A4-B83F-82567915E2C1}" type="presOf" srcId="{8B535424-C558-4640-A0A0-83F7FAEB0BA8}" destId="{53B21CC3-E4DD-46E5-9F2C-F7EDE7C6E3F9}" srcOrd="0" destOrd="2" presId="urn:microsoft.com/office/officeart/2005/8/layout/hList7"/>
    <dgm:cxn modelId="{704B3058-8CF7-48E4-80A7-EDC65EB0C0F2}" type="presOf" srcId="{DF6CAD6C-FCEF-4C2F-A6D4-794A276B48C1}" destId="{79B48222-4D78-46BB-AE63-738D1E83CD78}" srcOrd="1" destOrd="0" presId="urn:microsoft.com/office/officeart/2005/8/layout/hList7"/>
    <dgm:cxn modelId="{A7268582-6041-4A1E-9981-05B2B01639A6}" srcId="{ECBAADA9-56CB-4AC5-975B-D1A620CC731C}" destId="{314CDE32-AABE-413F-BDA6-81C53C3E54D4}" srcOrd="3" destOrd="0" parTransId="{1B0FA11C-C8FA-4912-BBD8-10210D1FCC71}" sibTransId="{C181DE25-6B07-4387-A886-C921FDE34A84}"/>
    <dgm:cxn modelId="{565B628F-7783-4266-843C-56B3D4453502}" type="presOf" srcId="{AEA78603-D2C1-4CF8-9710-AD09681452F8}" destId="{A4E60E4D-EE08-4289-99D2-14578F0572D1}" srcOrd="0" destOrd="0" presId="urn:microsoft.com/office/officeart/2005/8/layout/hList7"/>
    <dgm:cxn modelId="{A52FAF90-68D3-4CAC-9296-03E71A46F14C}" type="presOf" srcId="{95C92C58-2AB0-4545-AA9E-2007809217DF}" destId="{8C9B7E99-87FF-406F-8848-993EBF314A45}" srcOrd="0" destOrd="0" presId="urn:microsoft.com/office/officeart/2005/8/layout/hList7"/>
    <dgm:cxn modelId="{39CC8A9B-7FC8-44A6-B254-4085D1291B22}" type="presOf" srcId="{DF6CAD6C-FCEF-4C2F-A6D4-794A276B48C1}" destId="{BEE57334-2EFE-4AC3-8474-40FBEFC86DE6}" srcOrd="0" destOrd="0" presId="urn:microsoft.com/office/officeart/2005/8/layout/hList7"/>
    <dgm:cxn modelId="{803295A5-41FC-4273-BAE0-AE3E4EFE213C}" type="presOf" srcId="{314CDE32-AABE-413F-BDA6-81C53C3E54D4}" destId="{53B21CC3-E4DD-46E5-9F2C-F7EDE7C6E3F9}" srcOrd="0" destOrd="4" presId="urn:microsoft.com/office/officeart/2005/8/layout/hList7"/>
    <dgm:cxn modelId="{64174EAB-D8EF-4DD6-98EB-80DA9E80174F}" type="presOf" srcId="{040D2090-9154-41AF-B85C-E89044E1E6E3}" destId="{53B21CC3-E4DD-46E5-9F2C-F7EDE7C6E3F9}" srcOrd="0" destOrd="1" presId="urn:microsoft.com/office/officeart/2005/8/layout/hList7"/>
    <dgm:cxn modelId="{2CEDC9AE-65C5-4857-B7EC-7B015FD5A828}" type="presOf" srcId="{07FE6114-0B1D-47AB-9E28-D2A89D64C1E2}" destId="{C27FE3F1-2DC1-46CD-8F16-E028E49F113D}" srcOrd="1" destOrd="3" presId="urn:microsoft.com/office/officeart/2005/8/layout/hList7"/>
    <dgm:cxn modelId="{882936B3-522C-4AE0-B5DE-C91E5A6EEC95}" type="presOf" srcId="{07FE6114-0B1D-47AB-9E28-D2A89D64C1E2}" destId="{53B21CC3-E4DD-46E5-9F2C-F7EDE7C6E3F9}" srcOrd="0" destOrd="3" presId="urn:microsoft.com/office/officeart/2005/8/layout/hList7"/>
    <dgm:cxn modelId="{631E02C2-7058-44FC-8DB6-AF435CCE0C83}" srcId="{CF6D28A5-0D0B-49CE-85D4-20DC5B26FB02}" destId="{31EAD084-7F70-41DF-BBFB-149E59277E2D}" srcOrd="1" destOrd="0" parTransId="{BEB76117-5CC3-4A79-95BA-DFBDC3B1D1CA}" sibTransId="{AEA78603-D2C1-4CF8-9710-AD09681452F8}"/>
    <dgm:cxn modelId="{C3CBDCC4-2D9D-47CA-89EC-DDE0C664443F}" srcId="{ECBAADA9-56CB-4AC5-975B-D1A620CC731C}" destId="{07FE6114-0B1D-47AB-9E28-D2A89D64C1E2}" srcOrd="2" destOrd="0" parTransId="{D2F8F3F2-A6C6-4F79-A220-01EB9F7712A9}" sibTransId="{A1D04BEB-B2F8-4602-A147-83A50CCDA2B6}"/>
    <dgm:cxn modelId="{889B79C8-72A1-4D76-BFC6-91F5BC6A074F}" type="presOf" srcId="{31EAD084-7F70-41DF-BBFB-149E59277E2D}" destId="{2BD62D10-0E84-475F-A429-CA53379A3954}" srcOrd="0" destOrd="0" presId="urn:microsoft.com/office/officeart/2005/8/layout/hList7"/>
    <dgm:cxn modelId="{3EF265CA-F4A1-40C3-B50B-A85C11D8BC09}" type="presOf" srcId="{534AF1C0-2B8A-449A-AC94-634EC30D4ADC}" destId="{34A5BE74-C14D-41D0-9311-48D11167F7CC}" srcOrd="0" destOrd="0" presId="urn:microsoft.com/office/officeart/2005/8/layout/hList7"/>
    <dgm:cxn modelId="{652D93DD-D603-47E9-96F6-04D12E361595}" type="presOf" srcId="{ECBAADA9-56CB-4AC5-975B-D1A620CC731C}" destId="{C27FE3F1-2DC1-46CD-8F16-E028E49F113D}" srcOrd="1" destOrd="0" presId="urn:microsoft.com/office/officeart/2005/8/layout/hList7"/>
    <dgm:cxn modelId="{8B8C40E4-010B-4D5C-B788-B4A73E3010B4}" srcId="{CF6D28A5-0D0B-49CE-85D4-20DC5B26FB02}" destId="{DF6CAD6C-FCEF-4C2F-A6D4-794A276B48C1}" srcOrd="3" destOrd="0" parTransId="{34F3AC5E-AF3D-4BE5-ABFC-AFF51C24FA80}" sibTransId="{534AF1C0-2B8A-449A-AC94-634EC30D4ADC}"/>
    <dgm:cxn modelId="{194BB1F4-FC29-4F2D-9464-498A9FBBF559}" type="presOf" srcId="{C012252D-3E0A-4929-A279-7100627FEEFB}" destId="{42F79809-9FB8-43CD-9B89-7B1C0C4137B7}" srcOrd="0" destOrd="0" presId="urn:microsoft.com/office/officeart/2005/8/layout/hList7"/>
    <dgm:cxn modelId="{99A93FF5-41B0-49C0-A139-13657CBC8E10}" srcId="{CF6D28A5-0D0B-49CE-85D4-20DC5B26FB02}" destId="{95C92C58-2AB0-4545-AA9E-2007809217DF}" srcOrd="2" destOrd="0" parTransId="{C598C8E2-32F9-4E1C-BE20-60E6CD1C91DD}" sibTransId="{3D58F119-AD14-4FDC-9BB9-A94180FCEBA9}"/>
    <dgm:cxn modelId="{41BA5AF6-1EC4-446E-85FA-FC4C87B615EA}" type="presOf" srcId="{314CDE32-AABE-413F-BDA6-81C53C3E54D4}" destId="{C27FE3F1-2DC1-46CD-8F16-E028E49F113D}" srcOrd="1" destOrd="4" presId="urn:microsoft.com/office/officeart/2005/8/layout/hList7"/>
    <dgm:cxn modelId="{670097F9-7CDA-4064-9271-916648C77A37}" type="presOf" srcId="{3D58F119-AD14-4FDC-9BB9-A94180FCEBA9}" destId="{C149D104-547B-4E5D-8DBC-BE3DAE84F5F3}" srcOrd="0" destOrd="0" presId="urn:microsoft.com/office/officeart/2005/8/layout/hList7"/>
    <dgm:cxn modelId="{9DAAA71B-F228-462C-AB51-F55E5C61CE29}" type="presParOf" srcId="{637EF887-6E5A-47D4-BF16-18178E3972E9}" destId="{999CB498-5593-4896-B28C-FCEB39331D8B}" srcOrd="0" destOrd="0" presId="urn:microsoft.com/office/officeart/2005/8/layout/hList7"/>
    <dgm:cxn modelId="{78970774-D2D1-4385-BEDE-9ED40CCFBD10}" type="presParOf" srcId="{637EF887-6E5A-47D4-BF16-18178E3972E9}" destId="{28251F5B-3876-4D6C-9112-348FEFD638D3}" srcOrd="1" destOrd="0" presId="urn:microsoft.com/office/officeart/2005/8/layout/hList7"/>
    <dgm:cxn modelId="{7E937F7C-B6E7-42F4-9AFC-12545693772F}" type="presParOf" srcId="{28251F5B-3876-4D6C-9112-348FEFD638D3}" destId="{694E02D1-09B3-4611-8817-E36D1CB8BBE2}" srcOrd="0" destOrd="0" presId="urn:microsoft.com/office/officeart/2005/8/layout/hList7"/>
    <dgm:cxn modelId="{3A83B40D-81D0-4A62-B798-706692E05064}" type="presParOf" srcId="{694E02D1-09B3-4611-8817-E36D1CB8BBE2}" destId="{40099814-9FEA-425B-AA18-D593FD0318E2}" srcOrd="0" destOrd="0" presId="urn:microsoft.com/office/officeart/2005/8/layout/hList7"/>
    <dgm:cxn modelId="{71C45E44-DED4-4879-98BB-49275A12079C}" type="presParOf" srcId="{694E02D1-09B3-4611-8817-E36D1CB8BBE2}" destId="{F7560D60-EB18-4630-B4E2-A5A56FBC9709}" srcOrd="1" destOrd="0" presId="urn:microsoft.com/office/officeart/2005/8/layout/hList7"/>
    <dgm:cxn modelId="{1F965CD7-4E35-43B2-8852-06B7DCFB7747}" type="presParOf" srcId="{694E02D1-09B3-4611-8817-E36D1CB8BBE2}" destId="{CB94A90D-1489-44D0-8AB3-971E348F8159}" srcOrd="2" destOrd="0" presId="urn:microsoft.com/office/officeart/2005/8/layout/hList7"/>
    <dgm:cxn modelId="{24AF3E6C-5FC4-4EB0-B922-95872C5E5E48}" type="presParOf" srcId="{694E02D1-09B3-4611-8817-E36D1CB8BBE2}" destId="{118D9CDD-A479-4E6F-9DD5-60902C8F0DD6}" srcOrd="3" destOrd="0" presId="urn:microsoft.com/office/officeart/2005/8/layout/hList7"/>
    <dgm:cxn modelId="{2539A01A-1FD9-4AE5-98D8-436D32B22FBE}" type="presParOf" srcId="{28251F5B-3876-4D6C-9112-348FEFD638D3}" destId="{42F79809-9FB8-43CD-9B89-7B1C0C4137B7}" srcOrd="1" destOrd="0" presId="urn:microsoft.com/office/officeart/2005/8/layout/hList7"/>
    <dgm:cxn modelId="{A530A973-8CCF-4A25-A7C0-C6724B26DAB9}" type="presParOf" srcId="{28251F5B-3876-4D6C-9112-348FEFD638D3}" destId="{37651E3D-C178-4222-A329-B53534EA5B54}" srcOrd="2" destOrd="0" presId="urn:microsoft.com/office/officeart/2005/8/layout/hList7"/>
    <dgm:cxn modelId="{272E16BB-5165-41BF-8547-1A12457BC83F}" type="presParOf" srcId="{37651E3D-C178-4222-A329-B53534EA5B54}" destId="{2BD62D10-0E84-475F-A429-CA53379A3954}" srcOrd="0" destOrd="0" presId="urn:microsoft.com/office/officeart/2005/8/layout/hList7"/>
    <dgm:cxn modelId="{79D9C1FD-BB2F-4ABF-961B-DD381F54A0BD}" type="presParOf" srcId="{37651E3D-C178-4222-A329-B53534EA5B54}" destId="{6C30EFFD-F062-48E5-9665-6EBB0D90A81D}" srcOrd="1" destOrd="0" presId="urn:microsoft.com/office/officeart/2005/8/layout/hList7"/>
    <dgm:cxn modelId="{7522A71C-51AF-4F76-991F-7E50ED5CE7E8}" type="presParOf" srcId="{37651E3D-C178-4222-A329-B53534EA5B54}" destId="{D2C7468B-D502-48B9-ADCC-772156B6A87F}" srcOrd="2" destOrd="0" presId="urn:microsoft.com/office/officeart/2005/8/layout/hList7"/>
    <dgm:cxn modelId="{0F88DE31-EE0A-433D-B089-4847374C9AA1}" type="presParOf" srcId="{37651E3D-C178-4222-A329-B53534EA5B54}" destId="{BA5A6319-DB4C-428C-9033-9D707354C96D}" srcOrd="3" destOrd="0" presId="urn:microsoft.com/office/officeart/2005/8/layout/hList7"/>
    <dgm:cxn modelId="{85F7A3CF-00E7-4105-80C0-0D2D246717DF}" type="presParOf" srcId="{28251F5B-3876-4D6C-9112-348FEFD638D3}" destId="{A4E60E4D-EE08-4289-99D2-14578F0572D1}" srcOrd="3" destOrd="0" presId="urn:microsoft.com/office/officeart/2005/8/layout/hList7"/>
    <dgm:cxn modelId="{8FFA2A0B-1D3C-403A-81F8-DA2A7A30AB20}" type="presParOf" srcId="{28251F5B-3876-4D6C-9112-348FEFD638D3}" destId="{C4CD4EFF-D3AD-490E-8575-DCF0655B66FE}" srcOrd="4" destOrd="0" presId="urn:microsoft.com/office/officeart/2005/8/layout/hList7"/>
    <dgm:cxn modelId="{EBF11C52-A436-4230-BA73-6343E1AAEBD1}" type="presParOf" srcId="{C4CD4EFF-D3AD-490E-8575-DCF0655B66FE}" destId="{8C9B7E99-87FF-406F-8848-993EBF314A45}" srcOrd="0" destOrd="0" presId="urn:microsoft.com/office/officeart/2005/8/layout/hList7"/>
    <dgm:cxn modelId="{F4D9FF72-2A79-4D3D-AFD0-1142BC01B4A0}" type="presParOf" srcId="{C4CD4EFF-D3AD-490E-8575-DCF0655B66FE}" destId="{943FC05C-D28A-4842-8C9E-C38973FFD0E8}" srcOrd="1" destOrd="0" presId="urn:microsoft.com/office/officeart/2005/8/layout/hList7"/>
    <dgm:cxn modelId="{5260DE34-E662-4BEC-95D2-2595DC55E246}" type="presParOf" srcId="{C4CD4EFF-D3AD-490E-8575-DCF0655B66FE}" destId="{CCF49B29-EB46-4CE3-8112-81E484D5E90D}" srcOrd="2" destOrd="0" presId="urn:microsoft.com/office/officeart/2005/8/layout/hList7"/>
    <dgm:cxn modelId="{748CF123-9D3F-4016-B536-A4A9035F6277}" type="presParOf" srcId="{C4CD4EFF-D3AD-490E-8575-DCF0655B66FE}" destId="{3C8CDC0F-165B-4A08-9873-3C571EEB11A4}" srcOrd="3" destOrd="0" presId="urn:microsoft.com/office/officeart/2005/8/layout/hList7"/>
    <dgm:cxn modelId="{B835C103-6A36-4183-B0FC-3671497A3EEC}" type="presParOf" srcId="{28251F5B-3876-4D6C-9112-348FEFD638D3}" destId="{C149D104-547B-4E5D-8DBC-BE3DAE84F5F3}" srcOrd="5" destOrd="0" presId="urn:microsoft.com/office/officeart/2005/8/layout/hList7"/>
    <dgm:cxn modelId="{04513A2A-A80F-487F-8616-AB1E2C0A6CC5}" type="presParOf" srcId="{28251F5B-3876-4D6C-9112-348FEFD638D3}" destId="{AAD66C74-4915-4BAD-B8CF-809BDE0144B9}" srcOrd="6" destOrd="0" presId="urn:microsoft.com/office/officeart/2005/8/layout/hList7"/>
    <dgm:cxn modelId="{535DFB04-2D43-442A-BF29-0839F1C4ADD2}" type="presParOf" srcId="{AAD66C74-4915-4BAD-B8CF-809BDE0144B9}" destId="{BEE57334-2EFE-4AC3-8474-40FBEFC86DE6}" srcOrd="0" destOrd="0" presId="urn:microsoft.com/office/officeart/2005/8/layout/hList7"/>
    <dgm:cxn modelId="{9B435F95-A84D-4D9C-A737-F5E5AC5A4E86}" type="presParOf" srcId="{AAD66C74-4915-4BAD-B8CF-809BDE0144B9}" destId="{79B48222-4D78-46BB-AE63-738D1E83CD78}" srcOrd="1" destOrd="0" presId="urn:microsoft.com/office/officeart/2005/8/layout/hList7"/>
    <dgm:cxn modelId="{2B560F79-3280-4793-848E-D174284CE746}" type="presParOf" srcId="{AAD66C74-4915-4BAD-B8CF-809BDE0144B9}" destId="{DBACFEE1-2462-4FD3-9FCD-CCA239F83321}" srcOrd="2" destOrd="0" presId="urn:microsoft.com/office/officeart/2005/8/layout/hList7"/>
    <dgm:cxn modelId="{F5C5D0BF-9EA2-455A-B4FE-2560BF795FF0}" type="presParOf" srcId="{AAD66C74-4915-4BAD-B8CF-809BDE0144B9}" destId="{B3FE9C7F-248F-426C-953B-DB3D973EBB2B}" srcOrd="3" destOrd="0" presId="urn:microsoft.com/office/officeart/2005/8/layout/hList7"/>
    <dgm:cxn modelId="{387E9F20-85E2-45DF-B7F0-769F373EB22C}" type="presParOf" srcId="{28251F5B-3876-4D6C-9112-348FEFD638D3}" destId="{34A5BE74-C14D-41D0-9311-48D11167F7CC}" srcOrd="7" destOrd="0" presId="urn:microsoft.com/office/officeart/2005/8/layout/hList7"/>
    <dgm:cxn modelId="{D44DF69F-EAFF-43FC-9BD2-DAD7D5FEBFF0}" type="presParOf" srcId="{28251F5B-3876-4D6C-9112-348FEFD638D3}" destId="{FDCE36D0-87D6-4720-95DD-5F93556E7CBF}" srcOrd="8" destOrd="0" presId="urn:microsoft.com/office/officeart/2005/8/layout/hList7"/>
    <dgm:cxn modelId="{A341627D-2B9B-40C1-B770-CF2F374D99AD}" type="presParOf" srcId="{FDCE36D0-87D6-4720-95DD-5F93556E7CBF}" destId="{53B21CC3-E4DD-46E5-9F2C-F7EDE7C6E3F9}" srcOrd="0" destOrd="0" presId="urn:microsoft.com/office/officeart/2005/8/layout/hList7"/>
    <dgm:cxn modelId="{063AF73C-C0CC-443B-9D04-D5DD080F5C27}" type="presParOf" srcId="{FDCE36D0-87D6-4720-95DD-5F93556E7CBF}" destId="{C27FE3F1-2DC1-46CD-8F16-E028E49F113D}" srcOrd="1" destOrd="0" presId="urn:microsoft.com/office/officeart/2005/8/layout/hList7"/>
    <dgm:cxn modelId="{C6814B32-E367-484F-9755-9C625B5D5A2E}" type="presParOf" srcId="{FDCE36D0-87D6-4720-95DD-5F93556E7CBF}" destId="{527E0482-8CC9-4E83-8099-D179DAE407B5}" srcOrd="2" destOrd="0" presId="urn:microsoft.com/office/officeart/2005/8/layout/hList7"/>
    <dgm:cxn modelId="{D8A5669C-F162-4515-A81E-0E51C2059527}" type="presParOf" srcId="{FDCE36D0-87D6-4720-95DD-5F93556E7CBF}" destId="{50BC8F91-1A38-4CD6-81F7-5872F7FB2247}"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3AE7EDB-9519-461C-86CD-401EC6BA701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7F00049B-8E31-466A-8E04-8CF6FEA72115}">
      <dgm:prSet/>
      <dgm:spPr>
        <a:solidFill>
          <a:srgbClr val="002060"/>
        </a:solidFill>
      </dgm:spPr>
      <dgm:t>
        <a:bodyPr/>
        <a:lstStyle/>
        <a:p>
          <a:r>
            <a:rPr lang="en-US" baseline="0" dirty="0"/>
            <a:t>The SDS contains information regarding the proper procedures for handling, storing, and disposing of chemical substances</a:t>
          </a:r>
          <a:endParaRPr lang="en-US" dirty="0"/>
        </a:p>
      </dgm:t>
    </dgm:pt>
    <dgm:pt modelId="{41FA00FC-9331-4DD1-8D9F-A1A87ABC38F8}" type="parTrans" cxnId="{0A0A42C0-C9F0-4C7C-A38C-E98E2FF4CBE4}">
      <dgm:prSet/>
      <dgm:spPr/>
      <dgm:t>
        <a:bodyPr/>
        <a:lstStyle/>
        <a:p>
          <a:endParaRPr lang="en-US"/>
        </a:p>
      </dgm:t>
    </dgm:pt>
    <dgm:pt modelId="{20966F93-EC83-4840-AB82-9990E335032A}" type="sibTrans" cxnId="{0A0A42C0-C9F0-4C7C-A38C-E98E2FF4CBE4}">
      <dgm:prSet/>
      <dgm:spPr/>
      <dgm:t>
        <a:bodyPr/>
        <a:lstStyle/>
        <a:p>
          <a:endParaRPr lang="en-US"/>
        </a:p>
      </dgm:t>
    </dgm:pt>
    <dgm:pt modelId="{CF7E5B87-6630-488C-9B88-73263345FB59}">
      <dgm:prSet/>
      <dgm:spPr>
        <a:solidFill>
          <a:srgbClr val="002060"/>
        </a:solidFill>
      </dgm:spPr>
      <dgm:t>
        <a:bodyPr/>
        <a:lstStyle/>
        <a:p>
          <a:r>
            <a:rPr lang="en-US" baseline="0" dirty="0"/>
            <a:t>An SDS exists for all hazardous chemicals</a:t>
          </a:r>
          <a:endParaRPr lang="en-US" dirty="0"/>
        </a:p>
      </dgm:t>
    </dgm:pt>
    <dgm:pt modelId="{53F6FFDC-FB06-4BEB-85DC-52381D7A0F86}" type="parTrans" cxnId="{A83612D9-EC86-4168-9C6B-F800D553FFB8}">
      <dgm:prSet/>
      <dgm:spPr/>
      <dgm:t>
        <a:bodyPr/>
        <a:lstStyle/>
        <a:p>
          <a:endParaRPr lang="en-US"/>
        </a:p>
      </dgm:t>
    </dgm:pt>
    <dgm:pt modelId="{AA270F74-416D-4332-975F-A5B6B2D5BA38}" type="sibTrans" cxnId="{A83612D9-EC86-4168-9C6B-F800D553FFB8}">
      <dgm:prSet/>
      <dgm:spPr/>
      <dgm:t>
        <a:bodyPr/>
        <a:lstStyle/>
        <a:p>
          <a:endParaRPr lang="en-US"/>
        </a:p>
      </dgm:t>
    </dgm:pt>
    <dgm:pt modelId="{831473C8-9579-4B51-9D3C-8C0EFEC2D63C}">
      <dgm:prSet/>
      <dgm:spPr>
        <a:solidFill>
          <a:srgbClr val="002060"/>
        </a:solidFill>
      </dgm:spPr>
      <dgm:t>
        <a:bodyPr/>
        <a:lstStyle/>
        <a:p>
          <a:r>
            <a:rPr lang="en-US" baseline="0" dirty="0"/>
            <a:t>Lab supervisors are responsible for ensuring students are aware of the chemical composition, toxicity, reactivity, hazards, exposure controls, and first aid measures when handling or working with a substance</a:t>
          </a:r>
          <a:endParaRPr lang="en-US" dirty="0"/>
        </a:p>
      </dgm:t>
    </dgm:pt>
    <dgm:pt modelId="{92C0D3ED-2ED9-4AA5-8193-BA100E6877A9}" type="parTrans" cxnId="{C0B6C5C2-EC5E-4D80-AFC7-10A71C8A37C4}">
      <dgm:prSet/>
      <dgm:spPr/>
      <dgm:t>
        <a:bodyPr/>
        <a:lstStyle/>
        <a:p>
          <a:endParaRPr lang="en-US"/>
        </a:p>
      </dgm:t>
    </dgm:pt>
    <dgm:pt modelId="{0A072251-C07F-4DEF-9EDD-64460BE72CCC}" type="sibTrans" cxnId="{C0B6C5C2-EC5E-4D80-AFC7-10A71C8A37C4}">
      <dgm:prSet/>
      <dgm:spPr/>
      <dgm:t>
        <a:bodyPr/>
        <a:lstStyle/>
        <a:p>
          <a:endParaRPr lang="en-US"/>
        </a:p>
      </dgm:t>
    </dgm:pt>
    <dgm:pt modelId="{9F6D9798-7734-4DDE-B499-4B7F665860BA}">
      <dgm:prSet/>
      <dgm:spPr>
        <a:solidFill>
          <a:srgbClr val="002060"/>
        </a:solidFill>
      </dgm:spPr>
      <dgm:t>
        <a:bodyPr/>
        <a:lstStyle/>
        <a:p>
          <a:r>
            <a:rPr lang="en-US" baseline="0" dirty="0"/>
            <a:t>Students should consult the SDS “Accidental Release Measures” prior to handling a substance</a:t>
          </a:r>
          <a:endParaRPr lang="en-US" dirty="0"/>
        </a:p>
      </dgm:t>
    </dgm:pt>
    <dgm:pt modelId="{808F14BD-9A6E-4FF1-8FF5-550AAFA1BF17}" type="parTrans" cxnId="{05E43245-A489-4A6F-AF74-DBC6EAE479B3}">
      <dgm:prSet/>
      <dgm:spPr/>
      <dgm:t>
        <a:bodyPr/>
        <a:lstStyle/>
        <a:p>
          <a:endParaRPr lang="en-US"/>
        </a:p>
      </dgm:t>
    </dgm:pt>
    <dgm:pt modelId="{91E5ACBE-6E9E-41E1-9712-3923FABD1A87}" type="sibTrans" cxnId="{05E43245-A489-4A6F-AF74-DBC6EAE479B3}">
      <dgm:prSet/>
      <dgm:spPr/>
      <dgm:t>
        <a:bodyPr/>
        <a:lstStyle/>
        <a:p>
          <a:endParaRPr lang="en-US"/>
        </a:p>
      </dgm:t>
    </dgm:pt>
    <dgm:pt modelId="{3009B6FA-FA55-44EC-B8C0-2CC14680382F}" type="pres">
      <dgm:prSet presAssocID="{63AE7EDB-9519-461C-86CD-401EC6BA701A}" presName="Name0" presStyleCnt="0">
        <dgm:presLayoutVars>
          <dgm:dir/>
          <dgm:animLvl val="lvl"/>
          <dgm:resizeHandles val="exact"/>
        </dgm:presLayoutVars>
      </dgm:prSet>
      <dgm:spPr/>
    </dgm:pt>
    <dgm:pt modelId="{CFC90D66-4743-479A-B94E-2DBC4E309B4A}" type="pres">
      <dgm:prSet presAssocID="{7F00049B-8E31-466A-8E04-8CF6FEA72115}" presName="linNode" presStyleCnt="0"/>
      <dgm:spPr/>
    </dgm:pt>
    <dgm:pt modelId="{36AB9EB6-5FA1-4FD7-8045-02820A344245}" type="pres">
      <dgm:prSet presAssocID="{7F00049B-8E31-466A-8E04-8CF6FEA72115}" presName="parentText" presStyleLbl="node1" presStyleIdx="0" presStyleCnt="4" custScaleX="277269">
        <dgm:presLayoutVars>
          <dgm:chMax val="1"/>
          <dgm:bulletEnabled val="1"/>
        </dgm:presLayoutVars>
      </dgm:prSet>
      <dgm:spPr/>
    </dgm:pt>
    <dgm:pt modelId="{2F8E2729-09ED-45A4-AE7C-018DB0DDDBBD}" type="pres">
      <dgm:prSet presAssocID="{20966F93-EC83-4840-AB82-9990E335032A}" presName="sp" presStyleCnt="0"/>
      <dgm:spPr/>
    </dgm:pt>
    <dgm:pt modelId="{673F2FE9-E940-48FC-906A-E262E286D06A}" type="pres">
      <dgm:prSet presAssocID="{CF7E5B87-6630-488C-9B88-73263345FB59}" presName="linNode" presStyleCnt="0"/>
      <dgm:spPr/>
    </dgm:pt>
    <dgm:pt modelId="{A0C34DC8-8203-4285-B474-FC71417862DA}" type="pres">
      <dgm:prSet presAssocID="{CF7E5B87-6630-488C-9B88-73263345FB59}" presName="parentText" presStyleLbl="node1" presStyleIdx="1" presStyleCnt="4" custScaleX="277269">
        <dgm:presLayoutVars>
          <dgm:chMax val="1"/>
          <dgm:bulletEnabled val="1"/>
        </dgm:presLayoutVars>
      </dgm:prSet>
      <dgm:spPr/>
    </dgm:pt>
    <dgm:pt modelId="{6C4B1116-F285-4EB5-AFBD-D7604DABA4B9}" type="pres">
      <dgm:prSet presAssocID="{AA270F74-416D-4332-975F-A5B6B2D5BA38}" presName="sp" presStyleCnt="0"/>
      <dgm:spPr/>
    </dgm:pt>
    <dgm:pt modelId="{DFF1A5BA-EB27-43C8-9D1D-75634759AF8E}" type="pres">
      <dgm:prSet presAssocID="{831473C8-9579-4B51-9D3C-8C0EFEC2D63C}" presName="linNode" presStyleCnt="0"/>
      <dgm:spPr/>
    </dgm:pt>
    <dgm:pt modelId="{B20089CB-35DC-4881-AA22-74681D81BB39}" type="pres">
      <dgm:prSet presAssocID="{831473C8-9579-4B51-9D3C-8C0EFEC2D63C}" presName="parentText" presStyleLbl="node1" presStyleIdx="2" presStyleCnt="4" custScaleX="277269">
        <dgm:presLayoutVars>
          <dgm:chMax val="1"/>
          <dgm:bulletEnabled val="1"/>
        </dgm:presLayoutVars>
      </dgm:prSet>
      <dgm:spPr/>
    </dgm:pt>
    <dgm:pt modelId="{9C35EEE1-9C52-4B58-8FCE-8BCA4AF2C00F}" type="pres">
      <dgm:prSet presAssocID="{0A072251-C07F-4DEF-9EDD-64460BE72CCC}" presName="sp" presStyleCnt="0"/>
      <dgm:spPr/>
    </dgm:pt>
    <dgm:pt modelId="{4A400E24-DB32-4932-B2CD-F7796A84CA01}" type="pres">
      <dgm:prSet presAssocID="{9F6D9798-7734-4DDE-B499-4B7F665860BA}" presName="linNode" presStyleCnt="0"/>
      <dgm:spPr/>
    </dgm:pt>
    <dgm:pt modelId="{E5169FF2-284D-44AD-994D-13326726799B}" type="pres">
      <dgm:prSet presAssocID="{9F6D9798-7734-4DDE-B499-4B7F665860BA}" presName="parentText" presStyleLbl="node1" presStyleIdx="3" presStyleCnt="4" custScaleX="277269">
        <dgm:presLayoutVars>
          <dgm:chMax val="1"/>
          <dgm:bulletEnabled val="1"/>
        </dgm:presLayoutVars>
      </dgm:prSet>
      <dgm:spPr/>
    </dgm:pt>
  </dgm:ptLst>
  <dgm:cxnLst>
    <dgm:cxn modelId="{17682918-41F3-4C0D-BB09-E8428A0B8EC8}" type="presOf" srcId="{63AE7EDB-9519-461C-86CD-401EC6BA701A}" destId="{3009B6FA-FA55-44EC-B8C0-2CC14680382F}" srcOrd="0" destOrd="0" presId="urn:microsoft.com/office/officeart/2005/8/layout/vList5"/>
    <dgm:cxn modelId="{F74F2C28-1C70-489A-BBF9-B0C8A7F49D77}" type="presOf" srcId="{9F6D9798-7734-4DDE-B499-4B7F665860BA}" destId="{E5169FF2-284D-44AD-994D-13326726799B}" srcOrd="0" destOrd="0" presId="urn:microsoft.com/office/officeart/2005/8/layout/vList5"/>
    <dgm:cxn modelId="{05E43245-A489-4A6F-AF74-DBC6EAE479B3}" srcId="{63AE7EDB-9519-461C-86CD-401EC6BA701A}" destId="{9F6D9798-7734-4DDE-B499-4B7F665860BA}" srcOrd="3" destOrd="0" parTransId="{808F14BD-9A6E-4FF1-8FF5-550AAFA1BF17}" sibTransId="{91E5ACBE-6E9E-41E1-9712-3923FABD1A87}"/>
    <dgm:cxn modelId="{D0850C6F-9C33-4915-AAD6-A53B7CA2FB69}" type="presOf" srcId="{831473C8-9579-4B51-9D3C-8C0EFEC2D63C}" destId="{B20089CB-35DC-4881-AA22-74681D81BB39}" srcOrd="0" destOrd="0" presId="urn:microsoft.com/office/officeart/2005/8/layout/vList5"/>
    <dgm:cxn modelId="{1AC218A9-EFCC-4321-AFB0-C148D986FB2B}" type="presOf" srcId="{7F00049B-8E31-466A-8E04-8CF6FEA72115}" destId="{36AB9EB6-5FA1-4FD7-8045-02820A344245}" srcOrd="0" destOrd="0" presId="urn:microsoft.com/office/officeart/2005/8/layout/vList5"/>
    <dgm:cxn modelId="{0B2867BB-431C-4933-B2AA-957F7479DB05}" type="presOf" srcId="{CF7E5B87-6630-488C-9B88-73263345FB59}" destId="{A0C34DC8-8203-4285-B474-FC71417862DA}" srcOrd="0" destOrd="0" presId="urn:microsoft.com/office/officeart/2005/8/layout/vList5"/>
    <dgm:cxn modelId="{0A0A42C0-C9F0-4C7C-A38C-E98E2FF4CBE4}" srcId="{63AE7EDB-9519-461C-86CD-401EC6BA701A}" destId="{7F00049B-8E31-466A-8E04-8CF6FEA72115}" srcOrd="0" destOrd="0" parTransId="{41FA00FC-9331-4DD1-8D9F-A1A87ABC38F8}" sibTransId="{20966F93-EC83-4840-AB82-9990E335032A}"/>
    <dgm:cxn modelId="{C0B6C5C2-EC5E-4D80-AFC7-10A71C8A37C4}" srcId="{63AE7EDB-9519-461C-86CD-401EC6BA701A}" destId="{831473C8-9579-4B51-9D3C-8C0EFEC2D63C}" srcOrd="2" destOrd="0" parTransId="{92C0D3ED-2ED9-4AA5-8193-BA100E6877A9}" sibTransId="{0A072251-C07F-4DEF-9EDD-64460BE72CCC}"/>
    <dgm:cxn modelId="{A83612D9-EC86-4168-9C6B-F800D553FFB8}" srcId="{63AE7EDB-9519-461C-86CD-401EC6BA701A}" destId="{CF7E5B87-6630-488C-9B88-73263345FB59}" srcOrd="1" destOrd="0" parTransId="{53F6FFDC-FB06-4BEB-85DC-52381D7A0F86}" sibTransId="{AA270F74-416D-4332-975F-A5B6B2D5BA38}"/>
    <dgm:cxn modelId="{B70F2B9D-EDAA-4AEF-9FC3-80F1A5CC9437}" type="presParOf" srcId="{3009B6FA-FA55-44EC-B8C0-2CC14680382F}" destId="{CFC90D66-4743-479A-B94E-2DBC4E309B4A}" srcOrd="0" destOrd="0" presId="urn:microsoft.com/office/officeart/2005/8/layout/vList5"/>
    <dgm:cxn modelId="{F92BABE8-76C9-420E-B3B3-458B5A93E39D}" type="presParOf" srcId="{CFC90D66-4743-479A-B94E-2DBC4E309B4A}" destId="{36AB9EB6-5FA1-4FD7-8045-02820A344245}" srcOrd="0" destOrd="0" presId="urn:microsoft.com/office/officeart/2005/8/layout/vList5"/>
    <dgm:cxn modelId="{32449A58-16EF-4A09-89A3-C1540A77CF0D}" type="presParOf" srcId="{3009B6FA-FA55-44EC-B8C0-2CC14680382F}" destId="{2F8E2729-09ED-45A4-AE7C-018DB0DDDBBD}" srcOrd="1" destOrd="0" presId="urn:microsoft.com/office/officeart/2005/8/layout/vList5"/>
    <dgm:cxn modelId="{76B65A41-F40E-4DC7-9972-F2DFAD03B6BC}" type="presParOf" srcId="{3009B6FA-FA55-44EC-B8C0-2CC14680382F}" destId="{673F2FE9-E940-48FC-906A-E262E286D06A}" srcOrd="2" destOrd="0" presId="urn:microsoft.com/office/officeart/2005/8/layout/vList5"/>
    <dgm:cxn modelId="{5D27A3F5-A55B-428B-9A2E-38BF4D7C27C3}" type="presParOf" srcId="{673F2FE9-E940-48FC-906A-E262E286D06A}" destId="{A0C34DC8-8203-4285-B474-FC71417862DA}" srcOrd="0" destOrd="0" presId="urn:microsoft.com/office/officeart/2005/8/layout/vList5"/>
    <dgm:cxn modelId="{58B3F48F-AC55-4907-B9E4-656DB67500AA}" type="presParOf" srcId="{3009B6FA-FA55-44EC-B8C0-2CC14680382F}" destId="{6C4B1116-F285-4EB5-AFBD-D7604DABA4B9}" srcOrd="3" destOrd="0" presId="urn:microsoft.com/office/officeart/2005/8/layout/vList5"/>
    <dgm:cxn modelId="{16B1E0C4-3AB9-43FF-87AC-4A469CEA7A89}" type="presParOf" srcId="{3009B6FA-FA55-44EC-B8C0-2CC14680382F}" destId="{DFF1A5BA-EB27-43C8-9D1D-75634759AF8E}" srcOrd="4" destOrd="0" presId="urn:microsoft.com/office/officeart/2005/8/layout/vList5"/>
    <dgm:cxn modelId="{FC3B300E-AEA7-467D-B840-2C30E5E1A149}" type="presParOf" srcId="{DFF1A5BA-EB27-43C8-9D1D-75634759AF8E}" destId="{B20089CB-35DC-4881-AA22-74681D81BB39}" srcOrd="0" destOrd="0" presId="urn:microsoft.com/office/officeart/2005/8/layout/vList5"/>
    <dgm:cxn modelId="{D92AFB30-E129-430D-B126-BF49E37ABBF8}" type="presParOf" srcId="{3009B6FA-FA55-44EC-B8C0-2CC14680382F}" destId="{9C35EEE1-9C52-4B58-8FCE-8BCA4AF2C00F}" srcOrd="5" destOrd="0" presId="urn:microsoft.com/office/officeart/2005/8/layout/vList5"/>
    <dgm:cxn modelId="{64654616-6F32-4F7C-84D4-3B547427D032}" type="presParOf" srcId="{3009B6FA-FA55-44EC-B8C0-2CC14680382F}" destId="{4A400E24-DB32-4932-B2CD-F7796A84CA01}" srcOrd="6" destOrd="0" presId="urn:microsoft.com/office/officeart/2005/8/layout/vList5"/>
    <dgm:cxn modelId="{772774FF-011F-4DE4-BCE7-8198EB5633ED}" type="presParOf" srcId="{4A400E24-DB32-4932-B2CD-F7796A84CA01}" destId="{E5169FF2-284D-44AD-994D-13326726799B}"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935679E0-B938-4BB1-B3EF-968F18C3DA17}"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BF28AE6-7D13-411D-B04F-EF2FB3F9DAE6}">
      <dgm:prSet custT="1"/>
      <dgm:spPr>
        <a:solidFill>
          <a:srgbClr val="002060"/>
        </a:solidFill>
      </dgm:spPr>
      <dgm:t>
        <a:bodyPr/>
        <a:lstStyle/>
        <a:p>
          <a:r>
            <a:rPr lang="en-US" sz="3200" dirty="0"/>
            <a:t>What are the features of a SDS?</a:t>
          </a:r>
        </a:p>
      </dgm:t>
    </dgm:pt>
    <dgm:pt modelId="{9FA87D46-210B-4DD1-8041-5E70D34E2A60}" type="parTrans" cxnId="{BED56652-C416-4C87-A8E2-884D1ACC0879}">
      <dgm:prSet/>
      <dgm:spPr/>
      <dgm:t>
        <a:bodyPr/>
        <a:lstStyle/>
        <a:p>
          <a:endParaRPr lang="en-US"/>
        </a:p>
      </dgm:t>
    </dgm:pt>
    <dgm:pt modelId="{119DFED2-82F1-461D-BCA3-AD7640394162}" type="sibTrans" cxnId="{BED56652-C416-4C87-A8E2-884D1ACC0879}">
      <dgm:prSet/>
      <dgm:spPr/>
      <dgm:t>
        <a:bodyPr/>
        <a:lstStyle/>
        <a:p>
          <a:endParaRPr lang="en-US"/>
        </a:p>
      </dgm:t>
    </dgm:pt>
    <dgm:pt modelId="{3BD1F7A0-1CC8-4E54-9570-2D5E8C2BD652}">
      <dgm:prSet custT="1"/>
      <dgm:spPr>
        <a:solidFill>
          <a:srgbClr val="002060">
            <a:alpha val="90000"/>
          </a:srgbClr>
        </a:solidFill>
      </dgm:spPr>
      <dgm:t>
        <a:bodyPr/>
        <a:lstStyle/>
        <a:p>
          <a:r>
            <a:rPr lang="en-US" sz="1600" dirty="0">
              <a:solidFill>
                <a:schemeClr val="bg1"/>
              </a:solidFill>
            </a:rPr>
            <a:t>Chemical manufacturers &amp; importers must obtain or develop a safety data sheet for each hazardous chemical they produce or import </a:t>
          </a:r>
        </a:p>
      </dgm:t>
    </dgm:pt>
    <dgm:pt modelId="{1C46D73A-DF6E-4C48-AC6E-45B3EC5A9A6B}" type="parTrans" cxnId="{D19A25A1-7DA2-4BDE-82FE-6E4BF63B3F51}">
      <dgm:prSet/>
      <dgm:spPr/>
      <dgm:t>
        <a:bodyPr/>
        <a:lstStyle/>
        <a:p>
          <a:endParaRPr lang="en-US"/>
        </a:p>
      </dgm:t>
    </dgm:pt>
    <dgm:pt modelId="{48926A86-F442-442D-87E6-FE3F99E9C117}" type="sibTrans" cxnId="{D19A25A1-7DA2-4BDE-82FE-6E4BF63B3F51}">
      <dgm:prSet/>
      <dgm:spPr/>
      <dgm:t>
        <a:bodyPr/>
        <a:lstStyle/>
        <a:p>
          <a:endParaRPr lang="en-US"/>
        </a:p>
      </dgm:t>
    </dgm:pt>
    <dgm:pt modelId="{278D4FFB-6058-4ACE-8621-47209C73AE29}">
      <dgm:prSet custT="1"/>
      <dgm:spPr>
        <a:solidFill>
          <a:srgbClr val="002060">
            <a:alpha val="90000"/>
          </a:srgbClr>
        </a:solidFill>
      </dgm:spPr>
      <dgm:t>
        <a:bodyPr/>
        <a:lstStyle/>
        <a:p>
          <a:r>
            <a:rPr lang="en-US" sz="1600" dirty="0">
              <a:solidFill>
                <a:schemeClr val="bg1"/>
              </a:solidFill>
            </a:rPr>
            <a:t>The SDS must include information such as the properties of each chemical; the physical, health, and environmental health hazards; protective measures; and safety precautions for handling, storing, and transporting the chemical </a:t>
          </a:r>
        </a:p>
      </dgm:t>
    </dgm:pt>
    <dgm:pt modelId="{3F027D95-53F4-4D6B-8309-84A222DD69EF}" type="parTrans" cxnId="{638AB102-C08A-4809-B67C-BCAEDCF3EEF0}">
      <dgm:prSet/>
      <dgm:spPr/>
      <dgm:t>
        <a:bodyPr/>
        <a:lstStyle/>
        <a:p>
          <a:endParaRPr lang="en-US"/>
        </a:p>
      </dgm:t>
    </dgm:pt>
    <dgm:pt modelId="{5E7FC688-16D2-4D4E-A048-73F120C89EDD}" type="sibTrans" cxnId="{638AB102-C08A-4809-B67C-BCAEDCF3EEF0}">
      <dgm:prSet/>
      <dgm:spPr/>
      <dgm:t>
        <a:bodyPr/>
        <a:lstStyle/>
        <a:p>
          <a:endParaRPr lang="en-US"/>
        </a:p>
      </dgm:t>
    </dgm:pt>
    <dgm:pt modelId="{10A4BF5B-4381-4BA1-B0F4-B49651246098}">
      <dgm:prSet custT="1"/>
      <dgm:spPr>
        <a:solidFill>
          <a:srgbClr val="002060">
            <a:alpha val="90000"/>
          </a:srgbClr>
        </a:solidFill>
      </dgm:spPr>
      <dgm:t>
        <a:bodyPr/>
        <a:lstStyle/>
        <a:p>
          <a:r>
            <a:rPr lang="en-US" sz="1600" dirty="0">
              <a:solidFill>
                <a:schemeClr val="bg1"/>
              </a:solidFill>
            </a:rPr>
            <a:t>Sections 1 through 8 contain general information about the chemical, identification, hazards, composition, safe handling practices, first aid measures, and emergency control measures (e.g., fire fighting) </a:t>
          </a:r>
        </a:p>
      </dgm:t>
    </dgm:pt>
    <dgm:pt modelId="{C1997C18-D9E2-4E47-9245-87C3DE80F8A2}" type="parTrans" cxnId="{FF611E94-5A2A-4DEA-9AD0-ADA58F740582}">
      <dgm:prSet/>
      <dgm:spPr/>
      <dgm:t>
        <a:bodyPr/>
        <a:lstStyle/>
        <a:p>
          <a:endParaRPr lang="en-US"/>
        </a:p>
      </dgm:t>
    </dgm:pt>
    <dgm:pt modelId="{C9237955-2701-4BD1-BCEE-059194FCCF1F}" type="sibTrans" cxnId="{FF611E94-5A2A-4DEA-9AD0-ADA58F740582}">
      <dgm:prSet/>
      <dgm:spPr/>
      <dgm:t>
        <a:bodyPr/>
        <a:lstStyle/>
        <a:p>
          <a:endParaRPr lang="en-US"/>
        </a:p>
      </dgm:t>
    </dgm:pt>
    <dgm:pt modelId="{F6D79E15-740D-44C2-934E-B2EC09638505}">
      <dgm:prSet custT="1"/>
      <dgm:spPr>
        <a:solidFill>
          <a:srgbClr val="002060">
            <a:alpha val="90000"/>
          </a:srgbClr>
        </a:solidFill>
      </dgm:spPr>
      <dgm:t>
        <a:bodyPr/>
        <a:lstStyle/>
        <a:p>
          <a:r>
            <a:rPr lang="en-US" sz="1600" dirty="0">
              <a:solidFill>
                <a:schemeClr val="bg1"/>
              </a:solidFill>
            </a:rPr>
            <a:t>Sections 9 through 11 and 16 contain other technical and scientific information, such as physical and chemical properties, stability and reactivity information, toxicological information, exposure control information, and other information including the date of preparation or last revision </a:t>
          </a:r>
        </a:p>
      </dgm:t>
    </dgm:pt>
    <dgm:pt modelId="{2201CE1F-8B5F-44EE-AF99-6A68B6120A01}" type="parTrans" cxnId="{8539EB20-7FB0-491E-ABE0-B290ED1D5B39}">
      <dgm:prSet/>
      <dgm:spPr/>
      <dgm:t>
        <a:bodyPr/>
        <a:lstStyle/>
        <a:p>
          <a:endParaRPr lang="en-US"/>
        </a:p>
      </dgm:t>
    </dgm:pt>
    <dgm:pt modelId="{208976A6-A6F9-4AF0-AAE7-F2451C3161F2}" type="sibTrans" cxnId="{8539EB20-7FB0-491E-ABE0-B290ED1D5B39}">
      <dgm:prSet/>
      <dgm:spPr/>
      <dgm:t>
        <a:bodyPr/>
        <a:lstStyle/>
        <a:p>
          <a:endParaRPr lang="en-US"/>
        </a:p>
      </dgm:t>
    </dgm:pt>
    <dgm:pt modelId="{720D13FA-9C5F-42A1-B0A2-C4DB373B8197}">
      <dgm:prSet custT="1"/>
      <dgm:spPr>
        <a:solidFill>
          <a:srgbClr val="002060">
            <a:alpha val="90000"/>
          </a:srgbClr>
        </a:solidFill>
      </dgm:spPr>
      <dgm:t>
        <a:bodyPr/>
        <a:lstStyle/>
        <a:p>
          <a:endParaRPr lang="en-US" sz="1600" dirty="0">
            <a:solidFill>
              <a:schemeClr val="bg1"/>
            </a:solidFill>
          </a:endParaRPr>
        </a:p>
      </dgm:t>
    </dgm:pt>
    <dgm:pt modelId="{E164F14C-676C-489D-AC5F-34709B725B67}" type="parTrans" cxnId="{C927EFEA-E7F8-4570-B354-2D9EC938E949}">
      <dgm:prSet/>
      <dgm:spPr/>
      <dgm:t>
        <a:bodyPr/>
        <a:lstStyle/>
        <a:p>
          <a:endParaRPr lang="en-US"/>
        </a:p>
      </dgm:t>
    </dgm:pt>
    <dgm:pt modelId="{2643C58D-75B1-4A4C-9BB7-E8B447D5B37A}" type="sibTrans" cxnId="{C927EFEA-E7F8-4570-B354-2D9EC938E949}">
      <dgm:prSet/>
      <dgm:spPr/>
      <dgm:t>
        <a:bodyPr/>
        <a:lstStyle/>
        <a:p>
          <a:endParaRPr lang="en-US"/>
        </a:p>
      </dgm:t>
    </dgm:pt>
    <dgm:pt modelId="{889EAAFE-1DD6-4ECA-8EF3-A0578FE6377C}">
      <dgm:prSet custT="1"/>
      <dgm:spPr>
        <a:solidFill>
          <a:srgbClr val="002060">
            <a:alpha val="90000"/>
          </a:srgbClr>
        </a:solidFill>
      </dgm:spPr>
      <dgm:t>
        <a:bodyPr/>
        <a:lstStyle/>
        <a:p>
          <a:endParaRPr lang="en-US" sz="1600" dirty="0">
            <a:solidFill>
              <a:schemeClr val="bg1"/>
            </a:solidFill>
          </a:endParaRPr>
        </a:p>
      </dgm:t>
    </dgm:pt>
    <dgm:pt modelId="{721803A5-6DC1-435A-ABED-D9D475378322}" type="parTrans" cxnId="{FE01CD1C-9497-4245-8C3B-505E52194AF0}">
      <dgm:prSet/>
      <dgm:spPr/>
      <dgm:t>
        <a:bodyPr/>
        <a:lstStyle/>
        <a:p>
          <a:endParaRPr lang="en-US"/>
        </a:p>
      </dgm:t>
    </dgm:pt>
    <dgm:pt modelId="{9C84A2EA-E029-4FE1-9A03-72A58130FED4}" type="sibTrans" cxnId="{FE01CD1C-9497-4245-8C3B-505E52194AF0}">
      <dgm:prSet/>
      <dgm:spPr/>
      <dgm:t>
        <a:bodyPr/>
        <a:lstStyle/>
        <a:p>
          <a:endParaRPr lang="en-US"/>
        </a:p>
      </dgm:t>
    </dgm:pt>
    <dgm:pt modelId="{39C04F68-FDB2-44D6-A0C6-EF34748D8295}">
      <dgm:prSet custT="1"/>
      <dgm:spPr>
        <a:solidFill>
          <a:srgbClr val="002060">
            <a:alpha val="90000"/>
          </a:srgbClr>
        </a:solidFill>
      </dgm:spPr>
      <dgm:t>
        <a:bodyPr/>
        <a:lstStyle/>
        <a:p>
          <a:endParaRPr lang="en-US" sz="1600" dirty="0">
            <a:solidFill>
              <a:schemeClr val="bg1"/>
            </a:solidFill>
          </a:endParaRPr>
        </a:p>
      </dgm:t>
    </dgm:pt>
    <dgm:pt modelId="{460F4DE2-6C89-4232-BFCA-773EA10A68CF}" type="parTrans" cxnId="{357E4A68-4AC7-46B1-A5F5-56B0FBA588D3}">
      <dgm:prSet/>
      <dgm:spPr/>
      <dgm:t>
        <a:bodyPr/>
        <a:lstStyle/>
        <a:p>
          <a:endParaRPr lang="en-US"/>
        </a:p>
      </dgm:t>
    </dgm:pt>
    <dgm:pt modelId="{525ED648-021F-4DE8-8BAD-08554FABD6B4}" type="sibTrans" cxnId="{357E4A68-4AC7-46B1-A5F5-56B0FBA588D3}">
      <dgm:prSet/>
      <dgm:spPr/>
      <dgm:t>
        <a:bodyPr/>
        <a:lstStyle/>
        <a:p>
          <a:endParaRPr lang="en-US"/>
        </a:p>
      </dgm:t>
    </dgm:pt>
    <dgm:pt modelId="{BA540C4A-E036-4806-9F77-D271F3C22F6D}" type="pres">
      <dgm:prSet presAssocID="{935679E0-B938-4BB1-B3EF-968F18C3DA17}" presName="Name0" presStyleCnt="0">
        <dgm:presLayoutVars>
          <dgm:dir/>
          <dgm:animLvl val="lvl"/>
          <dgm:resizeHandles val="exact"/>
        </dgm:presLayoutVars>
      </dgm:prSet>
      <dgm:spPr/>
    </dgm:pt>
    <dgm:pt modelId="{40CF54A0-7B8F-4F5D-984D-FF2EA14B8209}" type="pres">
      <dgm:prSet presAssocID="{8BF28AE6-7D13-411D-B04F-EF2FB3F9DAE6}" presName="linNode" presStyleCnt="0"/>
      <dgm:spPr/>
    </dgm:pt>
    <dgm:pt modelId="{39081F2C-3E98-4F0E-AEBE-4CC314291871}" type="pres">
      <dgm:prSet presAssocID="{8BF28AE6-7D13-411D-B04F-EF2FB3F9DAE6}" presName="parentText" presStyleLbl="node1" presStyleIdx="0" presStyleCnt="1" custScaleX="69082" custScaleY="94192">
        <dgm:presLayoutVars>
          <dgm:chMax val="1"/>
          <dgm:bulletEnabled val="1"/>
        </dgm:presLayoutVars>
      </dgm:prSet>
      <dgm:spPr/>
    </dgm:pt>
    <dgm:pt modelId="{DBD3D9E5-93F1-4A36-BBC7-46A10F9A70A0}" type="pres">
      <dgm:prSet presAssocID="{8BF28AE6-7D13-411D-B04F-EF2FB3F9DAE6}" presName="descendantText" presStyleLbl="alignAccFollowNode1" presStyleIdx="0" presStyleCnt="1" custScaleX="111957" custScaleY="111220" custLinFactNeighborX="967" custLinFactNeighborY="0">
        <dgm:presLayoutVars>
          <dgm:bulletEnabled val="1"/>
        </dgm:presLayoutVars>
      </dgm:prSet>
      <dgm:spPr/>
    </dgm:pt>
  </dgm:ptLst>
  <dgm:cxnLst>
    <dgm:cxn modelId="{6744F901-D7D7-4B21-AA00-55975E7B0790}" type="presOf" srcId="{278D4FFB-6058-4ACE-8621-47209C73AE29}" destId="{DBD3D9E5-93F1-4A36-BBC7-46A10F9A70A0}" srcOrd="0" destOrd="2" presId="urn:microsoft.com/office/officeart/2005/8/layout/vList5"/>
    <dgm:cxn modelId="{638AB102-C08A-4809-B67C-BCAEDCF3EEF0}" srcId="{8BF28AE6-7D13-411D-B04F-EF2FB3F9DAE6}" destId="{278D4FFB-6058-4ACE-8621-47209C73AE29}" srcOrd="2" destOrd="0" parTransId="{3F027D95-53F4-4D6B-8309-84A222DD69EF}" sibTransId="{5E7FC688-16D2-4D4E-A048-73F120C89EDD}"/>
    <dgm:cxn modelId="{FCE22C0E-F1F5-4469-9BFC-A05364F87965}" type="presOf" srcId="{10A4BF5B-4381-4BA1-B0F4-B49651246098}" destId="{DBD3D9E5-93F1-4A36-BBC7-46A10F9A70A0}" srcOrd="0" destOrd="4" presId="urn:microsoft.com/office/officeart/2005/8/layout/vList5"/>
    <dgm:cxn modelId="{FE01CD1C-9497-4245-8C3B-505E52194AF0}" srcId="{8BF28AE6-7D13-411D-B04F-EF2FB3F9DAE6}" destId="{889EAAFE-1DD6-4ECA-8EF3-A0578FE6377C}" srcOrd="3" destOrd="0" parTransId="{721803A5-6DC1-435A-ABED-D9D475378322}" sibTransId="{9C84A2EA-E029-4FE1-9A03-72A58130FED4}"/>
    <dgm:cxn modelId="{8539EB20-7FB0-491E-ABE0-B290ED1D5B39}" srcId="{8BF28AE6-7D13-411D-B04F-EF2FB3F9DAE6}" destId="{F6D79E15-740D-44C2-934E-B2EC09638505}" srcOrd="6" destOrd="0" parTransId="{2201CE1F-8B5F-44EE-AF99-6A68B6120A01}" sibTransId="{208976A6-A6F9-4AF0-AAE7-F2451C3161F2}"/>
    <dgm:cxn modelId="{65966543-6E70-4DD9-85D3-C42C2647B29C}" type="presOf" srcId="{39C04F68-FDB2-44D6-A0C6-EF34748D8295}" destId="{DBD3D9E5-93F1-4A36-BBC7-46A10F9A70A0}" srcOrd="0" destOrd="1" presId="urn:microsoft.com/office/officeart/2005/8/layout/vList5"/>
    <dgm:cxn modelId="{357E4A68-4AC7-46B1-A5F5-56B0FBA588D3}" srcId="{8BF28AE6-7D13-411D-B04F-EF2FB3F9DAE6}" destId="{39C04F68-FDB2-44D6-A0C6-EF34748D8295}" srcOrd="1" destOrd="0" parTransId="{460F4DE2-6C89-4232-BFCA-773EA10A68CF}" sibTransId="{525ED648-021F-4DE8-8BAD-08554FABD6B4}"/>
    <dgm:cxn modelId="{BED56652-C416-4C87-A8E2-884D1ACC0879}" srcId="{935679E0-B938-4BB1-B3EF-968F18C3DA17}" destId="{8BF28AE6-7D13-411D-B04F-EF2FB3F9DAE6}" srcOrd="0" destOrd="0" parTransId="{9FA87D46-210B-4DD1-8041-5E70D34E2A60}" sibTransId="{119DFED2-82F1-461D-BCA3-AD7640394162}"/>
    <dgm:cxn modelId="{F39C8752-8AC6-4FF7-A7F9-33AF3C3F6042}" type="presOf" srcId="{3BD1F7A0-1CC8-4E54-9570-2D5E8C2BD652}" destId="{DBD3D9E5-93F1-4A36-BBC7-46A10F9A70A0}" srcOrd="0" destOrd="0" presId="urn:microsoft.com/office/officeart/2005/8/layout/vList5"/>
    <dgm:cxn modelId="{7741958B-0122-4F41-92F1-31E3E9AB6FD9}" type="presOf" srcId="{F6D79E15-740D-44C2-934E-B2EC09638505}" destId="{DBD3D9E5-93F1-4A36-BBC7-46A10F9A70A0}" srcOrd="0" destOrd="6" presId="urn:microsoft.com/office/officeart/2005/8/layout/vList5"/>
    <dgm:cxn modelId="{FF611E94-5A2A-4DEA-9AD0-ADA58F740582}" srcId="{8BF28AE6-7D13-411D-B04F-EF2FB3F9DAE6}" destId="{10A4BF5B-4381-4BA1-B0F4-B49651246098}" srcOrd="4" destOrd="0" parTransId="{C1997C18-D9E2-4E47-9245-87C3DE80F8A2}" sibTransId="{C9237955-2701-4BD1-BCEE-059194FCCF1F}"/>
    <dgm:cxn modelId="{D19A25A1-7DA2-4BDE-82FE-6E4BF63B3F51}" srcId="{8BF28AE6-7D13-411D-B04F-EF2FB3F9DAE6}" destId="{3BD1F7A0-1CC8-4E54-9570-2D5E8C2BD652}" srcOrd="0" destOrd="0" parTransId="{1C46D73A-DF6E-4C48-AC6E-45B3EC5A9A6B}" sibTransId="{48926A86-F442-442D-87E6-FE3F99E9C117}"/>
    <dgm:cxn modelId="{80D325AD-4F02-41BD-A53D-D71BA6364397}" type="presOf" srcId="{935679E0-B938-4BB1-B3EF-968F18C3DA17}" destId="{BA540C4A-E036-4806-9F77-D271F3C22F6D}" srcOrd="0" destOrd="0" presId="urn:microsoft.com/office/officeart/2005/8/layout/vList5"/>
    <dgm:cxn modelId="{FC1A2FAE-D18E-49D5-9154-DAAF7511BD12}" type="presOf" srcId="{720D13FA-9C5F-42A1-B0A2-C4DB373B8197}" destId="{DBD3D9E5-93F1-4A36-BBC7-46A10F9A70A0}" srcOrd="0" destOrd="5" presId="urn:microsoft.com/office/officeart/2005/8/layout/vList5"/>
    <dgm:cxn modelId="{3648C3BB-A7D7-4AFF-B529-E3BAD314A412}" type="presOf" srcId="{889EAAFE-1DD6-4ECA-8EF3-A0578FE6377C}" destId="{DBD3D9E5-93F1-4A36-BBC7-46A10F9A70A0}" srcOrd="0" destOrd="3" presId="urn:microsoft.com/office/officeart/2005/8/layout/vList5"/>
    <dgm:cxn modelId="{C927EFEA-E7F8-4570-B354-2D9EC938E949}" srcId="{8BF28AE6-7D13-411D-B04F-EF2FB3F9DAE6}" destId="{720D13FA-9C5F-42A1-B0A2-C4DB373B8197}" srcOrd="5" destOrd="0" parTransId="{E164F14C-676C-489D-AC5F-34709B725B67}" sibTransId="{2643C58D-75B1-4A4C-9BB7-E8B447D5B37A}"/>
    <dgm:cxn modelId="{C35FA8F3-E0B9-4E34-B693-FDC6452F251F}" type="presOf" srcId="{8BF28AE6-7D13-411D-B04F-EF2FB3F9DAE6}" destId="{39081F2C-3E98-4F0E-AEBE-4CC314291871}" srcOrd="0" destOrd="0" presId="urn:microsoft.com/office/officeart/2005/8/layout/vList5"/>
    <dgm:cxn modelId="{43E64904-1E22-4948-B9BA-447647872A57}" type="presParOf" srcId="{BA540C4A-E036-4806-9F77-D271F3C22F6D}" destId="{40CF54A0-7B8F-4F5D-984D-FF2EA14B8209}" srcOrd="0" destOrd="0" presId="urn:microsoft.com/office/officeart/2005/8/layout/vList5"/>
    <dgm:cxn modelId="{52B64336-6080-4443-9047-7C62ADC7FA4E}" type="presParOf" srcId="{40CF54A0-7B8F-4F5D-984D-FF2EA14B8209}" destId="{39081F2C-3E98-4F0E-AEBE-4CC314291871}" srcOrd="0" destOrd="0" presId="urn:microsoft.com/office/officeart/2005/8/layout/vList5"/>
    <dgm:cxn modelId="{33F63947-0518-4DEF-8B4E-006FA5436282}" type="presParOf" srcId="{40CF54A0-7B8F-4F5D-984D-FF2EA14B8209}" destId="{DBD3D9E5-93F1-4A36-BBC7-46A10F9A70A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614F55C7-EA39-42CD-85D7-E50F1F0AF749}"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95DA4727-5376-44BB-98BC-22DBA782DA10}">
      <dgm:prSet custT="1"/>
      <dgm:spPr>
        <a:solidFill>
          <a:srgbClr val="002060"/>
        </a:solidFill>
      </dgm:spPr>
      <dgm:t>
        <a:bodyPr/>
        <a:lstStyle/>
        <a:p>
          <a:r>
            <a:rPr lang="en-US" sz="1600" dirty="0"/>
            <a:t>Section 1: Identification of the substance or mixture and of the supplier</a:t>
          </a:r>
        </a:p>
      </dgm:t>
    </dgm:pt>
    <dgm:pt modelId="{0A568A59-3B8D-48BE-BF2C-5CB1CE229DB7}" type="parTrans" cxnId="{87D55F3B-F6CF-490A-8258-DEBF4B4635F9}">
      <dgm:prSet/>
      <dgm:spPr/>
      <dgm:t>
        <a:bodyPr/>
        <a:lstStyle/>
        <a:p>
          <a:endParaRPr lang="en-US" sz="1000"/>
        </a:p>
      </dgm:t>
    </dgm:pt>
    <dgm:pt modelId="{D74AC8F7-A968-4DE2-9C5A-F9C5E4E1B46F}" type="sibTrans" cxnId="{87D55F3B-F6CF-490A-8258-DEBF4B4635F9}">
      <dgm:prSet/>
      <dgm:spPr/>
      <dgm:t>
        <a:bodyPr/>
        <a:lstStyle/>
        <a:p>
          <a:endParaRPr lang="en-US" sz="1000"/>
        </a:p>
      </dgm:t>
    </dgm:pt>
    <dgm:pt modelId="{54E40F04-4A81-414E-ABE7-66700FBC5895}">
      <dgm:prSet custT="1"/>
      <dgm:spPr>
        <a:solidFill>
          <a:srgbClr val="002060"/>
        </a:solidFill>
      </dgm:spPr>
      <dgm:t>
        <a:bodyPr/>
        <a:lstStyle/>
        <a:p>
          <a:r>
            <a:rPr lang="en-US" sz="1600"/>
            <a:t>Section 2: Hazard identification</a:t>
          </a:r>
        </a:p>
      </dgm:t>
    </dgm:pt>
    <dgm:pt modelId="{43A18E9D-64EF-4AA4-B7FF-FA6F0CC76B5E}" type="parTrans" cxnId="{3C6E5652-D3C0-451E-ABCB-3B169E0264F6}">
      <dgm:prSet/>
      <dgm:spPr/>
      <dgm:t>
        <a:bodyPr/>
        <a:lstStyle/>
        <a:p>
          <a:endParaRPr lang="en-US" sz="1000"/>
        </a:p>
      </dgm:t>
    </dgm:pt>
    <dgm:pt modelId="{4A2D48E3-DE7E-4AB2-ACC2-27B345AFC1D9}" type="sibTrans" cxnId="{3C6E5652-D3C0-451E-ABCB-3B169E0264F6}">
      <dgm:prSet/>
      <dgm:spPr/>
      <dgm:t>
        <a:bodyPr/>
        <a:lstStyle/>
        <a:p>
          <a:endParaRPr lang="en-US" sz="1000"/>
        </a:p>
      </dgm:t>
    </dgm:pt>
    <dgm:pt modelId="{E2CC08D3-AF4F-40F4-9BBD-457C72716A82}">
      <dgm:prSet custT="1"/>
      <dgm:spPr>
        <a:solidFill>
          <a:srgbClr val="002060"/>
        </a:solidFill>
      </dgm:spPr>
      <dgm:t>
        <a:bodyPr/>
        <a:lstStyle/>
        <a:p>
          <a:r>
            <a:rPr lang="en-US" sz="1600" dirty="0"/>
            <a:t>Section 3: Composition/information on ingredients Substance/Mixture</a:t>
          </a:r>
        </a:p>
      </dgm:t>
    </dgm:pt>
    <dgm:pt modelId="{A15BBFD8-D182-4DD8-AF9D-5FF6FE933017}" type="parTrans" cxnId="{1D895B55-F603-4299-B49C-DB801108041E}">
      <dgm:prSet/>
      <dgm:spPr/>
      <dgm:t>
        <a:bodyPr/>
        <a:lstStyle/>
        <a:p>
          <a:endParaRPr lang="en-US" sz="1000"/>
        </a:p>
      </dgm:t>
    </dgm:pt>
    <dgm:pt modelId="{0F7CD286-2C8D-4B4A-A16E-1F8C678789E8}" type="sibTrans" cxnId="{1D895B55-F603-4299-B49C-DB801108041E}">
      <dgm:prSet/>
      <dgm:spPr/>
      <dgm:t>
        <a:bodyPr/>
        <a:lstStyle/>
        <a:p>
          <a:endParaRPr lang="en-US" sz="1000"/>
        </a:p>
      </dgm:t>
    </dgm:pt>
    <dgm:pt modelId="{34BE30BB-939C-4716-9918-AF78B02B82A9}">
      <dgm:prSet custT="1"/>
      <dgm:spPr>
        <a:solidFill>
          <a:srgbClr val="002060"/>
        </a:solidFill>
      </dgm:spPr>
      <dgm:t>
        <a:bodyPr/>
        <a:lstStyle/>
        <a:p>
          <a:r>
            <a:rPr lang="en-US" sz="1600" b="1" i="1"/>
            <a:t>Section 4: First aid measures</a:t>
          </a:r>
          <a:endParaRPr lang="en-US" sz="1600" b="1"/>
        </a:p>
      </dgm:t>
    </dgm:pt>
    <dgm:pt modelId="{664DBAB2-DBF0-4171-AE7E-B3A5F1D5A8FE}" type="parTrans" cxnId="{206BE4CC-4C38-4A15-89CA-CB19ECE74852}">
      <dgm:prSet/>
      <dgm:spPr/>
      <dgm:t>
        <a:bodyPr/>
        <a:lstStyle/>
        <a:p>
          <a:endParaRPr lang="en-US" sz="1000"/>
        </a:p>
      </dgm:t>
    </dgm:pt>
    <dgm:pt modelId="{C15331D9-E33D-4F76-94FD-67FFBEB00F26}" type="sibTrans" cxnId="{206BE4CC-4C38-4A15-89CA-CB19ECE74852}">
      <dgm:prSet/>
      <dgm:spPr/>
      <dgm:t>
        <a:bodyPr/>
        <a:lstStyle/>
        <a:p>
          <a:endParaRPr lang="en-US" sz="1000"/>
        </a:p>
      </dgm:t>
    </dgm:pt>
    <dgm:pt modelId="{44E339D1-84F4-4D12-AF18-BFD72D059145}">
      <dgm:prSet custT="1"/>
      <dgm:spPr>
        <a:solidFill>
          <a:srgbClr val="002060"/>
        </a:solidFill>
      </dgm:spPr>
      <dgm:t>
        <a:bodyPr/>
        <a:lstStyle/>
        <a:p>
          <a:r>
            <a:rPr lang="en-US" sz="1600"/>
            <a:t>Section 5: Firefighting measures</a:t>
          </a:r>
        </a:p>
      </dgm:t>
    </dgm:pt>
    <dgm:pt modelId="{C80F5847-AC84-48BF-9148-D27F8565887A}" type="parTrans" cxnId="{656E5DB3-040B-48A9-8EB2-E2FA79C523D2}">
      <dgm:prSet/>
      <dgm:spPr/>
      <dgm:t>
        <a:bodyPr/>
        <a:lstStyle/>
        <a:p>
          <a:endParaRPr lang="en-US" sz="1000"/>
        </a:p>
      </dgm:t>
    </dgm:pt>
    <dgm:pt modelId="{BD4189A2-07C4-4D75-9917-C82DE912C376}" type="sibTrans" cxnId="{656E5DB3-040B-48A9-8EB2-E2FA79C523D2}">
      <dgm:prSet/>
      <dgm:spPr/>
      <dgm:t>
        <a:bodyPr/>
        <a:lstStyle/>
        <a:p>
          <a:endParaRPr lang="en-US" sz="1000"/>
        </a:p>
      </dgm:t>
    </dgm:pt>
    <dgm:pt modelId="{2FB4034E-CAC5-456C-8E9D-929C9299360A}">
      <dgm:prSet custT="1"/>
      <dgm:spPr>
        <a:solidFill>
          <a:srgbClr val="002060"/>
        </a:solidFill>
      </dgm:spPr>
      <dgm:t>
        <a:bodyPr/>
        <a:lstStyle/>
        <a:p>
          <a:r>
            <a:rPr lang="en-US" sz="1600"/>
            <a:t>Section 6: Accidental release measures</a:t>
          </a:r>
        </a:p>
      </dgm:t>
    </dgm:pt>
    <dgm:pt modelId="{52C60907-054D-4271-B617-0D63FB62726B}" type="parTrans" cxnId="{BAA4ABE1-577B-417D-92D4-0AC2BB46F602}">
      <dgm:prSet/>
      <dgm:spPr/>
      <dgm:t>
        <a:bodyPr/>
        <a:lstStyle/>
        <a:p>
          <a:endParaRPr lang="en-US" sz="1000"/>
        </a:p>
      </dgm:t>
    </dgm:pt>
    <dgm:pt modelId="{9D4836E3-7B02-4065-A44B-8B87B6FF52FD}" type="sibTrans" cxnId="{BAA4ABE1-577B-417D-92D4-0AC2BB46F602}">
      <dgm:prSet/>
      <dgm:spPr/>
      <dgm:t>
        <a:bodyPr/>
        <a:lstStyle/>
        <a:p>
          <a:endParaRPr lang="en-US" sz="1000"/>
        </a:p>
      </dgm:t>
    </dgm:pt>
    <dgm:pt modelId="{9D03362E-AF7E-429A-BF95-D8FADF99344A}">
      <dgm:prSet custT="1"/>
      <dgm:spPr>
        <a:solidFill>
          <a:srgbClr val="002060"/>
        </a:solidFill>
      </dgm:spPr>
      <dgm:t>
        <a:bodyPr/>
        <a:lstStyle/>
        <a:p>
          <a:r>
            <a:rPr lang="en-US" sz="1600"/>
            <a:t>Section 7: Handling and storage</a:t>
          </a:r>
        </a:p>
      </dgm:t>
    </dgm:pt>
    <dgm:pt modelId="{E7AE5646-8E2D-46CB-B8B9-D52ED337C680}" type="parTrans" cxnId="{CC722759-2F45-4D49-9B38-C2FB801D559F}">
      <dgm:prSet/>
      <dgm:spPr/>
      <dgm:t>
        <a:bodyPr/>
        <a:lstStyle/>
        <a:p>
          <a:endParaRPr lang="en-US" sz="1000"/>
        </a:p>
      </dgm:t>
    </dgm:pt>
    <dgm:pt modelId="{64D83183-1682-4214-96F2-6463344EA082}" type="sibTrans" cxnId="{CC722759-2F45-4D49-9B38-C2FB801D559F}">
      <dgm:prSet/>
      <dgm:spPr/>
      <dgm:t>
        <a:bodyPr/>
        <a:lstStyle/>
        <a:p>
          <a:endParaRPr lang="en-US" sz="1000"/>
        </a:p>
      </dgm:t>
    </dgm:pt>
    <dgm:pt modelId="{6B0FFFB4-68C1-4D64-BC9A-A83E384FE732}">
      <dgm:prSet custT="1"/>
      <dgm:spPr>
        <a:solidFill>
          <a:srgbClr val="002060"/>
        </a:solidFill>
      </dgm:spPr>
      <dgm:t>
        <a:bodyPr/>
        <a:lstStyle/>
        <a:p>
          <a:r>
            <a:rPr lang="en-US" sz="1600" b="1" i="1"/>
            <a:t>Section 8: Exposure controls/personal protection</a:t>
          </a:r>
          <a:endParaRPr lang="en-US" sz="1600" b="1"/>
        </a:p>
      </dgm:t>
    </dgm:pt>
    <dgm:pt modelId="{9540DD15-59BE-4ADA-A327-A870B08C4F22}" type="parTrans" cxnId="{21CC41A6-5E2E-4B97-8AC6-14A4CBE25259}">
      <dgm:prSet/>
      <dgm:spPr/>
      <dgm:t>
        <a:bodyPr/>
        <a:lstStyle/>
        <a:p>
          <a:endParaRPr lang="en-US" sz="1000"/>
        </a:p>
      </dgm:t>
    </dgm:pt>
    <dgm:pt modelId="{331A38E6-36B0-404B-B9ED-785DC3096E64}" type="sibTrans" cxnId="{21CC41A6-5E2E-4B97-8AC6-14A4CBE25259}">
      <dgm:prSet/>
      <dgm:spPr/>
      <dgm:t>
        <a:bodyPr/>
        <a:lstStyle/>
        <a:p>
          <a:endParaRPr lang="en-US" sz="1000"/>
        </a:p>
      </dgm:t>
    </dgm:pt>
    <dgm:pt modelId="{E402E849-6207-47B3-847E-02B5A80D07C5}">
      <dgm:prSet custT="1"/>
      <dgm:spPr>
        <a:solidFill>
          <a:srgbClr val="002060"/>
        </a:solidFill>
      </dgm:spPr>
      <dgm:t>
        <a:bodyPr/>
        <a:lstStyle/>
        <a:p>
          <a:r>
            <a:rPr lang="en-US" sz="1600"/>
            <a:t>Section 9: Physical and chemical properties</a:t>
          </a:r>
        </a:p>
      </dgm:t>
    </dgm:pt>
    <dgm:pt modelId="{FD41285D-41CC-40CC-8507-F4EE311397D7}" type="parTrans" cxnId="{E1E0B775-1B2F-49D6-BD5E-57FC266241C1}">
      <dgm:prSet/>
      <dgm:spPr/>
      <dgm:t>
        <a:bodyPr/>
        <a:lstStyle/>
        <a:p>
          <a:endParaRPr lang="en-US" sz="1000"/>
        </a:p>
      </dgm:t>
    </dgm:pt>
    <dgm:pt modelId="{6508394B-0DC8-417F-B1FB-CC9F17C7625A}" type="sibTrans" cxnId="{E1E0B775-1B2F-49D6-BD5E-57FC266241C1}">
      <dgm:prSet/>
      <dgm:spPr/>
      <dgm:t>
        <a:bodyPr/>
        <a:lstStyle/>
        <a:p>
          <a:endParaRPr lang="en-US" sz="1000"/>
        </a:p>
      </dgm:t>
    </dgm:pt>
    <dgm:pt modelId="{BF4F5F76-2E9F-4120-B5A9-92E176911BB9}">
      <dgm:prSet custT="1"/>
      <dgm:spPr>
        <a:solidFill>
          <a:srgbClr val="002060"/>
        </a:solidFill>
      </dgm:spPr>
      <dgm:t>
        <a:bodyPr/>
        <a:lstStyle/>
        <a:p>
          <a:r>
            <a:rPr lang="en-US" sz="1600"/>
            <a:t>Section 10: Stability and reactivity</a:t>
          </a:r>
        </a:p>
      </dgm:t>
    </dgm:pt>
    <dgm:pt modelId="{BBA11886-7C5E-4DAA-8234-531F2B54E991}" type="parTrans" cxnId="{3B88BD60-D440-4CA5-9440-E0F5C553AE62}">
      <dgm:prSet/>
      <dgm:spPr/>
      <dgm:t>
        <a:bodyPr/>
        <a:lstStyle/>
        <a:p>
          <a:endParaRPr lang="en-US" sz="1000"/>
        </a:p>
      </dgm:t>
    </dgm:pt>
    <dgm:pt modelId="{88AF9152-4026-4C0F-BEB9-919D70A02EA4}" type="sibTrans" cxnId="{3B88BD60-D440-4CA5-9440-E0F5C553AE62}">
      <dgm:prSet/>
      <dgm:spPr/>
      <dgm:t>
        <a:bodyPr/>
        <a:lstStyle/>
        <a:p>
          <a:endParaRPr lang="en-US" sz="1000"/>
        </a:p>
      </dgm:t>
    </dgm:pt>
    <dgm:pt modelId="{4ECD1BBC-C8F5-4193-867F-EDBDA84DE97B}">
      <dgm:prSet custT="1"/>
      <dgm:spPr>
        <a:solidFill>
          <a:srgbClr val="002060"/>
        </a:solidFill>
      </dgm:spPr>
      <dgm:t>
        <a:bodyPr/>
        <a:lstStyle/>
        <a:p>
          <a:r>
            <a:rPr lang="en-US" sz="1600"/>
            <a:t>Section 11: Toxicological</a:t>
          </a:r>
        </a:p>
      </dgm:t>
    </dgm:pt>
    <dgm:pt modelId="{9A88437F-757A-4A8C-9CE3-A2534238717B}" type="parTrans" cxnId="{9135E9D0-FB1A-4290-9097-C3ADD2203D8C}">
      <dgm:prSet/>
      <dgm:spPr/>
      <dgm:t>
        <a:bodyPr/>
        <a:lstStyle/>
        <a:p>
          <a:endParaRPr lang="en-US" sz="1000"/>
        </a:p>
      </dgm:t>
    </dgm:pt>
    <dgm:pt modelId="{D2C20599-64AB-4970-8EE5-A72A501BB758}" type="sibTrans" cxnId="{9135E9D0-FB1A-4290-9097-C3ADD2203D8C}">
      <dgm:prSet/>
      <dgm:spPr/>
      <dgm:t>
        <a:bodyPr/>
        <a:lstStyle/>
        <a:p>
          <a:endParaRPr lang="en-US" sz="1000"/>
        </a:p>
      </dgm:t>
    </dgm:pt>
    <dgm:pt modelId="{C1EBA867-7CC8-42E7-B725-243A85B0E1BD}">
      <dgm:prSet custT="1"/>
      <dgm:spPr>
        <a:solidFill>
          <a:srgbClr val="002060"/>
        </a:solidFill>
      </dgm:spPr>
      <dgm:t>
        <a:bodyPr/>
        <a:lstStyle/>
        <a:p>
          <a:r>
            <a:rPr lang="en-US" sz="1600"/>
            <a:t>Section 12: Ecological information</a:t>
          </a:r>
        </a:p>
      </dgm:t>
    </dgm:pt>
    <dgm:pt modelId="{5A56B88A-C922-4A6C-A6AF-0146B5C0CE2B}" type="parTrans" cxnId="{DA33293C-D1BD-4AEB-AA9E-630E98294787}">
      <dgm:prSet/>
      <dgm:spPr/>
      <dgm:t>
        <a:bodyPr/>
        <a:lstStyle/>
        <a:p>
          <a:endParaRPr lang="en-US" sz="1000"/>
        </a:p>
      </dgm:t>
    </dgm:pt>
    <dgm:pt modelId="{3ED4352B-E36F-41A7-BA80-DDD6A4E14F3F}" type="sibTrans" cxnId="{DA33293C-D1BD-4AEB-AA9E-630E98294787}">
      <dgm:prSet/>
      <dgm:spPr/>
      <dgm:t>
        <a:bodyPr/>
        <a:lstStyle/>
        <a:p>
          <a:endParaRPr lang="en-US" sz="1000"/>
        </a:p>
      </dgm:t>
    </dgm:pt>
    <dgm:pt modelId="{A58DBA6C-FFFB-4461-A510-1ED91A76805E}">
      <dgm:prSet custT="1"/>
      <dgm:spPr>
        <a:solidFill>
          <a:srgbClr val="002060"/>
        </a:solidFill>
      </dgm:spPr>
      <dgm:t>
        <a:bodyPr/>
        <a:lstStyle/>
        <a:p>
          <a:r>
            <a:rPr lang="en-US" sz="1600"/>
            <a:t>Section 13: Disposal considerations</a:t>
          </a:r>
        </a:p>
      </dgm:t>
    </dgm:pt>
    <dgm:pt modelId="{5A7CE902-9D09-45B4-BED9-1F2E7D70E7F4}" type="parTrans" cxnId="{73323AA7-62AB-4F4E-95E4-B1D1F29FFC32}">
      <dgm:prSet/>
      <dgm:spPr/>
      <dgm:t>
        <a:bodyPr/>
        <a:lstStyle/>
        <a:p>
          <a:endParaRPr lang="en-US" sz="1000"/>
        </a:p>
      </dgm:t>
    </dgm:pt>
    <dgm:pt modelId="{AF30F20B-0047-47C6-A92C-C9DAF397D10E}" type="sibTrans" cxnId="{73323AA7-62AB-4F4E-95E4-B1D1F29FFC32}">
      <dgm:prSet/>
      <dgm:spPr/>
      <dgm:t>
        <a:bodyPr/>
        <a:lstStyle/>
        <a:p>
          <a:endParaRPr lang="en-US" sz="1000"/>
        </a:p>
      </dgm:t>
    </dgm:pt>
    <dgm:pt modelId="{5A6B41AD-B101-46AB-8049-D7B030245702}">
      <dgm:prSet custT="1"/>
      <dgm:spPr>
        <a:solidFill>
          <a:srgbClr val="002060"/>
        </a:solidFill>
      </dgm:spPr>
      <dgm:t>
        <a:bodyPr/>
        <a:lstStyle/>
        <a:p>
          <a:r>
            <a:rPr lang="en-US" sz="1600"/>
            <a:t>Section 14: Transportation information</a:t>
          </a:r>
        </a:p>
      </dgm:t>
    </dgm:pt>
    <dgm:pt modelId="{EFDB1C54-DEBA-4BA8-8A39-B0F82E212862}" type="parTrans" cxnId="{10646A0B-A502-4FE0-A255-D9D7B6EEF3D9}">
      <dgm:prSet/>
      <dgm:spPr/>
      <dgm:t>
        <a:bodyPr/>
        <a:lstStyle/>
        <a:p>
          <a:endParaRPr lang="en-US" sz="1000"/>
        </a:p>
      </dgm:t>
    </dgm:pt>
    <dgm:pt modelId="{2F0099EA-0CF3-4F09-97CF-16AF278A63F8}" type="sibTrans" cxnId="{10646A0B-A502-4FE0-A255-D9D7B6EEF3D9}">
      <dgm:prSet/>
      <dgm:spPr/>
      <dgm:t>
        <a:bodyPr/>
        <a:lstStyle/>
        <a:p>
          <a:endParaRPr lang="en-US" sz="1000"/>
        </a:p>
      </dgm:t>
    </dgm:pt>
    <dgm:pt modelId="{5CA4F48B-A3CE-4B5B-BBE4-99E04F6032C9}">
      <dgm:prSet custT="1"/>
      <dgm:spPr>
        <a:solidFill>
          <a:srgbClr val="002060"/>
        </a:solidFill>
      </dgm:spPr>
      <dgm:t>
        <a:bodyPr/>
        <a:lstStyle/>
        <a:p>
          <a:r>
            <a:rPr lang="en-US" sz="1600"/>
            <a:t>Section 15: Regulatory information</a:t>
          </a:r>
        </a:p>
      </dgm:t>
    </dgm:pt>
    <dgm:pt modelId="{C7DA49B3-0902-43F4-92BE-6E1660D25A51}" type="parTrans" cxnId="{63FFBA51-731D-49C2-BFC0-8BBA6C9C403B}">
      <dgm:prSet/>
      <dgm:spPr/>
      <dgm:t>
        <a:bodyPr/>
        <a:lstStyle/>
        <a:p>
          <a:endParaRPr lang="en-US" sz="1000"/>
        </a:p>
      </dgm:t>
    </dgm:pt>
    <dgm:pt modelId="{BACC89C4-64EB-4F13-884A-0A7840AF89E6}" type="sibTrans" cxnId="{63FFBA51-731D-49C2-BFC0-8BBA6C9C403B}">
      <dgm:prSet/>
      <dgm:spPr/>
      <dgm:t>
        <a:bodyPr/>
        <a:lstStyle/>
        <a:p>
          <a:endParaRPr lang="en-US" sz="1000"/>
        </a:p>
      </dgm:t>
    </dgm:pt>
    <dgm:pt modelId="{74044FB5-F227-4D4D-A134-4DCBC5D07D5D}">
      <dgm:prSet custT="1"/>
      <dgm:spPr>
        <a:solidFill>
          <a:srgbClr val="002060"/>
        </a:solidFill>
      </dgm:spPr>
      <dgm:t>
        <a:bodyPr/>
        <a:lstStyle/>
        <a:p>
          <a:r>
            <a:rPr lang="en-US" sz="1600"/>
            <a:t>Section 16: Other info including information on preparation &amp; revision of SDS</a:t>
          </a:r>
        </a:p>
      </dgm:t>
    </dgm:pt>
    <dgm:pt modelId="{50068867-FF59-4CC0-926D-D86FE4F154EE}" type="parTrans" cxnId="{6072B332-6621-456D-8198-E057EBD99A60}">
      <dgm:prSet/>
      <dgm:spPr/>
      <dgm:t>
        <a:bodyPr/>
        <a:lstStyle/>
        <a:p>
          <a:endParaRPr lang="en-US" sz="1000"/>
        </a:p>
      </dgm:t>
    </dgm:pt>
    <dgm:pt modelId="{7EB7460D-67CF-4082-86F9-F851186F2B32}" type="sibTrans" cxnId="{6072B332-6621-456D-8198-E057EBD99A60}">
      <dgm:prSet/>
      <dgm:spPr/>
      <dgm:t>
        <a:bodyPr/>
        <a:lstStyle/>
        <a:p>
          <a:endParaRPr lang="en-US" sz="1000"/>
        </a:p>
      </dgm:t>
    </dgm:pt>
    <dgm:pt modelId="{E590566E-8BDA-4673-8045-BB39F03FD5E8}" type="pres">
      <dgm:prSet presAssocID="{614F55C7-EA39-42CD-85D7-E50F1F0AF749}" presName="Name0" presStyleCnt="0">
        <dgm:presLayoutVars>
          <dgm:dir/>
          <dgm:animLvl val="lvl"/>
          <dgm:resizeHandles val="exact"/>
        </dgm:presLayoutVars>
      </dgm:prSet>
      <dgm:spPr/>
    </dgm:pt>
    <dgm:pt modelId="{FF9F6760-1AC1-40D4-B8D6-28385C092870}" type="pres">
      <dgm:prSet presAssocID="{95DA4727-5376-44BB-98BC-22DBA782DA10}" presName="linNode" presStyleCnt="0"/>
      <dgm:spPr/>
    </dgm:pt>
    <dgm:pt modelId="{1B9CC003-9007-4A1E-B741-F3DCE78F7A63}" type="pres">
      <dgm:prSet presAssocID="{95DA4727-5376-44BB-98BC-22DBA782DA10}" presName="parentText" presStyleLbl="node1" presStyleIdx="0" presStyleCnt="16" custScaleX="276803">
        <dgm:presLayoutVars>
          <dgm:chMax val="1"/>
          <dgm:bulletEnabled val="1"/>
        </dgm:presLayoutVars>
      </dgm:prSet>
      <dgm:spPr/>
    </dgm:pt>
    <dgm:pt modelId="{73672060-C0CA-4DB1-882B-5FDE363CFCFD}" type="pres">
      <dgm:prSet presAssocID="{D74AC8F7-A968-4DE2-9C5A-F9C5E4E1B46F}" presName="sp" presStyleCnt="0"/>
      <dgm:spPr/>
    </dgm:pt>
    <dgm:pt modelId="{C8738E4D-E016-4449-A4A7-EC8E9411E962}" type="pres">
      <dgm:prSet presAssocID="{54E40F04-4A81-414E-ABE7-66700FBC5895}" presName="linNode" presStyleCnt="0"/>
      <dgm:spPr/>
    </dgm:pt>
    <dgm:pt modelId="{E7649051-2FFE-4BDC-BEDE-ED73A709A038}" type="pres">
      <dgm:prSet presAssocID="{54E40F04-4A81-414E-ABE7-66700FBC5895}" presName="parentText" presStyleLbl="node1" presStyleIdx="1" presStyleCnt="16" custScaleX="276803">
        <dgm:presLayoutVars>
          <dgm:chMax val="1"/>
          <dgm:bulletEnabled val="1"/>
        </dgm:presLayoutVars>
      </dgm:prSet>
      <dgm:spPr/>
    </dgm:pt>
    <dgm:pt modelId="{87125450-D828-40AE-9689-5155147E16C0}" type="pres">
      <dgm:prSet presAssocID="{4A2D48E3-DE7E-4AB2-ACC2-27B345AFC1D9}" presName="sp" presStyleCnt="0"/>
      <dgm:spPr/>
    </dgm:pt>
    <dgm:pt modelId="{1914BA97-3A92-4272-AF1C-0B4E270B8BF5}" type="pres">
      <dgm:prSet presAssocID="{E2CC08D3-AF4F-40F4-9BBD-457C72716A82}" presName="linNode" presStyleCnt="0"/>
      <dgm:spPr/>
    </dgm:pt>
    <dgm:pt modelId="{4D9E0D90-A9D0-45B4-8DB0-78713CCD3E03}" type="pres">
      <dgm:prSet presAssocID="{E2CC08D3-AF4F-40F4-9BBD-457C72716A82}" presName="parentText" presStyleLbl="node1" presStyleIdx="2" presStyleCnt="16" custScaleX="276803">
        <dgm:presLayoutVars>
          <dgm:chMax val="1"/>
          <dgm:bulletEnabled val="1"/>
        </dgm:presLayoutVars>
      </dgm:prSet>
      <dgm:spPr/>
    </dgm:pt>
    <dgm:pt modelId="{A49630A4-F220-4C5D-9B7C-EFFD339FD868}" type="pres">
      <dgm:prSet presAssocID="{0F7CD286-2C8D-4B4A-A16E-1F8C678789E8}" presName="sp" presStyleCnt="0"/>
      <dgm:spPr/>
    </dgm:pt>
    <dgm:pt modelId="{0EBF2D8C-0F16-4C16-BA79-803D483DCE39}" type="pres">
      <dgm:prSet presAssocID="{34BE30BB-939C-4716-9918-AF78B02B82A9}" presName="linNode" presStyleCnt="0"/>
      <dgm:spPr/>
    </dgm:pt>
    <dgm:pt modelId="{73F1F04D-CE9B-4750-8DF9-A55E663A6613}" type="pres">
      <dgm:prSet presAssocID="{34BE30BB-939C-4716-9918-AF78B02B82A9}" presName="parentText" presStyleLbl="node1" presStyleIdx="3" presStyleCnt="16" custScaleX="276803">
        <dgm:presLayoutVars>
          <dgm:chMax val="1"/>
          <dgm:bulletEnabled val="1"/>
        </dgm:presLayoutVars>
      </dgm:prSet>
      <dgm:spPr/>
    </dgm:pt>
    <dgm:pt modelId="{EF2597BD-C577-4402-BC89-87FE2128A4C0}" type="pres">
      <dgm:prSet presAssocID="{C15331D9-E33D-4F76-94FD-67FFBEB00F26}" presName="sp" presStyleCnt="0"/>
      <dgm:spPr/>
    </dgm:pt>
    <dgm:pt modelId="{AA8807C5-75D5-468B-B502-F0FB55581FFE}" type="pres">
      <dgm:prSet presAssocID="{44E339D1-84F4-4D12-AF18-BFD72D059145}" presName="linNode" presStyleCnt="0"/>
      <dgm:spPr/>
    </dgm:pt>
    <dgm:pt modelId="{83B72530-1458-4FA0-A43A-BFF33F21F3E6}" type="pres">
      <dgm:prSet presAssocID="{44E339D1-84F4-4D12-AF18-BFD72D059145}" presName="parentText" presStyleLbl="node1" presStyleIdx="4" presStyleCnt="16" custScaleX="276803">
        <dgm:presLayoutVars>
          <dgm:chMax val="1"/>
          <dgm:bulletEnabled val="1"/>
        </dgm:presLayoutVars>
      </dgm:prSet>
      <dgm:spPr/>
    </dgm:pt>
    <dgm:pt modelId="{A7EE30BB-1F88-4ED9-A8DA-AE19DE7DEDA5}" type="pres">
      <dgm:prSet presAssocID="{BD4189A2-07C4-4D75-9917-C82DE912C376}" presName="sp" presStyleCnt="0"/>
      <dgm:spPr/>
    </dgm:pt>
    <dgm:pt modelId="{6FBC62EF-8FA0-4A8B-AA1D-2ADECBA976F2}" type="pres">
      <dgm:prSet presAssocID="{2FB4034E-CAC5-456C-8E9D-929C9299360A}" presName="linNode" presStyleCnt="0"/>
      <dgm:spPr/>
    </dgm:pt>
    <dgm:pt modelId="{E4E4FF9E-DBBA-4505-9324-5A943012D460}" type="pres">
      <dgm:prSet presAssocID="{2FB4034E-CAC5-456C-8E9D-929C9299360A}" presName="parentText" presStyleLbl="node1" presStyleIdx="5" presStyleCnt="16" custScaleX="276803">
        <dgm:presLayoutVars>
          <dgm:chMax val="1"/>
          <dgm:bulletEnabled val="1"/>
        </dgm:presLayoutVars>
      </dgm:prSet>
      <dgm:spPr/>
    </dgm:pt>
    <dgm:pt modelId="{92BBE5C0-1E62-4632-AB5B-B7ABD4E0FFEB}" type="pres">
      <dgm:prSet presAssocID="{9D4836E3-7B02-4065-A44B-8B87B6FF52FD}" presName="sp" presStyleCnt="0"/>
      <dgm:spPr/>
    </dgm:pt>
    <dgm:pt modelId="{25D61802-9949-46D3-A67F-FCE52EC93998}" type="pres">
      <dgm:prSet presAssocID="{9D03362E-AF7E-429A-BF95-D8FADF99344A}" presName="linNode" presStyleCnt="0"/>
      <dgm:spPr/>
    </dgm:pt>
    <dgm:pt modelId="{E6ACBE24-FEC0-4372-9829-B5B7E926689D}" type="pres">
      <dgm:prSet presAssocID="{9D03362E-AF7E-429A-BF95-D8FADF99344A}" presName="parentText" presStyleLbl="node1" presStyleIdx="6" presStyleCnt="16" custScaleX="276803">
        <dgm:presLayoutVars>
          <dgm:chMax val="1"/>
          <dgm:bulletEnabled val="1"/>
        </dgm:presLayoutVars>
      </dgm:prSet>
      <dgm:spPr/>
    </dgm:pt>
    <dgm:pt modelId="{C020D107-873B-42F5-ABC7-B9FD9AD4B8E2}" type="pres">
      <dgm:prSet presAssocID="{64D83183-1682-4214-96F2-6463344EA082}" presName="sp" presStyleCnt="0"/>
      <dgm:spPr/>
    </dgm:pt>
    <dgm:pt modelId="{E04AA5F2-1621-4B39-9521-620455105107}" type="pres">
      <dgm:prSet presAssocID="{6B0FFFB4-68C1-4D64-BC9A-A83E384FE732}" presName="linNode" presStyleCnt="0"/>
      <dgm:spPr/>
    </dgm:pt>
    <dgm:pt modelId="{5EBF80CE-FD3A-4250-A135-740DE1F1EBE4}" type="pres">
      <dgm:prSet presAssocID="{6B0FFFB4-68C1-4D64-BC9A-A83E384FE732}" presName="parentText" presStyleLbl="node1" presStyleIdx="7" presStyleCnt="16" custScaleX="276803">
        <dgm:presLayoutVars>
          <dgm:chMax val="1"/>
          <dgm:bulletEnabled val="1"/>
        </dgm:presLayoutVars>
      </dgm:prSet>
      <dgm:spPr/>
    </dgm:pt>
    <dgm:pt modelId="{A43E4EEB-9C19-4F50-A5DA-A34472A2458D}" type="pres">
      <dgm:prSet presAssocID="{331A38E6-36B0-404B-B9ED-785DC3096E64}" presName="sp" presStyleCnt="0"/>
      <dgm:spPr/>
    </dgm:pt>
    <dgm:pt modelId="{D1489673-8711-45EA-9989-57A95A9981CA}" type="pres">
      <dgm:prSet presAssocID="{E402E849-6207-47B3-847E-02B5A80D07C5}" presName="linNode" presStyleCnt="0"/>
      <dgm:spPr/>
    </dgm:pt>
    <dgm:pt modelId="{035FEFB0-BD13-4283-B448-82EFF4244BBA}" type="pres">
      <dgm:prSet presAssocID="{E402E849-6207-47B3-847E-02B5A80D07C5}" presName="parentText" presStyleLbl="node1" presStyleIdx="8" presStyleCnt="16" custScaleX="276803">
        <dgm:presLayoutVars>
          <dgm:chMax val="1"/>
          <dgm:bulletEnabled val="1"/>
        </dgm:presLayoutVars>
      </dgm:prSet>
      <dgm:spPr/>
    </dgm:pt>
    <dgm:pt modelId="{44772AEA-AC70-4732-8D56-41B44BEAD52D}" type="pres">
      <dgm:prSet presAssocID="{6508394B-0DC8-417F-B1FB-CC9F17C7625A}" presName="sp" presStyleCnt="0"/>
      <dgm:spPr/>
    </dgm:pt>
    <dgm:pt modelId="{C0D5C3D7-A6CE-4C87-BA28-6FBB712C22F4}" type="pres">
      <dgm:prSet presAssocID="{BF4F5F76-2E9F-4120-B5A9-92E176911BB9}" presName="linNode" presStyleCnt="0"/>
      <dgm:spPr/>
    </dgm:pt>
    <dgm:pt modelId="{50018784-2DAC-4E2D-870C-255DE90302E9}" type="pres">
      <dgm:prSet presAssocID="{BF4F5F76-2E9F-4120-B5A9-92E176911BB9}" presName="parentText" presStyleLbl="node1" presStyleIdx="9" presStyleCnt="16" custScaleX="276803">
        <dgm:presLayoutVars>
          <dgm:chMax val="1"/>
          <dgm:bulletEnabled val="1"/>
        </dgm:presLayoutVars>
      </dgm:prSet>
      <dgm:spPr/>
    </dgm:pt>
    <dgm:pt modelId="{1B58AC93-2EC0-47E2-A0CA-2D9FD47222AF}" type="pres">
      <dgm:prSet presAssocID="{88AF9152-4026-4C0F-BEB9-919D70A02EA4}" presName="sp" presStyleCnt="0"/>
      <dgm:spPr/>
    </dgm:pt>
    <dgm:pt modelId="{4FEF2AEF-2F3A-47A5-9411-F158857B9792}" type="pres">
      <dgm:prSet presAssocID="{4ECD1BBC-C8F5-4193-867F-EDBDA84DE97B}" presName="linNode" presStyleCnt="0"/>
      <dgm:spPr/>
    </dgm:pt>
    <dgm:pt modelId="{61654662-8DBA-46F7-837D-DD9ACDE0B3F6}" type="pres">
      <dgm:prSet presAssocID="{4ECD1BBC-C8F5-4193-867F-EDBDA84DE97B}" presName="parentText" presStyleLbl="node1" presStyleIdx="10" presStyleCnt="16" custScaleX="276803">
        <dgm:presLayoutVars>
          <dgm:chMax val="1"/>
          <dgm:bulletEnabled val="1"/>
        </dgm:presLayoutVars>
      </dgm:prSet>
      <dgm:spPr/>
    </dgm:pt>
    <dgm:pt modelId="{119A920A-89FD-415C-BC68-B8EB249FB657}" type="pres">
      <dgm:prSet presAssocID="{D2C20599-64AB-4970-8EE5-A72A501BB758}" presName="sp" presStyleCnt="0"/>
      <dgm:spPr/>
    </dgm:pt>
    <dgm:pt modelId="{3E304F87-0F03-42D5-80C9-BBAB6883CF74}" type="pres">
      <dgm:prSet presAssocID="{C1EBA867-7CC8-42E7-B725-243A85B0E1BD}" presName="linNode" presStyleCnt="0"/>
      <dgm:spPr/>
    </dgm:pt>
    <dgm:pt modelId="{C9A7380A-BBB1-4C54-9829-F442B929EF0A}" type="pres">
      <dgm:prSet presAssocID="{C1EBA867-7CC8-42E7-B725-243A85B0E1BD}" presName="parentText" presStyleLbl="node1" presStyleIdx="11" presStyleCnt="16" custScaleX="276803">
        <dgm:presLayoutVars>
          <dgm:chMax val="1"/>
          <dgm:bulletEnabled val="1"/>
        </dgm:presLayoutVars>
      </dgm:prSet>
      <dgm:spPr/>
    </dgm:pt>
    <dgm:pt modelId="{5910414A-F3B7-45D6-BF59-82FE9154BF30}" type="pres">
      <dgm:prSet presAssocID="{3ED4352B-E36F-41A7-BA80-DDD6A4E14F3F}" presName="sp" presStyleCnt="0"/>
      <dgm:spPr/>
    </dgm:pt>
    <dgm:pt modelId="{D71F7025-1435-42AA-B498-F640A1FDE088}" type="pres">
      <dgm:prSet presAssocID="{A58DBA6C-FFFB-4461-A510-1ED91A76805E}" presName="linNode" presStyleCnt="0"/>
      <dgm:spPr/>
    </dgm:pt>
    <dgm:pt modelId="{FFED5998-85BF-4D8C-B89F-B2574F301883}" type="pres">
      <dgm:prSet presAssocID="{A58DBA6C-FFFB-4461-A510-1ED91A76805E}" presName="parentText" presStyleLbl="node1" presStyleIdx="12" presStyleCnt="16" custScaleX="276803">
        <dgm:presLayoutVars>
          <dgm:chMax val="1"/>
          <dgm:bulletEnabled val="1"/>
        </dgm:presLayoutVars>
      </dgm:prSet>
      <dgm:spPr/>
    </dgm:pt>
    <dgm:pt modelId="{F6C8C97A-137A-464C-AA67-4F4A0BC33ECF}" type="pres">
      <dgm:prSet presAssocID="{AF30F20B-0047-47C6-A92C-C9DAF397D10E}" presName="sp" presStyleCnt="0"/>
      <dgm:spPr/>
    </dgm:pt>
    <dgm:pt modelId="{B3234C87-C4FB-4662-929E-95FCA88176A7}" type="pres">
      <dgm:prSet presAssocID="{5A6B41AD-B101-46AB-8049-D7B030245702}" presName="linNode" presStyleCnt="0"/>
      <dgm:spPr/>
    </dgm:pt>
    <dgm:pt modelId="{3C14C924-408C-4896-BDA9-7B873D1CA3AD}" type="pres">
      <dgm:prSet presAssocID="{5A6B41AD-B101-46AB-8049-D7B030245702}" presName="parentText" presStyleLbl="node1" presStyleIdx="13" presStyleCnt="16" custScaleX="276803">
        <dgm:presLayoutVars>
          <dgm:chMax val="1"/>
          <dgm:bulletEnabled val="1"/>
        </dgm:presLayoutVars>
      </dgm:prSet>
      <dgm:spPr/>
    </dgm:pt>
    <dgm:pt modelId="{0D15B254-D1CC-4492-883A-30608A857A2E}" type="pres">
      <dgm:prSet presAssocID="{2F0099EA-0CF3-4F09-97CF-16AF278A63F8}" presName="sp" presStyleCnt="0"/>
      <dgm:spPr/>
    </dgm:pt>
    <dgm:pt modelId="{8FA15B19-D227-4110-9072-7F81F3F3F23B}" type="pres">
      <dgm:prSet presAssocID="{5CA4F48B-A3CE-4B5B-BBE4-99E04F6032C9}" presName="linNode" presStyleCnt="0"/>
      <dgm:spPr/>
    </dgm:pt>
    <dgm:pt modelId="{FC09D16B-0FFF-4EBF-9979-2D04D8EFC94A}" type="pres">
      <dgm:prSet presAssocID="{5CA4F48B-A3CE-4B5B-BBE4-99E04F6032C9}" presName="parentText" presStyleLbl="node1" presStyleIdx="14" presStyleCnt="16" custScaleX="276803">
        <dgm:presLayoutVars>
          <dgm:chMax val="1"/>
          <dgm:bulletEnabled val="1"/>
        </dgm:presLayoutVars>
      </dgm:prSet>
      <dgm:spPr/>
    </dgm:pt>
    <dgm:pt modelId="{ED9FCFF8-DC24-49AC-BF83-C9286B111091}" type="pres">
      <dgm:prSet presAssocID="{BACC89C4-64EB-4F13-884A-0A7840AF89E6}" presName="sp" presStyleCnt="0"/>
      <dgm:spPr/>
    </dgm:pt>
    <dgm:pt modelId="{DFE2EACA-D7E8-4BE2-BB1D-F68B81B72873}" type="pres">
      <dgm:prSet presAssocID="{74044FB5-F227-4D4D-A134-4DCBC5D07D5D}" presName="linNode" presStyleCnt="0"/>
      <dgm:spPr/>
    </dgm:pt>
    <dgm:pt modelId="{1FD2BE35-C716-490D-8F90-CA598ED3EAC4}" type="pres">
      <dgm:prSet presAssocID="{74044FB5-F227-4D4D-A134-4DCBC5D07D5D}" presName="parentText" presStyleLbl="node1" presStyleIdx="15" presStyleCnt="16" custScaleX="276803">
        <dgm:presLayoutVars>
          <dgm:chMax val="1"/>
          <dgm:bulletEnabled val="1"/>
        </dgm:presLayoutVars>
      </dgm:prSet>
      <dgm:spPr/>
    </dgm:pt>
  </dgm:ptLst>
  <dgm:cxnLst>
    <dgm:cxn modelId="{10646A0B-A502-4FE0-A255-D9D7B6EEF3D9}" srcId="{614F55C7-EA39-42CD-85D7-E50F1F0AF749}" destId="{5A6B41AD-B101-46AB-8049-D7B030245702}" srcOrd="13" destOrd="0" parTransId="{EFDB1C54-DEBA-4BA8-8A39-B0F82E212862}" sibTransId="{2F0099EA-0CF3-4F09-97CF-16AF278A63F8}"/>
    <dgm:cxn modelId="{E5AA5D16-8905-45F4-9D36-F3BEEF75CA55}" type="presOf" srcId="{54E40F04-4A81-414E-ABE7-66700FBC5895}" destId="{E7649051-2FFE-4BDC-BEDE-ED73A709A038}" srcOrd="0" destOrd="0" presId="urn:microsoft.com/office/officeart/2005/8/layout/vList5"/>
    <dgm:cxn modelId="{A7DE1130-853A-4E24-ADA1-38A74441A375}" type="presOf" srcId="{74044FB5-F227-4D4D-A134-4DCBC5D07D5D}" destId="{1FD2BE35-C716-490D-8F90-CA598ED3EAC4}" srcOrd="0" destOrd="0" presId="urn:microsoft.com/office/officeart/2005/8/layout/vList5"/>
    <dgm:cxn modelId="{6072B332-6621-456D-8198-E057EBD99A60}" srcId="{614F55C7-EA39-42CD-85D7-E50F1F0AF749}" destId="{74044FB5-F227-4D4D-A134-4DCBC5D07D5D}" srcOrd="15" destOrd="0" parTransId="{50068867-FF59-4CC0-926D-D86FE4F154EE}" sibTransId="{7EB7460D-67CF-4082-86F9-F851186F2B32}"/>
    <dgm:cxn modelId="{517F0C37-E0A5-4688-A7A2-558F38313583}" type="presOf" srcId="{A58DBA6C-FFFB-4461-A510-1ED91A76805E}" destId="{FFED5998-85BF-4D8C-B89F-B2574F301883}" srcOrd="0" destOrd="0" presId="urn:microsoft.com/office/officeart/2005/8/layout/vList5"/>
    <dgm:cxn modelId="{87D55F3B-F6CF-490A-8258-DEBF4B4635F9}" srcId="{614F55C7-EA39-42CD-85D7-E50F1F0AF749}" destId="{95DA4727-5376-44BB-98BC-22DBA782DA10}" srcOrd="0" destOrd="0" parTransId="{0A568A59-3B8D-48BE-BF2C-5CB1CE229DB7}" sibTransId="{D74AC8F7-A968-4DE2-9C5A-F9C5E4E1B46F}"/>
    <dgm:cxn modelId="{DA33293C-D1BD-4AEB-AA9E-630E98294787}" srcId="{614F55C7-EA39-42CD-85D7-E50F1F0AF749}" destId="{C1EBA867-7CC8-42E7-B725-243A85B0E1BD}" srcOrd="11" destOrd="0" parTransId="{5A56B88A-C922-4A6C-A6AF-0146B5C0CE2B}" sibTransId="{3ED4352B-E36F-41A7-BA80-DDD6A4E14F3F}"/>
    <dgm:cxn modelId="{FD2D5D3D-E331-476D-9159-9F849283AA8E}" type="presOf" srcId="{BF4F5F76-2E9F-4120-B5A9-92E176911BB9}" destId="{50018784-2DAC-4E2D-870C-255DE90302E9}" srcOrd="0" destOrd="0" presId="urn:microsoft.com/office/officeart/2005/8/layout/vList5"/>
    <dgm:cxn modelId="{3B88BD60-D440-4CA5-9440-E0F5C553AE62}" srcId="{614F55C7-EA39-42CD-85D7-E50F1F0AF749}" destId="{BF4F5F76-2E9F-4120-B5A9-92E176911BB9}" srcOrd="9" destOrd="0" parTransId="{BBA11886-7C5E-4DAA-8234-531F2B54E991}" sibTransId="{88AF9152-4026-4C0F-BEB9-919D70A02EA4}"/>
    <dgm:cxn modelId="{63FFBA51-731D-49C2-BFC0-8BBA6C9C403B}" srcId="{614F55C7-EA39-42CD-85D7-E50F1F0AF749}" destId="{5CA4F48B-A3CE-4B5B-BBE4-99E04F6032C9}" srcOrd="14" destOrd="0" parTransId="{C7DA49B3-0902-43F4-92BE-6E1660D25A51}" sibTransId="{BACC89C4-64EB-4F13-884A-0A7840AF89E6}"/>
    <dgm:cxn modelId="{3C6E5652-D3C0-451E-ABCB-3B169E0264F6}" srcId="{614F55C7-EA39-42CD-85D7-E50F1F0AF749}" destId="{54E40F04-4A81-414E-ABE7-66700FBC5895}" srcOrd="1" destOrd="0" parTransId="{43A18E9D-64EF-4AA4-B7FF-FA6F0CC76B5E}" sibTransId="{4A2D48E3-DE7E-4AB2-ACC2-27B345AFC1D9}"/>
    <dgm:cxn modelId="{ED6C6074-AF3F-4FCF-A8D8-46246849BC32}" type="presOf" srcId="{44E339D1-84F4-4D12-AF18-BFD72D059145}" destId="{83B72530-1458-4FA0-A43A-BFF33F21F3E6}" srcOrd="0" destOrd="0" presId="urn:microsoft.com/office/officeart/2005/8/layout/vList5"/>
    <dgm:cxn modelId="{1D895B55-F603-4299-B49C-DB801108041E}" srcId="{614F55C7-EA39-42CD-85D7-E50F1F0AF749}" destId="{E2CC08D3-AF4F-40F4-9BBD-457C72716A82}" srcOrd="2" destOrd="0" parTransId="{A15BBFD8-D182-4DD8-AF9D-5FF6FE933017}" sibTransId="{0F7CD286-2C8D-4B4A-A16E-1F8C678789E8}"/>
    <dgm:cxn modelId="{E1E0B775-1B2F-49D6-BD5E-57FC266241C1}" srcId="{614F55C7-EA39-42CD-85D7-E50F1F0AF749}" destId="{E402E849-6207-47B3-847E-02B5A80D07C5}" srcOrd="8" destOrd="0" parTransId="{FD41285D-41CC-40CC-8507-F4EE311397D7}" sibTransId="{6508394B-0DC8-417F-B1FB-CC9F17C7625A}"/>
    <dgm:cxn modelId="{CC722759-2F45-4D49-9B38-C2FB801D559F}" srcId="{614F55C7-EA39-42CD-85D7-E50F1F0AF749}" destId="{9D03362E-AF7E-429A-BF95-D8FADF99344A}" srcOrd="6" destOrd="0" parTransId="{E7AE5646-8E2D-46CB-B8B9-D52ED337C680}" sibTransId="{64D83183-1682-4214-96F2-6463344EA082}"/>
    <dgm:cxn modelId="{25B32E7D-5875-4C19-9EC0-AEFD61CC848C}" type="presOf" srcId="{34BE30BB-939C-4716-9918-AF78B02B82A9}" destId="{73F1F04D-CE9B-4750-8DF9-A55E663A6613}" srcOrd="0" destOrd="0" presId="urn:microsoft.com/office/officeart/2005/8/layout/vList5"/>
    <dgm:cxn modelId="{0BA6F193-E51D-4532-89E9-EF0C482CB492}" type="presOf" srcId="{E2CC08D3-AF4F-40F4-9BBD-457C72716A82}" destId="{4D9E0D90-A9D0-45B4-8DB0-78713CCD3E03}" srcOrd="0" destOrd="0" presId="urn:microsoft.com/office/officeart/2005/8/layout/vList5"/>
    <dgm:cxn modelId="{21CC41A6-5E2E-4B97-8AC6-14A4CBE25259}" srcId="{614F55C7-EA39-42CD-85D7-E50F1F0AF749}" destId="{6B0FFFB4-68C1-4D64-BC9A-A83E384FE732}" srcOrd="7" destOrd="0" parTransId="{9540DD15-59BE-4ADA-A327-A870B08C4F22}" sibTransId="{331A38E6-36B0-404B-B9ED-785DC3096E64}"/>
    <dgm:cxn modelId="{73323AA7-62AB-4F4E-95E4-B1D1F29FFC32}" srcId="{614F55C7-EA39-42CD-85D7-E50F1F0AF749}" destId="{A58DBA6C-FFFB-4461-A510-1ED91A76805E}" srcOrd="12" destOrd="0" parTransId="{5A7CE902-9D09-45B4-BED9-1F2E7D70E7F4}" sibTransId="{AF30F20B-0047-47C6-A92C-C9DAF397D10E}"/>
    <dgm:cxn modelId="{F5859AB0-31FC-441A-9AC6-60AB54345080}" type="presOf" srcId="{E402E849-6207-47B3-847E-02B5A80D07C5}" destId="{035FEFB0-BD13-4283-B448-82EFF4244BBA}" srcOrd="0" destOrd="0" presId="urn:microsoft.com/office/officeart/2005/8/layout/vList5"/>
    <dgm:cxn modelId="{656E5DB3-040B-48A9-8EB2-E2FA79C523D2}" srcId="{614F55C7-EA39-42CD-85D7-E50F1F0AF749}" destId="{44E339D1-84F4-4D12-AF18-BFD72D059145}" srcOrd="4" destOrd="0" parTransId="{C80F5847-AC84-48BF-9148-D27F8565887A}" sibTransId="{BD4189A2-07C4-4D75-9917-C82DE912C376}"/>
    <dgm:cxn modelId="{A281C6B3-EE94-47D2-AAFA-BC741817F30D}" type="presOf" srcId="{6B0FFFB4-68C1-4D64-BC9A-A83E384FE732}" destId="{5EBF80CE-FD3A-4250-A135-740DE1F1EBE4}" srcOrd="0" destOrd="0" presId="urn:microsoft.com/office/officeart/2005/8/layout/vList5"/>
    <dgm:cxn modelId="{A61E5CB5-0B6D-4CB0-BFE7-A33342E29327}" type="presOf" srcId="{9D03362E-AF7E-429A-BF95-D8FADF99344A}" destId="{E6ACBE24-FEC0-4372-9829-B5B7E926689D}" srcOrd="0" destOrd="0" presId="urn:microsoft.com/office/officeart/2005/8/layout/vList5"/>
    <dgm:cxn modelId="{379614BB-ED28-4C44-B5A0-4A9DABFA4F8A}" type="presOf" srcId="{5A6B41AD-B101-46AB-8049-D7B030245702}" destId="{3C14C924-408C-4896-BDA9-7B873D1CA3AD}" srcOrd="0" destOrd="0" presId="urn:microsoft.com/office/officeart/2005/8/layout/vList5"/>
    <dgm:cxn modelId="{206BE4CC-4C38-4A15-89CA-CB19ECE74852}" srcId="{614F55C7-EA39-42CD-85D7-E50F1F0AF749}" destId="{34BE30BB-939C-4716-9918-AF78B02B82A9}" srcOrd="3" destOrd="0" parTransId="{664DBAB2-DBF0-4171-AE7E-B3A5F1D5A8FE}" sibTransId="{C15331D9-E33D-4F76-94FD-67FFBEB00F26}"/>
    <dgm:cxn modelId="{9135E9D0-FB1A-4290-9097-C3ADD2203D8C}" srcId="{614F55C7-EA39-42CD-85D7-E50F1F0AF749}" destId="{4ECD1BBC-C8F5-4193-867F-EDBDA84DE97B}" srcOrd="10" destOrd="0" parTransId="{9A88437F-757A-4A8C-9CE3-A2534238717B}" sibTransId="{D2C20599-64AB-4970-8EE5-A72A501BB758}"/>
    <dgm:cxn modelId="{DD2D51D1-D3C7-4B59-A5DC-8668923305E0}" type="presOf" srcId="{2FB4034E-CAC5-456C-8E9D-929C9299360A}" destId="{E4E4FF9E-DBBA-4505-9324-5A943012D460}" srcOrd="0" destOrd="0" presId="urn:microsoft.com/office/officeart/2005/8/layout/vList5"/>
    <dgm:cxn modelId="{FB1039D6-2605-4F8A-A8D0-CF0DD6B03745}" type="presOf" srcId="{614F55C7-EA39-42CD-85D7-E50F1F0AF749}" destId="{E590566E-8BDA-4673-8045-BB39F03FD5E8}" srcOrd="0" destOrd="0" presId="urn:microsoft.com/office/officeart/2005/8/layout/vList5"/>
    <dgm:cxn modelId="{86A6C9DB-5973-4F21-B03D-F06229476242}" type="presOf" srcId="{4ECD1BBC-C8F5-4193-867F-EDBDA84DE97B}" destId="{61654662-8DBA-46F7-837D-DD9ACDE0B3F6}" srcOrd="0" destOrd="0" presId="urn:microsoft.com/office/officeart/2005/8/layout/vList5"/>
    <dgm:cxn modelId="{BAA4ABE1-577B-417D-92D4-0AC2BB46F602}" srcId="{614F55C7-EA39-42CD-85D7-E50F1F0AF749}" destId="{2FB4034E-CAC5-456C-8E9D-929C9299360A}" srcOrd="5" destOrd="0" parTransId="{52C60907-054D-4271-B617-0D63FB62726B}" sibTransId="{9D4836E3-7B02-4065-A44B-8B87B6FF52FD}"/>
    <dgm:cxn modelId="{D888DAE1-B76E-4C32-8FFF-41BDB4E0A6D9}" type="presOf" srcId="{5CA4F48B-A3CE-4B5B-BBE4-99E04F6032C9}" destId="{FC09D16B-0FFF-4EBF-9979-2D04D8EFC94A}" srcOrd="0" destOrd="0" presId="urn:microsoft.com/office/officeart/2005/8/layout/vList5"/>
    <dgm:cxn modelId="{F040AFEA-BDCA-48B4-B105-B3C44C7D0348}" type="presOf" srcId="{95DA4727-5376-44BB-98BC-22DBA782DA10}" destId="{1B9CC003-9007-4A1E-B741-F3DCE78F7A63}" srcOrd="0" destOrd="0" presId="urn:microsoft.com/office/officeart/2005/8/layout/vList5"/>
    <dgm:cxn modelId="{AEF769FC-4765-43C6-BE08-87021185272E}" type="presOf" srcId="{C1EBA867-7CC8-42E7-B725-243A85B0E1BD}" destId="{C9A7380A-BBB1-4C54-9829-F442B929EF0A}" srcOrd="0" destOrd="0" presId="urn:microsoft.com/office/officeart/2005/8/layout/vList5"/>
    <dgm:cxn modelId="{EFF3CD2E-6DD0-4D79-A6A4-2288DD932197}" type="presParOf" srcId="{E590566E-8BDA-4673-8045-BB39F03FD5E8}" destId="{FF9F6760-1AC1-40D4-B8D6-28385C092870}" srcOrd="0" destOrd="0" presId="urn:microsoft.com/office/officeart/2005/8/layout/vList5"/>
    <dgm:cxn modelId="{F931DF98-7DC5-4AEB-8722-98DCD5DDDD69}" type="presParOf" srcId="{FF9F6760-1AC1-40D4-B8D6-28385C092870}" destId="{1B9CC003-9007-4A1E-B741-F3DCE78F7A63}" srcOrd="0" destOrd="0" presId="urn:microsoft.com/office/officeart/2005/8/layout/vList5"/>
    <dgm:cxn modelId="{BE0C30B7-B7E2-409D-8307-13F77D3CF58A}" type="presParOf" srcId="{E590566E-8BDA-4673-8045-BB39F03FD5E8}" destId="{73672060-C0CA-4DB1-882B-5FDE363CFCFD}" srcOrd="1" destOrd="0" presId="urn:microsoft.com/office/officeart/2005/8/layout/vList5"/>
    <dgm:cxn modelId="{E4F5C13C-405C-47C5-A4CA-5B06A9842FB7}" type="presParOf" srcId="{E590566E-8BDA-4673-8045-BB39F03FD5E8}" destId="{C8738E4D-E016-4449-A4A7-EC8E9411E962}" srcOrd="2" destOrd="0" presId="urn:microsoft.com/office/officeart/2005/8/layout/vList5"/>
    <dgm:cxn modelId="{2F59EAD1-ACCE-4BD5-A6E8-D6F1A4AA4603}" type="presParOf" srcId="{C8738E4D-E016-4449-A4A7-EC8E9411E962}" destId="{E7649051-2FFE-4BDC-BEDE-ED73A709A038}" srcOrd="0" destOrd="0" presId="urn:microsoft.com/office/officeart/2005/8/layout/vList5"/>
    <dgm:cxn modelId="{0C47C155-B669-4E81-A4A9-1C5588ABC799}" type="presParOf" srcId="{E590566E-8BDA-4673-8045-BB39F03FD5E8}" destId="{87125450-D828-40AE-9689-5155147E16C0}" srcOrd="3" destOrd="0" presId="urn:microsoft.com/office/officeart/2005/8/layout/vList5"/>
    <dgm:cxn modelId="{940AC29B-0987-493B-A861-1C788FB7266D}" type="presParOf" srcId="{E590566E-8BDA-4673-8045-BB39F03FD5E8}" destId="{1914BA97-3A92-4272-AF1C-0B4E270B8BF5}" srcOrd="4" destOrd="0" presId="urn:microsoft.com/office/officeart/2005/8/layout/vList5"/>
    <dgm:cxn modelId="{524309E9-157F-4CB0-923D-6F93D9AEEC9C}" type="presParOf" srcId="{1914BA97-3A92-4272-AF1C-0B4E270B8BF5}" destId="{4D9E0D90-A9D0-45B4-8DB0-78713CCD3E03}" srcOrd="0" destOrd="0" presId="urn:microsoft.com/office/officeart/2005/8/layout/vList5"/>
    <dgm:cxn modelId="{CE712B27-5900-4E50-86BE-CF952FD2B89C}" type="presParOf" srcId="{E590566E-8BDA-4673-8045-BB39F03FD5E8}" destId="{A49630A4-F220-4C5D-9B7C-EFFD339FD868}" srcOrd="5" destOrd="0" presId="urn:microsoft.com/office/officeart/2005/8/layout/vList5"/>
    <dgm:cxn modelId="{87E87C7F-2D0E-4E70-945D-96A56D54E036}" type="presParOf" srcId="{E590566E-8BDA-4673-8045-BB39F03FD5E8}" destId="{0EBF2D8C-0F16-4C16-BA79-803D483DCE39}" srcOrd="6" destOrd="0" presId="urn:microsoft.com/office/officeart/2005/8/layout/vList5"/>
    <dgm:cxn modelId="{4E15D29F-CB75-4E65-B19F-801017A7377E}" type="presParOf" srcId="{0EBF2D8C-0F16-4C16-BA79-803D483DCE39}" destId="{73F1F04D-CE9B-4750-8DF9-A55E663A6613}" srcOrd="0" destOrd="0" presId="urn:microsoft.com/office/officeart/2005/8/layout/vList5"/>
    <dgm:cxn modelId="{189FD0C2-30ED-4335-8AF9-53A6BCA287FD}" type="presParOf" srcId="{E590566E-8BDA-4673-8045-BB39F03FD5E8}" destId="{EF2597BD-C577-4402-BC89-87FE2128A4C0}" srcOrd="7" destOrd="0" presId="urn:microsoft.com/office/officeart/2005/8/layout/vList5"/>
    <dgm:cxn modelId="{EDF420C9-346A-48CB-AA7B-92F75CD7CEC6}" type="presParOf" srcId="{E590566E-8BDA-4673-8045-BB39F03FD5E8}" destId="{AA8807C5-75D5-468B-B502-F0FB55581FFE}" srcOrd="8" destOrd="0" presId="urn:microsoft.com/office/officeart/2005/8/layout/vList5"/>
    <dgm:cxn modelId="{3C89810C-2FB3-4054-BB3F-8EA7516B5C70}" type="presParOf" srcId="{AA8807C5-75D5-468B-B502-F0FB55581FFE}" destId="{83B72530-1458-4FA0-A43A-BFF33F21F3E6}" srcOrd="0" destOrd="0" presId="urn:microsoft.com/office/officeart/2005/8/layout/vList5"/>
    <dgm:cxn modelId="{E38CBCDE-F603-4B08-83CE-3AB0B9488CFC}" type="presParOf" srcId="{E590566E-8BDA-4673-8045-BB39F03FD5E8}" destId="{A7EE30BB-1F88-4ED9-A8DA-AE19DE7DEDA5}" srcOrd="9" destOrd="0" presId="urn:microsoft.com/office/officeart/2005/8/layout/vList5"/>
    <dgm:cxn modelId="{87EDDD97-BED6-4202-AD1F-9A3142A34C47}" type="presParOf" srcId="{E590566E-8BDA-4673-8045-BB39F03FD5E8}" destId="{6FBC62EF-8FA0-4A8B-AA1D-2ADECBA976F2}" srcOrd="10" destOrd="0" presId="urn:microsoft.com/office/officeart/2005/8/layout/vList5"/>
    <dgm:cxn modelId="{5584929E-A1E8-4D2A-9DA7-0453CFA930B4}" type="presParOf" srcId="{6FBC62EF-8FA0-4A8B-AA1D-2ADECBA976F2}" destId="{E4E4FF9E-DBBA-4505-9324-5A943012D460}" srcOrd="0" destOrd="0" presId="urn:microsoft.com/office/officeart/2005/8/layout/vList5"/>
    <dgm:cxn modelId="{012CA656-5097-4568-83EC-B7166AB16F98}" type="presParOf" srcId="{E590566E-8BDA-4673-8045-BB39F03FD5E8}" destId="{92BBE5C0-1E62-4632-AB5B-B7ABD4E0FFEB}" srcOrd="11" destOrd="0" presId="urn:microsoft.com/office/officeart/2005/8/layout/vList5"/>
    <dgm:cxn modelId="{6AFF9043-AE1D-4D2A-B987-71876336A40A}" type="presParOf" srcId="{E590566E-8BDA-4673-8045-BB39F03FD5E8}" destId="{25D61802-9949-46D3-A67F-FCE52EC93998}" srcOrd="12" destOrd="0" presId="urn:microsoft.com/office/officeart/2005/8/layout/vList5"/>
    <dgm:cxn modelId="{01338E2F-065F-45E6-B95C-2FD0AC49BDED}" type="presParOf" srcId="{25D61802-9949-46D3-A67F-FCE52EC93998}" destId="{E6ACBE24-FEC0-4372-9829-B5B7E926689D}" srcOrd="0" destOrd="0" presId="urn:microsoft.com/office/officeart/2005/8/layout/vList5"/>
    <dgm:cxn modelId="{994E1A8A-A60F-476A-A539-00968269C209}" type="presParOf" srcId="{E590566E-8BDA-4673-8045-BB39F03FD5E8}" destId="{C020D107-873B-42F5-ABC7-B9FD9AD4B8E2}" srcOrd="13" destOrd="0" presId="urn:microsoft.com/office/officeart/2005/8/layout/vList5"/>
    <dgm:cxn modelId="{B9E8EE6A-4F6A-4465-AA02-37D65EF70FD5}" type="presParOf" srcId="{E590566E-8BDA-4673-8045-BB39F03FD5E8}" destId="{E04AA5F2-1621-4B39-9521-620455105107}" srcOrd="14" destOrd="0" presId="urn:microsoft.com/office/officeart/2005/8/layout/vList5"/>
    <dgm:cxn modelId="{B6AFF079-635C-4545-BC28-CBFACFC2F9B8}" type="presParOf" srcId="{E04AA5F2-1621-4B39-9521-620455105107}" destId="{5EBF80CE-FD3A-4250-A135-740DE1F1EBE4}" srcOrd="0" destOrd="0" presId="urn:microsoft.com/office/officeart/2005/8/layout/vList5"/>
    <dgm:cxn modelId="{C698D94B-FCB6-42CA-B90B-16303B9F17D8}" type="presParOf" srcId="{E590566E-8BDA-4673-8045-BB39F03FD5E8}" destId="{A43E4EEB-9C19-4F50-A5DA-A34472A2458D}" srcOrd="15" destOrd="0" presId="urn:microsoft.com/office/officeart/2005/8/layout/vList5"/>
    <dgm:cxn modelId="{C73692C6-7CE5-4724-A1C4-8A731C2AEFF9}" type="presParOf" srcId="{E590566E-8BDA-4673-8045-BB39F03FD5E8}" destId="{D1489673-8711-45EA-9989-57A95A9981CA}" srcOrd="16" destOrd="0" presId="urn:microsoft.com/office/officeart/2005/8/layout/vList5"/>
    <dgm:cxn modelId="{E4732571-3D0F-463F-8F39-7965A39B7B6E}" type="presParOf" srcId="{D1489673-8711-45EA-9989-57A95A9981CA}" destId="{035FEFB0-BD13-4283-B448-82EFF4244BBA}" srcOrd="0" destOrd="0" presId="urn:microsoft.com/office/officeart/2005/8/layout/vList5"/>
    <dgm:cxn modelId="{05846316-8446-42E7-950D-03D509BC91BF}" type="presParOf" srcId="{E590566E-8BDA-4673-8045-BB39F03FD5E8}" destId="{44772AEA-AC70-4732-8D56-41B44BEAD52D}" srcOrd="17" destOrd="0" presId="urn:microsoft.com/office/officeart/2005/8/layout/vList5"/>
    <dgm:cxn modelId="{88A4B63E-8821-4201-A152-C39F199F2D54}" type="presParOf" srcId="{E590566E-8BDA-4673-8045-BB39F03FD5E8}" destId="{C0D5C3D7-A6CE-4C87-BA28-6FBB712C22F4}" srcOrd="18" destOrd="0" presId="urn:microsoft.com/office/officeart/2005/8/layout/vList5"/>
    <dgm:cxn modelId="{B20D0897-3053-40F2-BBF1-DA640E737E05}" type="presParOf" srcId="{C0D5C3D7-A6CE-4C87-BA28-6FBB712C22F4}" destId="{50018784-2DAC-4E2D-870C-255DE90302E9}" srcOrd="0" destOrd="0" presId="urn:microsoft.com/office/officeart/2005/8/layout/vList5"/>
    <dgm:cxn modelId="{B82A3D68-0151-41AA-AE2A-50A805824807}" type="presParOf" srcId="{E590566E-8BDA-4673-8045-BB39F03FD5E8}" destId="{1B58AC93-2EC0-47E2-A0CA-2D9FD47222AF}" srcOrd="19" destOrd="0" presId="urn:microsoft.com/office/officeart/2005/8/layout/vList5"/>
    <dgm:cxn modelId="{E05A6621-70F4-4B17-8385-914287C7BD70}" type="presParOf" srcId="{E590566E-8BDA-4673-8045-BB39F03FD5E8}" destId="{4FEF2AEF-2F3A-47A5-9411-F158857B9792}" srcOrd="20" destOrd="0" presId="urn:microsoft.com/office/officeart/2005/8/layout/vList5"/>
    <dgm:cxn modelId="{B129FCD9-A10C-4F1C-8610-4F5F1EC31451}" type="presParOf" srcId="{4FEF2AEF-2F3A-47A5-9411-F158857B9792}" destId="{61654662-8DBA-46F7-837D-DD9ACDE0B3F6}" srcOrd="0" destOrd="0" presId="urn:microsoft.com/office/officeart/2005/8/layout/vList5"/>
    <dgm:cxn modelId="{8379F6EC-9A5F-464B-95D2-81B3605FDEDC}" type="presParOf" srcId="{E590566E-8BDA-4673-8045-BB39F03FD5E8}" destId="{119A920A-89FD-415C-BC68-B8EB249FB657}" srcOrd="21" destOrd="0" presId="urn:microsoft.com/office/officeart/2005/8/layout/vList5"/>
    <dgm:cxn modelId="{39CCE988-287A-4487-A65F-A370B204959F}" type="presParOf" srcId="{E590566E-8BDA-4673-8045-BB39F03FD5E8}" destId="{3E304F87-0F03-42D5-80C9-BBAB6883CF74}" srcOrd="22" destOrd="0" presId="urn:microsoft.com/office/officeart/2005/8/layout/vList5"/>
    <dgm:cxn modelId="{36F0621A-7428-4AFE-BC97-D1EEBC0E177E}" type="presParOf" srcId="{3E304F87-0F03-42D5-80C9-BBAB6883CF74}" destId="{C9A7380A-BBB1-4C54-9829-F442B929EF0A}" srcOrd="0" destOrd="0" presId="urn:microsoft.com/office/officeart/2005/8/layout/vList5"/>
    <dgm:cxn modelId="{B76820B8-A564-49BE-A48E-8ACB60D94A87}" type="presParOf" srcId="{E590566E-8BDA-4673-8045-BB39F03FD5E8}" destId="{5910414A-F3B7-45D6-BF59-82FE9154BF30}" srcOrd="23" destOrd="0" presId="urn:microsoft.com/office/officeart/2005/8/layout/vList5"/>
    <dgm:cxn modelId="{76B21A3E-2FCF-4354-A2E7-97C80AF67980}" type="presParOf" srcId="{E590566E-8BDA-4673-8045-BB39F03FD5E8}" destId="{D71F7025-1435-42AA-B498-F640A1FDE088}" srcOrd="24" destOrd="0" presId="urn:microsoft.com/office/officeart/2005/8/layout/vList5"/>
    <dgm:cxn modelId="{5EC59167-83E8-414D-9663-1A383E0613F1}" type="presParOf" srcId="{D71F7025-1435-42AA-B498-F640A1FDE088}" destId="{FFED5998-85BF-4D8C-B89F-B2574F301883}" srcOrd="0" destOrd="0" presId="urn:microsoft.com/office/officeart/2005/8/layout/vList5"/>
    <dgm:cxn modelId="{8915447F-E705-409E-A8FD-0300B6D73B8B}" type="presParOf" srcId="{E590566E-8BDA-4673-8045-BB39F03FD5E8}" destId="{F6C8C97A-137A-464C-AA67-4F4A0BC33ECF}" srcOrd="25" destOrd="0" presId="urn:microsoft.com/office/officeart/2005/8/layout/vList5"/>
    <dgm:cxn modelId="{F63FC5DC-F344-4111-A91A-5AA9AD386FC9}" type="presParOf" srcId="{E590566E-8BDA-4673-8045-BB39F03FD5E8}" destId="{B3234C87-C4FB-4662-929E-95FCA88176A7}" srcOrd="26" destOrd="0" presId="urn:microsoft.com/office/officeart/2005/8/layout/vList5"/>
    <dgm:cxn modelId="{FCA4661B-5602-4D5B-97CF-8EFFB372C185}" type="presParOf" srcId="{B3234C87-C4FB-4662-929E-95FCA88176A7}" destId="{3C14C924-408C-4896-BDA9-7B873D1CA3AD}" srcOrd="0" destOrd="0" presId="urn:microsoft.com/office/officeart/2005/8/layout/vList5"/>
    <dgm:cxn modelId="{EFF77A59-5BA9-497B-ABC6-EC19F30967D9}" type="presParOf" srcId="{E590566E-8BDA-4673-8045-BB39F03FD5E8}" destId="{0D15B254-D1CC-4492-883A-30608A857A2E}" srcOrd="27" destOrd="0" presId="urn:microsoft.com/office/officeart/2005/8/layout/vList5"/>
    <dgm:cxn modelId="{38724D68-3F1E-4B54-B4C0-8AC27A1C9DD0}" type="presParOf" srcId="{E590566E-8BDA-4673-8045-BB39F03FD5E8}" destId="{8FA15B19-D227-4110-9072-7F81F3F3F23B}" srcOrd="28" destOrd="0" presId="urn:microsoft.com/office/officeart/2005/8/layout/vList5"/>
    <dgm:cxn modelId="{12CC5AD8-C3BD-41E3-83C0-DFB8939E0455}" type="presParOf" srcId="{8FA15B19-D227-4110-9072-7F81F3F3F23B}" destId="{FC09D16B-0FFF-4EBF-9979-2D04D8EFC94A}" srcOrd="0" destOrd="0" presId="urn:microsoft.com/office/officeart/2005/8/layout/vList5"/>
    <dgm:cxn modelId="{1937F5F7-0555-4D74-8338-DBDFBA1B6DB3}" type="presParOf" srcId="{E590566E-8BDA-4673-8045-BB39F03FD5E8}" destId="{ED9FCFF8-DC24-49AC-BF83-C9286B111091}" srcOrd="29" destOrd="0" presId="urn:microsoft.com/office/officeart/2005/8/layout/vList5"/>
    <dgm:cxn modelId="{E9135660-DD1A-4E59-BA05-65247AE55BF9}" type="presParOf" srcId="{E590566E-8BDA-4673-8045-BB39F03FD5E8}" destId="{DFE2EACA-D7E8-4BE2-BB1D-F68B81B72873}" srcOrd="30" destOrd="0" presId="urn:microsoft.com/office/officeart/2005/8/layout/vList5"/>
    <dgm:cxn modelId="{9FC740E5-A55F-4549-8FE2-90BAC07405E3}" type="presParOf" srcId="{DFE2EACA-D7E8-4BE2-BB1D-F68B81B72873}" destId="{1FD2BE35-C716-490D-8F90-CA598ED3EAC4}"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0DC7C4C-4F57-4121-A1CF-4C27E5FC912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6A3B0C7-8BE8-4D2E-9734-3972F868C291}">
      <dgm:prSet/>
      <dgm:spPr>
        <a:solidFill>
          <a:srgbClr val="002060"/>
        </a:solidFill>
      </dgm:spPr>
      <dgm:t>
        <a:bodyPr/>
        <a:lstStyle/>
        <a:p>
          <a:r>
            <a:rPr lang="en-US" baseline="0" dirty="0"/>
            <a:t>PPE is mandatory in all areas where there is potential for exposure to hazards or injury</a:t>
          </a:r>
          <a:endParaRPr lang="en-US" dirty="0"/>
        </a:p>
      </dgm:t>
    </dgm:pt>
    <dgm:pt modelId="{9078CDE3-4E57-49A9-9A44-76AE21802340}" type="parTrans" cxnId="{9B4E4A5C-14BB-469D-9550-6181640C17B4}">
      <dgm:prSet/>
      <dgm:spPr/>
      <dgm:t>
        <a:bodyPr/>
        <a:lstStyle/>
        <a:p>
          <a:endParaRPr lang="en-US"/>
        </a:p>
      </dgm:t>
    </dgm:pt>
    <dgm:pt modelId="{539EAC18-CA77-4831-92E2-F3CB4B8E14B5}" type="sibTrans" cxnId="{9B4E4A5C-14BB-469D-9550-6181640C17B4}">
      <dgm:prSet/>
      <dgm:spPr/>
      <dgm:t>
        <a:bodyPr/>
        <a:lstStyle/>
        <a:p>
          <a:endParaRPr lang="en-US"/>
        </a:p>
      </dgm:t>
    </dgm:pt>
    <dgm:pt modelId="{7CBE0CDD-4994-4D81-9A4C-CB022A292C9F}">
      <dgm:prSet/>
      <dgm:spPr>
        <a:solidFill>
          <a:srgbClr val="002060"/>
        </a:solidFill>
      </dgm:spPr>
      <dgm:t>
        <a:bodyPr/>
        <a:lstStyle/>
        <a:p>
          <a:r>
            <a:rPr lang="en-US" baseline="0" dirty="0"/>
            <a:t>ALWAYS check with your laboratory supervisor for instructions regarding specific PPE requirements as they can vary</a:t>
          </a:r>
          <a:endParaRPr lang="en-US" dirty="0"/>
        </a:p>
      </dgm:t>
    </dgm:pt>
    <dgm:pt modelId="{E9FDF66C-AFF6-448B-9824-48CF582449DD}" type="parTrans" cxnId="{416C3BEF-1725-4A4B-BC52-82AEEADE9460}">
      <dgm:prSet/>
      <dgm:spPr/>
      <dgm:t>
        <a:bodyPr/>
        <a:lstStyle/>
        <a:p>
          <a:endParaRPr lang="en-US"/>
        </a:p>
      </dgm:t>
    </dgm:pt>
    <dgm:pt modelId="{3F3CEDB4-8AB5-4849-BEE3-D7CC77225305}" type="sibTrans" cxnId="{416C3BEF-1725-4A4B-BC52-82AEEADE9460}">
      <dgm:prSet/>
      <dgm:spPr/>
      <dgm:t>
        <a:bodyPr/>
        <a:lstStyle/>
        <a:p>
          <a:endParaRPr lang="en-US"/>
        </a:p>
      </dgm:t>
    </dgm:pt>
    <dgm:pt modelId="{6AF5DDE5-9039-422E-BB03-720DEE2DF8D0}" type="pres">
      <dgm:prSet presAssocID="{A0DC7C4C-4F57-4121-A1CF-4C27E5FC9122}" presName="linearFlow" presStyleCnt="0">
        <dgm:presLayoutVars>
          <dgm:dir/>
          <dgm:resizeHandles val="exact"/>
        </dgm:presLayoutVars>
      </dgm:prSet>
      <dgm:spPr/>
    </dgm:pt>
    <dgm:pt modelId="{7AED5BEA-E70A-4993-AD9F-FF7B69A91997}" type="pres">
      <dgm:prSet presAssocID="{C6A3B0C7-8BE8-4D2E-9734-3972F868C291}" presName="composite" presStyleCnt="0"/>
      <dgm:spPr/>
    </dgm:pt>
    <dgm:pt modelId="{79E51F7B-F8C4-45E0-A5D3-3B8A8FC20617}" type="pres">
      <dgm:prSet presAssocID="{C6A3B0C7-8BE8-4D2E-9734-3972F868C291}" presName="imgShp" presStyleLbl="fgImgPlace1" presStyleIdx="0" presStyleCnt="2"/>
      <dgm:spPr>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39000" r="-39000"/>
          </a:stretch>
        </a:blipFill>
      </dgm:spPr>
      <dgm:extLst>
        <a:ext uri="{E40237B7-FDA0-4F09-8148-C483321AD2D9}">
          <dgm14:cNvPr xmlns:dgm14="http://schemas.microsoft.com/office/drawing/2010/diagram" id="0" name="" descr="Various personal protective equipment. "/>
        </a:ext>
      </dgm:extLst>
    </dgm:pt>
    <dgm:pt modelId="{B94E221D-A86F-49E1-98C2-8D887FA4B8CB}" type="pres">
      <dgm:prSet presAssocID="{C6A3B0C7-8BE8-4D2E-9734-3972F868C291}" presName="txShp" presStyleLbl="node1" presStyleIdx="0" presStyleCnt="2">
        <dgm:presLayoutVars>
          <dgm:bulletEnabled val="1"/>
        </dgm:presLayoutVars>
      </dgm:prSet>
      <dgm:spPr/>
    </dgm:pt>
    <dgm:pt modelId="{DD83A02A-2856-43EC-817A-5C2C59518327}" type="pres">
      <dgm:prSet presAssocID="{539EAC18-CA77-4831-92E2-F3CB4B8E14B5}" presName="spacing" presStyleCnt="0"/>
      <dgm:spPr/>
    </dgm:pt>
    <dgm:pt modelId="{A100C228-F538-4FB9-BDD4-33D1D20E37B7}" type="pres">
      <dgm:prSet presAssocID="{7CBE0CDD-4994-4D81-9A4C-CB022A292C9F}" presName="composite" presStyleCnt="0"/>
      <dgm:spPr/>
    </dgm:pt>
    <dgm:pt modelId="{9054A444-BFB2-46C0-8429-5869D7B9E97F}" type="pres">
      <dgm:prSet presAssocID="{7CBE0CDD-4994-4D81-9A4C-CB022A292C9F}" presName="imgShp" presStyleLbl="fgImgPlace1" presStyleIdx="1" presStyleCnt="2"/>
      <dgm:spPr>
        <a:blipFill>
          <a:blip xmlns:r="http://schemas.openxmlformats.org/officeDocument/2006/relationships"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a:stretch>
        </a:blipFill>
      </dgm:spPr>
      <dgm:extLst>
        <a:ext uri="{E40237B7-FDA0-4F09-8148-C483321AD2D9}">
          <dgm14:cNvPr xmlns:dgm14="http://schemas.microsoft.com/office/drawing/2010/diagram" id="0" name="" descr="Related image."/>
        </a:ext>
      </dgm:extLst>
    </dgm:pt>
    <dgm:pt modelId="{63903CDB-0D71-4676-9280-E5AB1C07E41B}" type="pres">
      <dgm:prSet presAssocID="{7CBE0CDD-4994-4D81-9A4C-CB022A292C9F}" presName="txShp" presStyleLbl="node1" presStyleIdx="1" presStyleCnt="2">
        <dgm:presLayoutVars>
          <dgm:bulletEnabled val="1"/>
        </dgm:presLayoutVars>
      </dgm:prSet>
      <dgm:spPr/>
    </dgm:pt>
  </dgm:ptLst>
  <dgm:cxnLst>
    <dgm:cxn modelId="{C4470C07-E304-4675-9712-1EEE5171E41B}" type="presOf" srcId="{7CBE0CDD-4994-4D81-9A4C-CB022A292C9F}" destId="{63903CDB-0D71-4676-9280-E5AB1C07E41B}" srcOrd="0" destOrd="0" presId="urn:microsoft.com/office/officeart/2005/8/layout/vList3"/>
    <dgm:cxn modelId="{9B4E4A5C-14BB-469D-9550-6181640C17B4}" srcId="{A0DC7C4C-4F57-4121-A1CF-4C27E5FC9122}" destId="{C6A3B0C7-8BE8-4D2E-9734-3972F868C291}" srcOrd="0" destOrd="0" parTransId="{9078CDE3-4E57-49A9-9A44-76AE21802340}" sibTransId="{539EAC18-CA77-4831-92E2-F3CB4B8E14B5}"/>
    <dgm:cxn modelId="{792DBA4B-5476-4AF2-A885-77072916674A}" type="presOf" srcId="{A0DC7C4C-4F57-4121-A1CF-4C27E5FC9122}" destId="{6AF5DDE5-9039-422E-BB03-720DEE2DF8D0}" srcOrd="0" destOrd="0" presId="urn:microsoft.com/office/officeart/2005/8/layout/vList3"/>
    <dgm:cxn modelId="{DFC7FEA6-D1A6-4AA3-8500-3F69E0419403}" type="presOf" srcId="{C6A3B0C7-8BE8-4D2E-9734-3972F868C291}" destId="{B94E221D-A86F-49E1-98C2-8D887FA4B8CB}" srcOrd="0" destOrd="0" presId="urn:microsoft.com/office/officeart/2005/8/layout/vList3"/>
    <dgm:cxn modelId="{416C3BEF-1725-4A4B-BC52-82AEEADE9460}" srcId="{A0DC7C4C-4F57-4121-A1CF-4C27E5FC9122}" destId="{7CBE0CDD-4994-4D81-9A4C-CB022A292C9F}" srcOrd="1" destOrd="0" parTransId="{E9FDF66C-AFF6-448B-9824-48CF582449DD}" sibTransId="{3F3CEDB4-8AB5-4849-BEE3-D7CC77225305}"/>
    <dgm:cxn modelId="{31243855-02B9-4D26-9DE3-B86DC308814B}" type="presParOf" srcId="{6AF5DDE5-9039-422E-BB03-720DEE2DF8D0}" destId="{7AED5BEA-E70A-4993-AD9F-FF7B69A91997}" srcOrd="0" destOrd="0" presId="urn:microsoft.com/office/officeart/2005/8/layout/vList3"/>
    <dgm:cxn modelId="{AE894862-CB79-4CB0-8613-E8BD367ACF31}" type="presParOf" srcId="{7AED5BEA-E70A-4993-AD9F-FF7B69A91997}" destId="{79E51F7B-F8C4-45E0-A5D3-3B8A8FC20617}" srcOrd="0" destOrd="0" presId="urn:microsoft.com/office/officeart/2005/8/layout/vList3"/>
    <dgm:cxn modelId="{C42B9FE4-BDC2-4B06-A2CF-136BD8AAA201}" type="presParOf" srcId="{7AED5BEA-E70A-4993-AD9F-FF7B69A91997}" destId="{B94E221D-A86F-49E1-98C2-8D887FA4B8CB}" srcOrd="1" destOrd="0" presId="urn:microsoft.com/office/officeart/2005/8/layout/vList3"/>
    <dgm:cxn modelId="{6496AC4F-DB59-4EE1-A8A2-2C87D06A8610}" type="presParOf" srcId="{6AF5DDE5-9039-422E-BB03-720DEE2DF8D0}" destId="{DD83A02A-2856-43EC-817A-5C2C59518327}" srcOrd="1" destOrd="0" presId="urn:microsoft.com/office/officeart/2005/8/layout/vList3"/>
    <dgm:cxn modelId="{896ED7F2-0DCA-4F7D-BC04-F820AB29D10B}" type="presParOf" srcId="{6AF5DDE5-9039-422E-BB03-720DEE2DF8D0}" destId="{A100C228-F538-4FB9-BDD4-33D1D20E37B7}" srcOrd="2" destOrd="0" presId="urn:microsoft.com/office/officeart/2005/8/layout/vList3"/>
    <dgm:cxn modelId="{9B80D77B-17A0-4262-B1C9-201D9C5E1D9C}" type="presParOf" srcId="{A100C228-F538-4FB9-BDD4-33D1D20E37B7}" destId="{9054A444-BFB2-46C0-8429-5869D7B9E97F}" srcOrd="0" destOrd="0" presId="urn:microsoft.com/office/officeart/2005/8/layout/vList3"/>
    <dgm:cxn modelId="{77FAFC4B-05E8-48F7-8D71-9F77F77B7014}" type="presParOf" srcId="{A100C228-F538-4FB9-BDD4-33D1D20E37B7}" destId="{63903CDB-0D71-4676-9280-E5AB1C07E41B}"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4A1E0B76-DC6C-490D-8B72-39651D82F419}"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B1E6251A-51B5-4B3A-B3C2-69CB6AD29FE0}">
      <dgm:prSet/>
      <dgm:spPr>
        <a:solidFill>
          <a:srgbClr val="002060"/>
        </a:solidFill>
      </dgm:spPr>
      <dgm:t>
        <a:bodyPr/>
        <a:lstStyle/>
        <a:p>
          <a:r>
            <a:rPr lang="en-US" baseline="0" dirty="0"/>
            <a:t>Safety glasses provide impact protection from projectiles</a:t>
          </a:r>
          <a:endParaRPr lang="en-US" dirty="0"/>
        </a:p>
      </dgm:t>
    </dgm:pt>
    <dgm:pt modelId="{4FEA0150-AC8E-4D4A-A2B1-3E083D735C27}" type="parTrans" cxnId="{02022D91-A5A6-4E8F-90D8-6E19A98A16AB}">
      <dgm:prSet/>
      <dgm:spPr/>
      <dgm:t>
        <a:bodyPr/>
        <a:lstStyle/>
        <a:p>
          <a:endParaRPr lang="en-US"/>
        </a:p>
      </dgm:t>
    </dgm:pt>
    <dgm:pt modelId="{5FE07ED6-3A5E-423B-B124-A5FCE66301A8}" type="sibTrans" cxnId="{02022D91-A5A6-4E8F-90D8-6E19A98A16AB}">
      <dgm:prSet/>
      <dgm:spPr/>
      <dgm:t>
        <a:bodyPr/>
        <a:lstStyle/>
        <a:p>
          <a:endParaRPr lang="en-US"/>
        </a:p>
      </dgm:t>
    </dgm:pt>
    <dgm:pt modelId="{004DEA2A-810A-4CB5-94B0-5BC3C044DB49}">
      <dgm:prSet/>
      <dgm:spPr>
        <a:solidFill>
          <a:srgbClr val="002060"/>
        </a:solidFill>
      </dgm:spPr>
      <dgm:t>
        <a:bodyPr/>
        <a:lstStyle/>
        <a:p>
          <a:r>
            <a:rPr lang="en-US" baseline="0" dirty="0"/>
            <a:t>Side shields provide additional protection from flying objects and chemical splashes</a:t>
          </a:r>
          <a:endParaRPr lang="en-US" dirty="0"/>
        </a:p>
      </dgm:t>
    </dgm:pt>
    <dgm:pt modelId="{E2BE76FD-5F98-416B-A2AF-9C6B0CD9BD78}" type="parTrans" cxnId="{F84F1792-0E59-4DD1-B28E-28F27D55CFB8}">
      <dgm:prSet/>
      <dgm:spPr/>
      <dgm:t>
        <a:bodyPr/>
        <a:lstStyle/>
        <a:p>
          <a:endParaRPr lang="en-US"/>
        </a:p>
      </dgm:t>
    </dgm:pt>
    <dgm:pt modelId="{22880C72-55A4-4CC1-BC5C-29D451CBA82A}" type="sibTrans" cxnId="{F84F1792-0E59-4DD1-B28E-28F27D55CFB8}">
      <dgm:prSet/>
      <dgm:spPr/>
      <dgm:t>
        <a:bodyPr/>
        <a:lstStyle/>
        <a:p>
          <a:endParaRPr lang="en-US"/>
        </a:p>
      </dgm:t>
    </dgm:pt>
    <dgm:pt modelId="{609D07B2-8FAC-4CAD-863E-20290183259B}">
      <dgm:prSet/>
      <dgm:spPr>
        <a:solidFill>
          <a:srgbClr val="002060"/>
        </a:solidFill>
      </dgm:spPr>
      <dgm:t>
        <a:bodyPr/>
        <a:lstStyle/>
        <a:p>
          <a:r>
            <a:rPr lang="en-US" baseline="0" dirty="0"/>
            <a:t>Recommend not wearing contact lenses in the laboratory</a:t>
          </a:r>
          <a:endParaRPr lang="en-US" dirty="0"/>
        </a:p>
      </dgm:t>
    </dgm:pt>
    <dgm:pt modelId="{381DACA0-9860-48F6-987D-E1924216D0C4}" type="parTrans" cxnId="{FF2B5CA9-B0ED-4F39-8507-5731C22C171A}">
      <dgm:prSet/>
      <dgm:spPr/>
      <dgm:t>
        <a:bodyPr/>
        <a:lstStyle/>
        <a:p>
          <a:endParaRPr lang="en-US"/>
        </a:p>
      </dgm:t>
    </dgm:pt>
    <dgm:pt modelId="{91A112CC-4BFD-4003-BE2D-4D8FC0DCB6B2}" type="sibTrans" cxnId="{FF2B5CA9-B0ED-4F39-8507-5731C22C171A}">
      <dgm:prSet/>
      <dgm:spPr/>
      <dgm:t>
        <a:bodyPr/>
        <a:lstStyle/>
        <a:p>
          <a:endParaRPr lang="en-US"/>
        </a:p>
      </dgm:t>
    </dgm:pt>
    <dgm:pt modelId="{5C739FE3-A6BE-4B54-AF7A-194C35177609}" type="pres">
      <dgm:prSet presAssocID="{4A1E0B76-DC6C-490D-8B72-39651D82F419}" presName="linearFlow" presStyleCnt="0">
        <dgm:presLayoutVars>
          <dgm:dir/>
          <dgm:resizeHandles val="exact"/>
        </dgm:presLayoutVars>
      </dgm:prSet>
      <dgm:spPr/>
    </dgm:pt>
    <dgm:pt modelId="{57DC9DD0-3FF3-4073-9C5F-78C02F0B5C2D}" type="pres">
      <dgm:prSet presAssocID="{B1E6251A-51B5-4B3A-B3C2-69CB6AD29FE0}" presName="composite" presStyleCnt="0"/>
      <dgm:spPr/>
    </dgm:pt>
    <dgm:pt modelId="{5CFE2506-1CE0-48A9-943C-0D60BA78FDBB}" type="pres">
      <dgm:prSet presAssocID="{B1E6251A-51B5-4B3A-B3C2-69CB6AD29FE0}" presName="imgShp"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17000" r="-17000"/>
          </a:stretch>
        </a:blipFill>
      </dgm:spPr>
      <dgm:extLst>
        <a:ext uri="{E40237B7-FDA0-4F09-8148-C483321AD2D9}">
          <dgm14:cNvPr xmlns:dgm14="http://schemas.microsoft.com/office/drawing/2010/diagram" id="0" name="" descr="Goggles."/>
        </a:ext>
      </dgm:extLst>
    </dgm:pt>
    <dgm:pt modelId="{70F0F839-EBE6-46D6-9E04-4011A0E7C951}" type="pres">
      <dgm:prSet presAssocID="{B1E6251A-51B5-4B3A-B3C2-69CB6AD29FE0}" presName="txShp" presStyleLbl="node1" presStyleIdx="0" presStyleCnt="3">
        <dgm:presLayoutVars>
          <dgm:bulletEnabled val="1"/>
        </dgm:presLayoutVars>
      </dgm:prSet>
      <dgm:spPr/>
    </dgm:pt>
    <dgm:pt modelId="{F15099B5-A315-4E07-9EEB-344A37531DF5}" type="pres">
      <dgm:prSet presAssocID="{5FE07ED6-3A5E-423B-B124-A5FCE66301A8}" presName="spacing" presStyleCnt="0"/>
      <dgm:spPr/>
    </dgm:pt>
    <dgm:pt modelId="{793B7C49-2836-409D-B035-ECC912BD56D9}" type="pres">
      <dgm:prSet presAssocID="{004DEA2A-810A-4CB5-94B0-5BC3C044DB49}" presName="composite" presStyleCnt="0"/>
      <dgm:spPr/>
    </dgm:pt>
    <dgm:pt modelId="{344ABF43-95BA-45DE-A023-A66E71BE68CA}" type="pres">
      <dgm:prSet presAssocID="{004DEA2A-810A-4CB5-94B0-5BC3C044DB49}" presName="imgShp" presStyleLbl="fgImgPlace1" presStyleIdx="1" presStyleCnt="3"/>
      <dgm:spPr>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39000" r="-39000"/>
          </a:stretch>
        </a:blipFill>
      </dgm:spPr>
      <dgm:extLst>
        <a:ext uri="{E40237B7-FDA0-4F09-8148-C483321AD2D9}">
          <dgm14:cNvPr xmlns:dgm14="http://schemas.microsoft.com/office/drawing/2010/diagram" id="0" name="" descr="Goggles. "/>
        </a:ext>
      </dgm:extLst>
    </dgm:pt>
    <dgm:pt modelId="{7E059239-71B0-4E9E-849A-CA2ECAE5C966}" type="pres">
      <dgm:prSet presAssocID="{004DEA2A-810A-4CB5-94B0-5BC3C044DB49}" presName="txShp" presStyleLbl="node1" presStyleIdx="1" presStyleCnt="3">
        <dgm:presLayoutVars>
          <dgm:bulletEnabled val="1"/>
        </dgm:presLayoutVars>
      </dgm:prSet>
      <dgm:spPr/>
    </dgm:pt>
    <dgm:pt modelId="{C30B6F75-2294-4380-B099-792C2CF5AB00}" type="pres">
      <dgm:prSet presAssocID="{22880C72-55A4-4CC1-BC5C-29D451CBA82A}" presName="spacing" presStyleCnt="0"/>
      <dgm:spPr/>
    </dgm:pt>
    <dgm:pt modelId="{0E1B4BEA-22FC-435E-94AE-BB174D68409E}" type="pres">
      <dgm:prSet presAssocID="{609D07B2-8FAC-4CAD-863E-20290183259B}" presName="composite" presStyleCnt="0"/>
      <dgm:spPr/>
    </dgm:pt>
    <dgm:pt modelId="{8AFFEFA3-A3CF-4FE8-B68C-DD39ACAA47BC}" type="pres">
      <dgm:prSet presAssocID="{609D07B2-8FAC-4CAD-863E-20290183259B}" presName="imgShp" presStyleLbl="fgImgPlace1" presStyleIdx="2" presStyleCnt="3"/>
      <dgm:spPr>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l="-17000" r="-17000"/>
          </a:stretch>
        </a:blipFill>
      </dgm:spPr>
      <dgm:extLst>
        <a:ext uri="{E40237B7-FDA0-4F09-8148-C483321AD2D9}">
          <dgm14:cNvPr xmlns:dgm14="http://schemas.microsoft.com/office/drawing/2010/diagram" id="0" name="" descr="Contact lens being put in eye. "/>
        </a:ext>
      </dgm:extLst>
    </dgm:pt>
    <dgm:pt modelId="{CBA3DE30-8157-467F-9D24-88356D46FE30}" type="pres">
      <dgm:prSet presAssocID="{609D07B2-8FAC-4CAD-863E-20290183259B}" presName="txShp" presStyleLbl="node1" presStyleIdx="2" presStyleCnt="3">
        <dgm:presLayoutVars>
          <dgm:bulletEnabled val="1"/>
        </dgm:presLayoutVars>
      </dgm:prSet>
      <dgm:spPr/>
    </dgm:pt>
  </dgm:ptLst>
  <dgm:cxnLst>
    <dgm:cxn modelId="{4AB17620-E5A3-46A6-8F37-21AC290F36B3}" type="presOf" srcId="{004DEA2A-810A-4CB5-94B0-5BC3C044DB49}" destId="{7E059239-71B0-4E9E-849A-CA2ECAE5C966}" srcOrd="0" destOrd="0" presId="urn:microsoft.com/office/officeart/2005/8/layout/vList3"/>
    <dgm:cxn modelId="{7A171941-08EE-4C1F-BA7C-0F13D7973992}" type="presOf" srcId="{609D07B2-8FAC-4CAD-863E-20290183259B}" destId="{CBA3DE30-8157-467F-9D24-88356D46FE30}" srcOrd="0" destOrd="0" presId="urn:microsoft.com/office/officeart/2005/8/layout/vList3"/>
    <dgm:cxn modelId="{2472F488-BF0B-4DD4-86AD-C7536807F9BA}" type="presOf" srcId="{B1E6251A-51B5-4B3A-B3C2-69CB6AD29FE0}" destId="{70F0F839-EBE6-46D6-9E04-4011A0E7C951}" srcOrd="0" destOrd="0" presId="urn:microsoft.com/office/officeart/2005/8/layout/vList3"/>
    <dgm:cxn modelId="{02022D91-A5A6-4E8F-90D8-6E19A98A16AB}" srcId="{4A1E0B76-DC6C-490D-8B72-39651D82F419}" destId="{B1E6251A-51B5-4B3A-B3C2-69CB6AD29FE0}" srcOrd="0" destOrd="0" parTransId="{4FEA0150-AC8E-4D4A-A2B1-3E083D735C27}" sibTransId="{5FE07ED6-3A5E-423B-B124-A5FCE66301A8}"/>
    <dgm:cxn modelId="{F84F1792-0E59-4DD1-B28E-28F27D55CFB8}" srcId="{4A1E0B76-DC6C-490D-8B72-39651D82F419}" destId="{004DEA2A-810A-4CB5-94B0-5BC3C044DB49}" srcOrd="1" destOrd="0" parTransId="{E2BE76FD-5F98-416B-A2AF-9C6B0CD9BD78}" sibTransId="{22880C72-55A4-4CC1-BC5C-29D451CBA82A}"/>
    <dgm:cxn modelId="{4A9FDB94-1288-48FB-A554-52638C69DBE8}" type="presOf" srcId="{4A1E0B76-DC6C-490D-8B72-39651D82F419}" destId="{5C739FE3-A6BE-4B54-AF7A-194C35177609}" srcOrd="0" destOrd="0" presId="urn:microsoft.com/office/officeart/2005/8/layout/vList3"/>
    <dgm:cxn modelId="{FF2B5CA9-B0ED-4F39-8507-5731C22C171A}" srcId="{4A1E0B76-DC6C-490D-8B72-39651D82F419}" destId="{609D07B2-8FAC-4CAD-863E-20290183259B}" srcOrd="2" destOrd="0" parTransId="{381DACA0-9860-48F6-987D-E1924216D0C4}" sibTransId="{91A112CC-4BFD-4003-BE2D-4D8FC0DCB6B2}"/>
    <dgm:cxn modelId="{CBAE811C-37CE-4A9F-A71D-2D0E089E2CFE}" type="presParOf" srcId="{5C739FE3-A6BE-4B54-AF7A-194C35177609}" destId="{57DC9DD0-3FF3-4073-9C5F-78C02F0B5C2D}" srcOrd="0" destOrd="0" presId="urn:microsoft.com/office/officeart/2005/8/layout/vList3"/>
    <dgm:cxn modelId="{6FA43972-8430-4995-9B33-492A662A8E5E}" type="presParOf" srcId="{57DC9DD0-3FF3-4073-9C5F-78C02F0B5C2D}" destId="{5CFE2506-1CE0-48A9-943C-0D60BA78FDBB}" srcOrd="0" destOrd="0" presId="urn:microsoft.com/office/officeart/2005/8/layout/vList3"/>
    <dgm:cxn modelId="{731257C6-F618-4190-9135-D12D7EBC80E0}" type="presParOf" srcId="{57DC9DD0-3FF3-4073-9C5F-78C02F0B5C2D}" destId="{70F0F839-EBE6-46D6-9E04-4011A0E7C951}" srcOrd="1" destOrd="0" presId="urn:microsoft.com/office/officeart/2005/8/layout/vList3"/>
    <dgm:cxn modelId="{E2866489-92F8-4F90-BA2A-A683C8D5F890}" type="presParOf" srcId="{5C739FE3-A6BE-4B54-AF7A-194C35177609}" destId="{F15099B5-A315-4E07-9EEB-344A37531DF5}" srcOrd="1" destOrd="0" presId="urn:microsoft.com/office/officeart/2005/8/layout/vList3"/>
    <dgm:cxn modelId="{6C8C130B-43A1-4A01-B3E9-30B311764814}" type="presParOf" srcId="{5C739FE3-A6BE-4B54-AF7A-194C35177609}" destId="{793B7C49-2836-409D-B035-ECC912BD56D9}" srcOrd="2" destOrd="0" presId="urn:microsoft.com/office/officeart/2005/8/layout/vList3"/>
    <dgm:cxn modelId="{88528ADD-87F5-43A1-BF9D-E10694F9C734}" type="presParOf" srcId="{793B7C49-2836-409D-B035-ECC912BD56D9}" destId="{344ABF43-95BA-45DE-A023-A66E71BE68CA}" srcOrd="0" destOrd="0" presId="urn:microsoft.com/office/officeart/2005/8/layout/vList3"/>
    <dgm:cxn modelId="{54DEDB4F-8942-4EA5-B518-D114224F66E5}" type="presParOf" srcId="{793B7C49-2836-409D-B035-ECC912BD56D9}" destId="{7E059239-71B0-4E9E-849A-CA2ECAE5C966}" srcOrd="1" destOrd="0" presId="urn:microsoft.com/office/officeart/2005/8/layout/vList3"/>
    <dgm:cxn modelId="{29D8F0F3-9C9D-4D1A-A7B9-66EF527D68E1}" type="presParOf" srcId="{5C739FE3-A6BE-4B54-AF7A-194C35177609}" destId="{C30B6F75-2294-4380-B099-792C2CF5AB00}" srcOrd="3" destOrd="0" presId="urn:microsoft.com/office/officeart/2005/8/layout/vList3"/>
    <dgm:cxn modelId="{EBFA2DC6-D3C2-45C4-8BBE-22E1E6290EEE}" type="presParOf" srcId="{5C739FE3-A6BE-4B54-AF7A-194C35177609}" destId="{0E1B4BEA-22FC-435E-94AE-BB174D68409E}" srcOrd="4" destOrd="0" presId="urn:microsoft.com/office/officeart/2005/8/layout/vList3"/>
    <dgm:cxn modelId="{46B346B2-86F4-4200-A097-F002B8EADE6B}" type="presParOf" srcId="{0E1B4BEA-22FC-435E-94AE-BB174D68409E}" destId="{8AFFEFA3-A3CF-4FE8-B68C-DD39ACAA47BC}" srcOrd="0" destOrd="0" presId="urn:microsoft.com/office/officeart/2005/8/layout/vList3"/>
    <dgm:cxn modelId="{6D4FBA66-B745-4143-A9B3-72A0956BD820}" type="presParOf" srcId="{0E1B4BEA-22FC-435E-94AE-BB174D68409E}" destId="{CBA3DE30-8157-467F-9D24-88356D46FE30}"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12EC7CD9-F669-418F-AF56-EFBD0C4B78E5}"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126C2BE5-581D-43B2-AE1A-28083AF610ED}">
      <dgm:prSet/>
      <dgm:spPr>
        <a:solidFill>
          <a:srgbClr val="002060"/>
        </a:solidFill>
      </dgm:spPr>
      <dgm:t>
        <a:bodyPr/>
        <a:lstStyle/>
        <a:p>
          <a:r>
            <a:rPr lang="en-US" baseline="0" dirty="0"/>
            <a:t>Goggles provide the best protection for splashes of corrosive liquids or flying particles</a:t>
          </a:r>
          <a:endParaRPr lang="en-US" dirty="0"/>
        </a:p>
      </dgm:t>
    </dgm:pt>
    <dgm:pt modelId="{4C1D8779-4B6A-4F68-AD69-B3338F555DD5}" type="parTrans" cxnId="{A40BC8A5-486A-453E-9A9E-B07DB3D3CFBA}">
      <dgm:prSet/>
      <dgm:spPr/>
      <dgm:t>
        <a:bodyPr/>
        <a:lstStyle/>
        <a:p>
          <a:endParaRPr lang="en-US"/>
        </a:p>
      </dgm:t>
    </dgm:pt>
    <dgm:pt modelId="{B2B2CEB8-6480-4814-97AA-48F11346678A}" type="sibTrans" cxnId="{A40BC8A5-486A-453E-9A9E-B07DB3D3CFBA}">
      <dgm:prSet/>
      <dgm:spPr/>
      <dgm:t>
        <a:bodyPr/>
        <a:lstStyle/>
        <a:p>
          <a:endParaRPr lang="en-US"/>
        </a:p>
      </dgm:t>
    </dgm:pt>
    <dgm:pt modelId="{6A2E3BBC-C1BF-4235-AA58-301BD0BC80F2}">
      <dgm:prSet/>
      <dgm:spPr>
        <a:solidFill>
          <a:srgbClr val="002060"/>
        </a:solidFill>
      </dgm:spPr>
      <dgm:t>
        <a:bodyPr/>
        <a:lstStyle/>
        <a:p>
          <a:r>
            <a:rPr lang="en-US" baseline="0"/>
            <a:t>Use during activities such as washing glassware in an acid solution or grinding materials</a:t>
          </a:r>
          <a:endParaRPr lang="en-US"/>
        </a:p>
      </dgm:t>
    </dgm:pt>
    <dgm:pt modelId="{8151D643-14D3-44B3-ACCB-927DBFD6CA6A}" type="parTrans" cxnId="{76B7E827-EB10-4AD5-85F0-4D4816D827A7}">
      <dgm:prSet/>
      <dgm:spPr/>
      <dgm:t>
        <a:bodyPr/>
        <a:lstStyle/>
        <a:p>
          <a:endParaRPr lang="en-US"/>
        </a:p>
      </dgm:t>
    </dgm:pt>
    <dgm:pt modelId="{3A5E4A1F-F12D-47A6-9622-DED96B35FBC6}" type="sibTrans" cxnId="{76B7E827-EB10-4AD5-85F0-4D4816D827A7}">
      <dgm:prSet/>
      <dgm:spPr/>
      <dgm:t>
        <a:bodyPr/>
        <a:lstStyle/>
        <a:p>
          <a:endParaRPr lang="en-US"/>
        </a:p>
      </dgm:t>
    </dgm:pt>
    <dgm:pt modelId="{AED58DC1-FC33-4E12-9DCA-BC2AEE381F51}">
      <dgm:prSet/>
      <dgm:spPr>
        <a:solidFill>
          <a:srgbClr val="002060"/>
        </a:solidFill>
      </dgm:spPr>
      <dgm:t>
        <a:bodyPr/>
        <a:lstStyle/>
        <a:p>
          <a:r>
            <a:rPr lang="en-US" baseline="0"/>
            <a:t>Can be worn over prescription glasses</a:t>
          </a:r>
          <a:endParaRPr lang="en-US"/>
        </a:p>
      </dgm:t>
    </dgm:pt>
    <dgm:pt modelId="{F506E0D7-AD87-464E-AAA9-EA966179750F}" type="parTrans" cxnId="{85AF0CFC-4BA0-4736-96C1-11C4B72459EA}">
      <dgm:prSet/>
      <dgm:spPr/>
      <dgm:t>
        <a:bodyPr/>
        <a:lstStyle/>
        <a:p>
          <a:endParaRPr lang="en-US"/>
        </a:p>
      </dgm:t>
    </dgm:pt>
    <dgm:pt modelId="{2E930FE4-19F4-4322-A4E8-ADC3698D0CD1}" type="sibTrans" cxnId="{85AF0CFC-4BA0-4736-96C1-11C4B72459EA}">
      <dgm:prSet/>
      <dgm:spPr/>
      <dgm:t>
        <a:bodyPr/>
        <a:lstStyle/>
        <a:p>
          <a:endParaRPr lang="en-US"/>
        </a:p>
      </dgm:t>
    </dgm:pt>
    <dgm:pt modelId="{ACE9532E-B7EA-4CB7-86A4-7CFF0A8BB0CB}" type="pres">
      <dgm:prSet presAssocID="{12EC7CD9-F669-418F-AF56-EFBD0C4B78E5}" presName="CompostProcess" presStyleCnt="0">
        <dgm:presLayoutVars>
          <dgm:dir/>
          <dgm:resizeHandles val="exact"/>
        </dgm:presLayoutVars>
      </dgm:prSet>
      <dgm:spPr/>
    </dgm:pt>
    <dgm:pt modelId="{4C02D151-19DA-4C3E-8967-F6007143C661}" type="pres">
      <dgm:prSet presAssocID="{12EC7CD9-F669-418F-AF56-EFBD0C4B78E5}" presName="arrow" presStyleLbl="bgShp" presStyleIdx="0" presStyleCnt="1" custScaleX="117105"/>
      <dgm:spPr>
        <a:solidFill>
          <a:srgbClr val="00B050"/>
        </a:solidFill>
      </dgm:spPr>
    </dgm:pt>
    <dgm:pt modelId="{03295AA3-57DA-4BE6-B306-686AC298CF01}" type="pres">
      <dgm:prSet presAssocID="{12EC7CD9-F669-418F-AF56-EFBD0C4B78E5}" presName="linearProcess" presStyleCnt="0"/>
      <dgm:spPr/>
    </dgm:pt>
    <dgm:pt modelId="{73A12BEC-C778-4906-A70D-0811D5C7A247}" type="pres">
      <dgm:prSet presAssocID="{126C2BE5-581D-43B2-AE1A-28083AF610ED}" presName="textNode" presStyleLbl="node1" presStyleIdx="0" presStyleCnt="3">
        <dgm:presLayoutVars>
          <dgm:bulletEnabled val="1"/>
        </dgm:presLayoutVars>
      </dgm:prSet>
      <dgm:spPr/>
    </dgm:pt>
    <dgm:pt modelId="{43026478-CE6D-4A19-9662-1EDCA8152FCE}" type="pres">
      <dgm:prSet presAssocID="{B2B2CEB8-6480-4814-97AA-48F11346678A}" presName="sibTrans" presStyleCnt="0"/>
      <dgm:spPr/>
    </dgm:pt>
    <dgm:pt modelId="{A52BE799-B4D2-4C46-B840-1D47EB23D067}" type="pres">
      <dgm:prSet presAssocID="{6A2E3BBC-C1BF-4235-AA58-301BD0BC80F2}" presName="textNode" presStyleLbl="node1" presStyleIdx="1" presStyleCnt="3">
        <dgm:presLayoutVars>
          <dgm:bulletEnabled val="1"/>
        </dgm:presLayoutVars>
      </dgm:prSet>
      <dgm:spPr/>
    </dgm:pt>
    <dgm:pt modelId="{8F3BF992-59A9-4733-85A7-3E0B93FD5926}" type="pres">
      <dgm:prSet presAssocID="{3A5E4A1F-F12D-47A6-9622-DED96B35FBC6}" presName="sibTrans" presStyleCnt="0"/>
      <dgm:spPr/>
    </dgm:pt>
    <dgm:pt modelId="{F28E7492-BB69-4155-BF7E-39FD1291BB75}" type="pres">
      <dgm:prSet presAssocID="{AED58DC1-FC33-4E12-9DCA-BC2AEE381F51}" presName="textNode" presStyleLbl="node1" presStyleIdx="2" presStyleCnt="3">
        <dgm:presLayoutVars>
          <dgm:bulletEnabled val="1"/>
        </dgm:presLayoutVars>
      </dgm:prSet>
      <dgm:spPr/>
    </dgm:pt>
  </dgm:ptLst>
  <dgm:cxnLst>
    <dgm:cxn modelId="{76B7E827-EB10-4AD5-85F0-4D4816D827A7}" srcId="{12EC7CD9-F669-418F-AF56-EFBD0C4B78E5}" destId="{6A2E3BBC-C1BF-4235-AA58-301BD0BC80F2}" srcOrd="1" destOrd="0" parTransId="{8151D643-14D3-44B3-ACCB-927DBFD6CA6A}" sibTransId="{3A5E4A1F-F12D-47A6-9622-DED96B35FBC6}"/>
    <dgm:cxn modelId="{DCA50E2A-03D9-4222-9D7B-1915C0D1FADA}" type="presOf" srcId="{6A2E3BBC-C1BF-4235-AA58-301BD0BC80F2}" destId="{A52BE799-B4D2-4C46-B840-1D47EB23D067}" srcOrd="0" destOrd="0" presId="urn:microsoft.com/office/officeart/2005/8/layout/hProcess9"/>
    <dgm:cxn modelId="{37291475-7C89-4BDE-B715-A00E07D6EA48}" type="presOf" srcId="{12EC7CD9-F669-418F-AF56-EFBD0C4B78E5}" destId="{ACE9532E-B7EA-4CB7-86A4-7CFF0A8BB0CB}" srcOrd="0" destOrd="0" presId="urn:microsoft.com/office/officeart/2005/8/layout/hProcess9"/>
    <dgm:cxn modelId="{55838381-50FE-4BF6-9558-879489814EB1}" type="presOf" srcId="{126C2BE5-581D-43B2-AE1A-28083AF610ED}" destId="{73A12BEC-C778-4906-A70D-0811D5C7A247}" srcOrd="0" destOrd="0" presId="urn:microsoft.com/office/officeart/2005/8/layout/hProcess9"/>
    <dgm:cxn modelId="{A40BC8A5-486A-453E-9A9E-B07DB3D3CFBA}" srcId="{12EC7CD9-F669-418F-AF56-EFBD0C4B78E5}" destId="{126C2BE5-581D-43B2-AE1A-28083AF610ED}" srcOrd="0" destOrd="0" parTransId="{4C1D8779-4B6A-4F68-AD69-B3338F555DD5}" sibTransId="{B2B2CEB8-6480-4814-97AA-48F11346678A}"/>
    <dgm:cxn modelId="{171057AE-87F4-462B-8E1B-34189B9F4731}" type="presOf" srcId="{AED58DC1-FC33-4E12-9DCA-BC2AEE381F51}" destId="{F28E7492-BB69-4155-BF7E-39FD1291BB75}" srcOrd="0" destOrd="0" presId="urn:microsoft.com/office/officeart/2005/8/layout/hProcess9"/>
    <dgm:cxn modelId="{85AF0CFC-4BA0-4736-96C1-11C4B72459EA}" srcId="{12EC7CD9-F669-418F-AF56-EFBD0C4B78E5}" destId="{AED58DC1-FC33-4E12-9DCA-BC2AEE381F51}" srcOrd="2" destOrd="0" parTransId="{F506E0D7-AD87-464E-AAA9-EA966179750F}" sibTransId="{2E930FE4-19F4-4322-A4E8-ADC3698D0CD1}"/>
    <dgm:cxn modelId="{F36E53E6-D48F-4CAB-AA52-56116BDAF06F}" type="presParOf" srcId="{ACE9532E-B7EA-4CB7-86A4-7CFF0A8BB0CB}" destId="{4C02D151-19DA-4C3E-8967-F6007143C661}" srcOrd="0" destOrd="0" presId="urn:microsoft.com/office/officeart/2005/8/layout/hProcess9"/>
    <dgm:cxn modelId="{BFB63B6F-FD55-4913-AFFC-58AECDA41C93}" type="presParOf" srcId="{ACE9532E-B7EA-4CB7-86A4-7CFF0A8BB0CB}" destId="{03295AA3-57DA-4BE6-B306-686AC298CF01}" srcOrd="1" destOrd="0" presId="urn:microsoft.com/office/officeart/2005/8/layout/hProcess9"/>
    <dgm:cxn modelId="{35AA9083-9954-46E3-9F81-4FEB2D7FBE00}" type="presParOf" srcId="{03295AA3-57DA-4BE6-B306-686AC298CF01}" destId="{73A12BEC-C778-4906-A70D-0811D5C7A247}" srcOrd="0" destOrd="0" presId="urn:microsoft.com/office/officeart/2005/8/layout/hProcess9"/>
    <dgm:cxn modelId="{C724528E-95AE-48A0-A421-83684F5AE85E}" type="presParOf" srcId="{03295AA3-57DA-4BE6-B306-686AC298CF01}" destId="{43026478-CE6D-4A19-9662-1EDCA8152FCE}" srcOrd="1" destOrd="0" presId="urn:microsoft.com/office/officeart/2005/8/layout/hProcess9"/>
    <dgm:cxn modelId="{B60AD553-896C-436B-8D1A-08B2D85FA3D1}" type="presParOf" srcId="{03295AA3-57DA-4BE6-B306-686AC298CF01}" destId="{A52BE799-B4D2-4C46-B840-1D47EB23D067}" srcOrd="2" destOrd="0" presId="urn:microsoft.com/office/officeart/2005/8/layout/hProcess9"/>
    <dgm:cxn modelId="{176F6DC3-DA11-4D75-B5BD-B2CE4548B447}" type="presParOf" srcId="{03295AA3-57DA-4BE6-B306-686AC298CF01}" destId="{8F3BF992-59A9-4733-85A7-3E0B93FD5926}" srcOrd="3" destOrd="0" presId="urn:microsoft.com/office/officeart/2005/8/layout/hProcess9"/>
    <dgm:cxn modelId="{456AD437-E7FE-4339-B786-66AB4A1AEE60}" type="presParOf" srcId="{03295AA3-57DA-4BE6-B306-686AC298CF01}" destId="{F28E7492-BB69-4155-BF7E-39FD1291BB75}"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0676BEDA-CAAA-4875-AC19-8F416AA88ED5}"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87D31A6D-7A31-46F0-B708-7CE745509A14}">
      <dgm:prSet/>
      <dgm:spPr>
        <a:solidFill>
          <a:srgbClr val="002060"/>
        </a:solidFill>
      </dgm:spPr>
      <dgm:t>
        <a:bodyPr/>
        <a:lstStyle/>
        <a:p>
          <a:r>
            <a:rPr lang="en-US" baseline="0"/>
            <a:t>Wear a face shield when conducting  reactions that have a potential for explosion or mixing strong caustics or acids</a:t>
          </a:r>
          <a:endParaRPr lang="en-US"/>
        </a:p>
      </dgm:t>
    </dgm:pt>
    <dgm:pt modelId="{E5798A6F-5385-4414-8341-C504AF460E7E}" type="parTrans" cxnId="{122A7F3F-8776-4F95-AEEE-0B3AF4E1DE38}">
      <dgm:prSet/>
      <dgm:spPr/>
      <dgm:t>
        <a:bodyPr/>
        <a:lstStyle/>
        <a:p>
          <a:endParaRPr lang="en-US"/>
        </a:p>
      </dgm:t>
    </dgm:pt>
    <dgm:pt modelId="{80562D75-167D-4FAF-836A-95E366636431}" type="sibTrans" cxnId="{122A7F3F-8776-4F95-AEEE-0B3AF4E1DE38}">
      <dgm:prSet/>
      <dgm:spPr/>
      <dgm:t>
        <a:bodyPr/>
        <a:lstStyle/>
        <a:p>
          <a:endParaRPr lang="en-US"/>
        </a:p>
      </dgm:t>
    </dgm:pt>
    <dgm:pt modelId="{916087B7-10F5-467D-902A-00857D954EFE}">
      <dgm:prSet/>
      <dgm:spPr>
        <a:solidFill>
          <a:srgbClr val="002060"/>
        </a:solidFill>
      </dgm:spPr>
      <dgm:t>
        <a:bodyPr/>
        <a:lstStyle/>
        <a:p>
          <a:r>
            <a:rPr lang="en-US" baseline="0"/>
            <a:t>Face shields provide frontal impact and splash protection for the face</a:t>
          </a:r>
          <a:endParaRPr lang="en-US"/>
        </a:p>
      </dgm:t>
    </dgm:pt>
    <dgm:pt modelId="{032D93AC-11D1-40E7-B55D-F1F37B2CDF7D}" type="parTrans" cxnId="{896EF098-57C5-440F-B16A-BC19B470827F}">
      <dgm:prSet/>
      <dgm:spPr/>
      <dgm:t>
        <a:bodyPr/>
        <a:lstStyle/>
        <a:p>
          <a:endParaRPr lang="en-US"/>
        </a:p>
      </dgm:t>
    </dgm:pt>
    <dgm:pt modelId="{4A0EC3A8-B7F1-41A9-8EC2-1C13FBAFCFFB}" type="sibTrans" cxnId="{896EF098-57C5-440F-B16A-BC19B470827F}">
      <dgm:prSet/>
      <dgm:spPr/>
      <dgm:t>
        <a:bodyPr/>
        <a:lstStyle/>
        <a:p>
          <a:endParaRPr lang="en-US"/>
        </a:p>
      </dgm:t>
    </dgm:pt>
    <dgm:pt modelId="{A5724F31-A125-4646-BAE0-4C02A30FB614}">
      <dgm:prSet/>
      <dgm:spPr>
        <a:solidFill>
          <a:srgbClr val="002060"/>
        </a:solidFill>
      </dgm:spPr>
      <dgm:t>
        <a:bodyPr/>
        <a:lstStyle/>
        <a:p>
          <a:r>
            <a:rPr lang="en-US" baseline="0" dirty="0"/>
            <a:t>Always wear goggles with a face shield to protect the eyes from exposure</a:t>
          </a:r>
          <a:endParaRPr lang="en-US" dirty="0"/>
        </a:p>
      </dgm:t>
    </dgm:pt>
    <dgm:pt modelId="{7674F8B1-B434-480A-9011-932A0191CF63}" type="parTrans" cxnId="{7C06E41B-C8BD-400D-9EF6-507C11F33A45}">
      <dgm:prSet/>
      <dgm:spPr/>
      <dgm:t>
        <a:bodyPr/>
        <a:lstStyle/>
        <a:p>
          <a:endParaRPr lang="en-US"/>
        </a:p>
      </dgm:t>
    </dgm:pt>
    <dgm:pt modelId="{B2EA45C3-57DA-4B5C-B099-6C396079A6E3}" type="sibTrans" cxnId="{7C06E41B-C8BD-400D-9EF6-507C11F33A45}">
      <dgm:prSet/>
      <dgm:spPr/>
      <dgm:t>
        <a:bodyPr/>
        <a:lstStyle/>
        <a:p>
          <a:endParaRPr lang="en-US"/>
        </a:p>
      </dgm:t>
    </dgm:pt>
    <dgm:pt modelId="{37D2CF7F-EED9-4B08-8C90-6CE31AB29C76}" type="pres">
      <dgm:prSet presAssocID="{0676BEDA-CAAA-4875-AC19-8F416AA88ED5}" presName="CompostProcess" presStyleCnt="0">
        <dgm:presLayoutVars>
          <dgm:dir/>
          <dgm:resizeHandles val="exact"/>
        </dgm:presLayoutVars>
      </dgm:prSet>
      <dgm:spPr/>
    </dgm:pt>
    <dgm:pt modelId="{6EDFEDE9-D4DA-42F1-8BE1-2E31DDAF4235}" type="pres">
      <dgm:prSet presAssocID="{0676BEDA-CAAA-4875-AC19-8F416AA88ED5}" presName="arrow" presStyleLbl="bgShp" presStyleIdx="0" presStyleCnt="1" custScaleX="117559"/>
      <dgm:spPr>
        <a:solidFill>
          <a:srgbClr val="00B050"/>
        </a:solidFill>
      </dgm:spPr>
    </dgm:pt>
    <dgm:pt modelId="{3D3E67A9-F977-4644-80C5-06596DEC5EC6}" type="pres">
      <dgm:prSet presAssocID="{0676BEDA-CAAA-4875-AC19-8F416AA88ED5}" presName="linearProcess" presStyleCnt="0"/>
      <dgm:spPr/>
    </dgm:pt>
    <dgm:pt modelId="{7110132B-96D0-4909-9BBB-A0B5DC400129}" type="pres">
      <dgm:prSet presAssocID="{87D31A6D-7A31-46F0-B708-7CE745509A14}" presName="textNode" presStyleLbl="node1" presStyleIdx="0" presStyleCnt="3">
        <dgm:presLayoutVars>
          <dgm:bulletEnabled val="1"/>
        </dgm:presLayoutVars>
      </dgm:prSet>
      <dgm:spPr/>
    </dgm:pt>
    <dgm:pt modelId="{4284F63D-8637-40AD-A1E7-6B6F7E054941}" type="pres">
      <dgm:prSet presAssocID="{80562D75-167D-4FAF-836A-95E366636431}" presName="sibTrans" presStyleCnt="0"/>
      <dgm:spPr/>
    </dgm:pt>
    <dgm:pt modelId="{56B13FBE-F3C0-4887-97E8-B6565B0E0E26}" type="pres">
      <dgm:prSet presAssocID="{916087B7-10F5-467D-902A-00857D954EFE}" presName="textNode" presStyleLbl="node1" presStyleIdx="1" presStyleCnt="3">
        <dgm:presLayoutVars>
          <dgm:bulletEnabled val="1"/>
        </dgm:presLayoutVars>
      </dgm:prSet>
      <dgm:spPr/>
    </dgm:pt>
    <dgm:pt modelId="{E7CE8862-98D2-415E-B88A-89385C9A3ADA}" type="pres">
      <dgm:prSet presAssocID="{4A0EC3A8-B7F1-41A9-8EC2-1C13FBAFCFFB}" presName="sibTrans" presStyleCnt="0"/>
      <dgm:spPr/>
    </dgm:pt>
    <dgm:pt modelId="{D1EAC45D-43FA-42C6-8F6D-DC8A3224CC88}" type="pres">
      <dgm:prSet presAssocID="{A5724F31-A125-4646-BAE0-4C02A30FB614}" presName="textNode" presStyleLbl="node1" presStyleIdx="2" presStyleCnt="3">
        <dgm:presLayoutVars>
          <dgm:bulletEnabled val="1"/>
        </dgm:presLayoutVars>
      </dgm:prSet>
      <dgm:spPr/>
    </dgm:pt>
  </dgm:ptLst>
  <dgm:cxnLst>
    <dgm:cxn modelId="{7C06E41B-C8BD-400D-9EF6-507C11F33A45}" srcId="{0676BEDA-CAAA-4875-AC19-8F416AA88ED5}" destId="{A5724F31-A125-4646-BAE0-4C02A30FB614}" srcOrd="2" destOrd="0" parTransId="{7674F8B1-B434-480A-9011-932A0191CF63}" sibTransId="{B2EA45C3-57DA-4B5C-B099-6C396079A6E3}"/>
    <dgm:cxn modelId="{122A7F3F-8776-4F95-AEEE-0B3AF4E1DE38}" srcId="{0676BEDA-CAAA-4875-AC19-8F416AA88ED5}" destId="{87D31A6D-7A31-46F0-B708-7CE745509A14}" srcOrd="0" destOrd="0" parTransId="{E5798A6F-5385-4414-8341-C504AF460E7E}" sibTransId="{80562D75-167D-4FAF-836A-95E366636431}"/>
    <dgm:cxn modelId="{1D91C467-C375-4A5B-B9FF-8182D410A98A}" type="presOf" srcId="{0676BEDA-CAAA-4875-AC19-8F416AA88ED5}" destId="{37D2CF7F-EED9-4B08-8C90-6CE31AB29C76}" srcOrd="0" destOrd="0" presId="urn:microsoft.com/office/officeart/2005/8/layout/hProcess9"/>
    <dgm:cxn modelId="{0DEBED50-5B4B-41D9-915D-3A41581FF977}" type="presOf" srcId="{916087B7-10F5-467D-902A-00857D954EFE}" destId="{56B13FBE-F3C0-4887-97E8-B6565B0E0E26}" srcOrd="0" destOrd="0" presId="urn:microsoft.com/office/officeart/2005/8/layout/hProcess9"/>
    <dgm:cxn modelId="{2B3B6B78-6AD0-4875-8261-BB44E9ABE68F}" type="presOf" srcId="{A5724F31-A125-4646-BAE0-4C02A30FB614}" destId="{D1EAC45D-43FA-42C6-8F6D-DC8A3224CC88}" srcOrd="0" destOrd="0" presId="urn:microsoft.com/office/officeart/2005/8/layout/hProcess9"/>
    <dgm:cxn modelId="{896EF098-57C5-440F-B16A-BC19B470827F}" srcId="{0676BEDA-CAAA-4875-AC19-8F416AA88ED5}" destId="{916087B7-10F5-467D-902A-00857D954EFE}" srcOrd="1" destOrd="0" parTransId="{032D93AC-11D1-40E7-B55D-F1F37B2CDF7D}" sibTransId="{4A0EC3A8-B7F1-41A9-8EC2-1C13FBAFCFFB}"/>
    <dgm:cxn modelId="{4EC0C2FE-FAE4-444B-821D-CD23D1F248F4}" type="presOf" srcId="{87D31A6D-7A31-46F0-B708-7CE745509A14}" destId="{7110132B-96D0-4909-9BBB-A0B5DC400129}" srcOrd="0" destOrd="0" presId="urn:microsoft.com/office/officeart/2005/8/layout/hProcess9"/>
    <dgm:cxn modelId="{6452A25D-2685-4B58-B1B0-A50FEA21BDC1}" type="presParOf" srcId="{37D2CF7F-EED9-4B08-8C90-6CE31AB29C76}" destId="{6EDFEDE9-D4DA-42F1-8BE1-2E31DDAF4235}" srcOrd="0" destOrd="0" presId="urn:microsoft.com/office/officeart/2005/8/layout/hProcess9"/>
    <dgm:cxn modelId="{C7AD9796-87A0-4D95-926F-34DF148D2A74}" type="presParOf" srcId="{37D2CF7F-EED9-4B08-8C90-6CE31AB29C76}" destId="{3D3E67A9-F977-4644-80C5-06596DEC5EC6}" srcOrd="1" destOrd="0" presId="urn:microsoft.com/office/officeart/2005/8/layout/hProcess9"/>
    <dgm:cxn modelId="{20D5DD27-DBE4-45FB-B63D-2B650AD720DC}" type="presParOf" srcId="{3D3E67A9-F977-4644-80C5-06596DEC5EC6}" destId="{7110132B-96D0-4909-9BBB-A0B5DC400129}" srcOrd="0" destOrd="0" presId="urn:microsoft.com/office/officeart/2005/8/layout/hProcess9"/>
    <dgm:cxn modelId="{B5E93F4E-BE5A-4F39-827E-E59CC8B24CDB}" type="presParOf" srcId="{3D3E67A9-F977-4644-80C5-06596DEC5EC6}" destId="{4284F63D-8637-40AD-A1E7-6B6F7E054941}" srcOrd="1" destOrd="0" presId="urn:microsoft.com/office/officeart/2005/8/layout/hProcess9"/>
    <dgm:cxn modelId="{90EA9099-2EA0-41E0-9455-7973BC0A3B7F}" type="presParOf" srcId="{3D3E67A9-F977-4644-80C5-06596DEC5EC6}" destId="{56B13FBE-F3C0-4887-97E8-B6565B0E0E26}" srcOrd="2" destOrd="0" presId="urn:microsoft.com/office/officeart/2005/8/layout/hProcess9"/>
    <dgm:cxn modelId="{196DA21B-746D-4741-909A-30856684EB6C}" type="presParOf" srcId="{3D3E67A9-F977-4644-80C5-06596DEC5EC6}" destId="{E7CE8862-98D2-415E-B88A-89385C9A3ADA}" srcOrd="3" destOrd="0" presId="urn:microsoft.com/office/officeart/2005/8/layout/hProcess9"/>
    <dgm:cxn modelId="{71B0852F-3EC4-4A97-A2B4-3167F4DC9232}" type="presParOf" srcId="{3D3E67A9-F977-4644-80C5-06596DEC5EC6}" destId="{D1EAC45D-43FA-42C6-8F6D-DC8A3224CC88}"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C921BD77-DA99-4EA8-9C67-D0211017C3A7}" type="doc">
      <dgm:prSet loTypeId="urn:microsoft.com/office/officeart/2005/8/layout/hProcess11" loCatId="process" qsTypeId="urn:microsoft.com/office/officeart/2005/8/quickstyle/simple1" qsCatId="simple" csTypeId="urn:microsoft.com/office/officeart/2005/8/colors/accent1_2" csCatId="accent1" phldr="1"/>
      <dgm:spPr/>
      <dgm:t>
        <a:bodyPr/>
        <a:lstStyle/>
        <a:p>
          <a:endParaRPr lang="en-US"/>
        </a:p>
      </dgm:t>
    </dgm:pt>
    <dgm:pt modelId="{F377D7E0-EF26-41A6-926C-C48E827FCF46}">
      <dgm:prSet/>
      <dgm:spPr/>
      <dgm:t>
        <a:bodyPr/>
        <a:lstStyle/>
        <a:p>
          <a:r>
            <a:rPr lang="en-US" dirty="0"/>
            <a:t>Wear gloves when handling hazardous materials or chemicals</a:t>
          </a:r>
        </a:p>
      </dgm:t>
    </dgm:pt>
    <dgm:pt modelId="{03A3FB48-D988-4DA6-9868-BFB3C6D6BC38}" type="parTrans" cxnId="{78B09C05-8A5E-4D4B-82D3-AA368D13DCC5}">
      <dgm:prSet/>
      <dgm:spPr/>
      <dgm:t>
        <a:bodyPr/>
        <a:lstStyle/>
        <a:p>
          <a:endParaRPr lang="en-US"/>
        </a:p>
      </dgm:t>
    </dgm:pt>
    <dgm:pt modelId="{D225EBA4-DF5D-4224-B358-F53706C3C1A3}" type="sibTrans" cxnId="{78B09C05-8A5E-4D4B-82D3-AA368D13DCC5}">
      <dgm:prSet/>
      <dgm:spPr/>
      <dgm:t>
        <a:bodyPr/>
        <a:lstStyle/>
        <a:p>
          <a:endParaRPr lang="en-US"/>
        </a:p>
      </dgm:t>
    </dgm:pt>
    <dgm:pt modelId="{7CE2C241-2C43-4C40-A631-1FFACA5D87B9}">
      <dgm:prSet/>
      <dgm:spPr/>
      <dgm:t>
        <a:bodyPr/>
        <a:lstStyle/>
        <a:p>
          <a:r>
            <a:rPr lang="en-US" dirty="0"/>
            <a:t>Gloves help prevent chafing, burns, cuts, dermatitis, and chemical sensitization</a:t>
          </a:r>
        </a:p>
      </dgm:t>
    </dgm:pt>
    <dgm:pt modelId="{B0A95B0D-6722-4112-A6FD-7D98F6EE4BA8}" type="parTrans" cxnId="{C0294D9C-7954-47DC-8536-6E25F5080D83}">
      <dgm:prSet/>
      <dgm:spPr/>
      <dgm:t>
        <a:bodyPr/>
        <a:lstStyle/>
        <a:p>
          <a:endParaRPr lang="en-US"/>
        </a:p>
      </dgm:t>
    </dgm:pt>
    <dgm:pt modelId="{18F65543-4386-4D17-BA11-675F07D2347E}" type="sibTrans" cxnId="{C0294D9C-7954-47DC-8536-6E25F5080D83}">
      <dgm:prSet/>
      <dgm:spPr/>
      <dgm:t>
        <a:bodyPr/>
        <a:lstStyle/>
        <a:p>
          <a:endParaRPr lang="en-US"/>
        </a:p>
      </dgm:t>
    </dgm:pt>
    <dgm:pt modelId="{00B4AC88-4871-4458-A58D-C96A8AB8D400}">
      <dgm:prSet/>
      <dgm:spPr/>
      <dgm:t>
        <a:bodyPr/>
        <a:lstStyle/>
        <a:p>
          <a:r>
            <a:rPr lang="en-US" dirty="0"/>
            <a:t>Select appropriate gloves based on compatibility with materials and breakthrough characteristics</a:t>
          </a:r>
        </a:p>
      </dgm:t>
    </dgm:pt>
    <dgm:pt modelId="{830E19D8-D508-43B6-9AD8-CDC97775B4D3}" type="parTrans" cxnId="{25E44098-0F34-40F8-8A2B-BD80F1EB680E}">
      <dgm:prSet/>
      <dgm:spPr/>
      <dgm:t>
        <a:bodyPr/>
        <a:lstStyle/>
        <a:p>
          <a:endParaRPr lang="en-US"/>
        </a:p>
      </dgm:t>
    </dgm:pt>
    <dgm:pt modelId="{B31F70BC-978B-4926-8D00-379842863DE6}" type="sibTrans" cxnId="{25E44098-0F34-40F8-8A2B-BD80F1EB680E}">
      <dgm:prSet/>
      <dgm:spPr/>
      <dgm:t>
        <a:bodyPr/>
        <a:lstStyle/>
        <a:p>
          <a:endParaRPr lang="en-US"/>
        </a:p>
      </dgm:t>
    </dgm:pt>
    <dgm:pt modelId="{5FC247BD-74ED-4289-A579-A0456384A85C}">
      <dgm:prSet/>
      <dgm:spPr/>
      <dgm:t>
        <a:bodyPr/>
        <a:lstStyle/>
        <a:p>
          <a:r>
            <a:rPr lang="en-US" dirty="0"/>
            <a:t>Latex allergies can develop</a:t>
          </a:r>
        </a:p>
      </dgm:t>
    </dgm:pt>
    <dgm:pt modelId="{19575B24-2094-46A1-972B-3A944CFBFC73}" type="parTrans" cxnId="{EE018CEA-7E64-45A1-A777-9FA147778859}">
      <dgm:prSet/>
      <dgm:spPr/>
      <dgm:t>
        <a:bodyPr/>
        <a:lstStyle/>
        <a:p>
          <a:endParaRPr lang="en-US"/>
        </a:p>
      </dgm:t>
    </dgm:pt>
    <dgm:pt modelId="{6993CFC4-5557-47B2-8AA3-E52C3BB222A5}" type="sibTrans" cxnId="{EE018CEA-7E64-45A1-A777-9FA147778859}">
      <dgm:prSet/>
      <dgm:spPr/>
      <dgm:t>
        <a:bodyPr/>
        <a:lstStyle/>
        <a:p>
          <a:endParaRPr lang="en-US"/>
        </a:p>
      </dgm:t>
    </dgm:pt>
    <dgm:pt modelId="{6FA893A3-D872-41E0-9101-DD82BD87A378}">
      <dgm:prSet custT="1"/>
      <dgm:spPr/>
      <dgm:t>
        <a:bodyPr/>
        <a:lstStyle/>
        <a:p>
          <a:r>
            <a:rPr lang="en-US" sz="1300" b="0" dirty="0"/>
            <a:t>ALWAYS!</a:t>
          </a:r>
        </a:p>
      </dgm:t>
    </dgm:pt>
    <dgm:pt modelId="{315C828A-3842-43C1-A0A4-08F6178F1DCD}" type="parTrans" cxnId="{355679F3-D857-4957-AA6D-F944C2EF42AA}">
      <dgm:prSet/>
      <dgm:spPr/>
      <dgm:t>
        <a:bodyPr/>
        <a:lstStyle/>
        <a:p>
          <a:endParaRPr lang="en-US"/>
        </a:p>
      </dgm:t>
    </dgm:pt>
    <dgm:pt modelId="{780D5AA8-882F-4F0D-BD5B-933144EC5BF1}" type="sibTrans" cxnId="{355679F3-D857-4957-AA6D-F944C2EF42AA}">
      <dgm:prSet/>
      <dgm:spPr/>
      <dgm:t>
        <a:bodyPr/>
        <a:lstStyle/>
        <a:p>
          <a:endParaRPr lang="en-US"/>
        </a:p>
      </dgm:t>
    </dgm:pt>
    <dgm:pt modelId="{5C0DB4D7-BD0D-4836-BB29-6D8C8E15EE8F}">
      <dgm:prSet custT="1"/>
      <dgm:spPr/>
      <dgm:t>
        <a:bodyPr/>
        <a:lstStyle/>
        <a:p>
          <a:r>
            <a:rPr lang="en-US" sz="1300" dirty="0"/>
            <a:t>Inspect for holes or damage prior to use</a:t>
          </a:r>
        </a:p>
      </dgm:t>
    </dgm:pt>
    <dgm:pt modelId="{3AD583B7-176F-4955-ABFC-15714C028AC6}" type="parTrans" cxnId="{21A1B073-8D03-40D6-8426-D855864C2B6D}">
      <dgm:prSet/>
      <dgm:spPr/>
      <dgm:t>
        <a:bodyPr/>
        <a:lstStyle/>
        <a:p>
          <a:endParaRPr lang="en-US"/>
        </a:p>
      </dgm:t>
    </dgm:pt>
    <dgm:pt modelId="{DF969AC5-52BC-40B2-B60C-CB5B8724DEDD}" type="sibTrans" cxnId="{21A1B073-8D03-40D6-8426-D855864C2B6D}">
      <dgm:prSet/>
      <dgm:spPr/>
      <dgm:t>
        <a:bodyPr/>
        <a:lstStyle/>
        <a:p>
          <a:endParaRPr lang="en-US"/>
        </a:p>
      </dgm:t>
    </dgm:pt>
    <dgm:pt modelId="{A354D8B1-E4D5-4946-994E-32B9A15BFF1A}">
      <dgm:prSet custT="1"/>
      <dgm:spPr/>
      <dgm:t>
        <a:bodyPr/>
        <a:lstStyle/>
        <a:p>
          <a:r>
            <a:rPr lang="en-US" sz="1300" dirty="0"/>
            <a:t>Wash prior to removing</a:t>
          </a:r>
        </a:p>
      </dgm:t>
    </dgm:pt>
    <dgm:pt modelId="{1E3C7AFC-BD4C-46EB-9F54-1953E2ADA5F8}" type="parTrans" cxnId="{B871F329-88C0-4BE8-A8FD-561161F4AC81}">
      <dgm:prSet/>
      <dgm:spPr/>
      <dgm:t>
        <a:bodyPr/>
        <a:lstStyle/>
        <a:p>
          <a:endParaRPr lang="en-US"/>
        </a:p>
      </dgm:t>
    </dgm:pt>
    <dgm:pt modelId="{FC007974-A159-4340-AF6F-A4F9B07010D9}" type="sibTrans" cxnId="{B871F329-88C0-4BE8-A8FD-561161F4AC81}">
      <dgm:prSet/>
      <dgm:spPr/>
      <dgm:t>
        <a:bodyPr/>
        <a:lstStyle/>
        <a:p>
          <a:endParaRPr lang="en-US"/>
        </a:p>
      </dgm:t>
    </dgm:pt>
    <dgm:pt modelId="{01F62BF1-6027-4B45-A1B9-11CCD308EAC6}">
      <dgm:prSet custT="1"/>
      <dgm:spPr/>
      <dgm:t>
        <a:bodyPr/>
        <a:lstStyle/>
        <a:p>
          <a:r>
            <a:rPr lang="en-US" sz="1300" dirty="0"/>
            <a:t>Remove before leaving work area</a:t>
          </a:r>
        </a:p>
      </dgm:t>
    </dgm:pt>
    <dgm:pt modelId="{5493CFB5-6FC1-40D9-8CB9-51F9EBE83C87}" type="parTrans" cxnId="{AA74F8A9-B5E5-46F3-8A81-0821A362D8AA}">
      <dgm:prSet/>
      <dgm:spPr/>
      <dgm:t>
        <a:bodyPr/>
        <a:lstStyle/>
        <a:p>
          <a:endParaRPr lang="en-US"/>
        </a:p>
      </dgm:t>
    </dgm:pt>
    <dgm:pt modelId="{722DB654-6C7E-4D0D-BCF2-3CD412F90B41}" type="sibTrans" cxnId="{AA74F8A9-B5E5-46F3-8A81-0821A362D8AA}">
      <dgm:prSet/>
      <dgm:spPr/>
      <dgm:t>
        <a:bodyPr/>
        <a:lstStyle/>
        <a:p>
          <a:endParaRPr lang="en-US"/>
        </a:p>
      </dgm:t>
    </dgm:pt>
    <dgm:pt modelId="{A388551C-17C0-4011-A2CF-4A623400B050}" type="pres">
      <dgm:prSet presAssocID="{C921BD77-DA99-4EA8-9C67-D0211017C3A7}" presName="Name0" presStyleCnt="0">
        <dgm:presLayoutVars>
          <dgm:dir/>
          <dgm:resizeHandles val="exact"/>
        </dgm:presLayoutVars>
      </dgm:prSet>
      <dgm:spPr/>
    </dgm:pt>
    <dgm:pt modelId="{31E0710A-C9D5-42E4-BAFF-9641C58A151C}" type="pres">
      <dgm:prSet presAssocID="{C921BD77-DA99-4EA8-9C67-D0211017C3A7}" presName="arrow" presStyleLbl="bgShp" presStyleIdx="0" presStyleCnt="1"/>
      <dgm:spPr>
        <a:solidFill>
          <a:srgbClr val="002060"/>
        </a:solidFill>
      </dgm:spPr>
    </dgm:pt>
    <dgm:pt modelId="{E3DF44C7-DA07-4207-868B-27F7E9782FAA}" type="pres">
      <dgm:prSet presAssocID="{C921BD77-DA99-4EA8-9C67-D0211017C3A7}" presName="points" presStyleCnt="0"/>
      <dgm:spPr/>
    </dgm:pt>
    <dgm:pt modelId="{6E5DE803-9B10-4205-AFF4-91B816AC9490}" type="pres">
      <dgm:prSet presAssocID="{F377D7E0-EF26-41A6-926C-C48E827FCF46}" presName="compositeA" presStyleCnt="0"/>
      <dgm:spPr/>
    </dgm:pt>
    <dgm:pt modelId="{FE974BB4-3181-4927-BC1C-9727842846FA}" type="pres">
      <dgm:prSet presAssocID="{F377D7E0-EF26-41A6-926C-C48E827FCF46}" presName="textA" presStyleLbl="revTx" presStyleIdx="0" presStyleCnt="5">
        <dgm:presLayoutVars>
          <dgm:bulletEnabled val="1"/>
        </dgm:presLayoutVars>
      </dgm:prSet>
      <dgm:spPr/>
    </dgm:pt>
    <dgm:pt modelId="{0E92963A-9A5C-4F25-9024-F5A08E20DAEE}" type="pres">
      <dgm:prSet presAssocID="{F377D7E0-EF26-41A6-926C-C48E827FCF46}" presName="circleA" presStyleLbl="node1" presStyleIdx="0" presStyleCnt="5"/>
      <dgm:spPr>
        <a:solidFill>
          <a:srgbClr val="0070C0"/>
        </a:solidFill>
      </dgm:spPr>
    </dgm:pt>
    <dgm:pt modelId="{7723B1ED-EF81-44CD-8CF3-B157928D85BD}" type="pres">
      <dgm:prSet presAssocID="{F377D7E0-EF26-41A6-926C-C48E827FCF46}" presName="spaceA" presStyleCnt="0"/>
      <dgm:spPr/>
    </dgm:pt>
    <dgm:pt modelId="{145BFD39-971C-4B24-BA55-DB997263D64A}" type="pres">
      <dgm:prSet presAssocID="{D225EBA4-DF5D-4224-B358-F53706C3C1A3}" presName="space" presStyleCnt="0"/>
      <dgm:spPr/>
    </dgm:pt>
    <dgm:pt modelId="{48C0F4F2-AA62-4F0E-BB3B-3444BBB2E95D}" type="pres">
      <dgm:prSet presAssocID="{7CE2C241-2C43-4C40-A631-1FFACA5D87B9}" presName="compositeB" presStyleCnt="0"/>
      <dgm:spPr/>
    </dgm:pt>
    <dgm:pt modelId="{E7F872FE-E761-493B-84CA-706B1EE7953D}" type="pres">
      <dgm:prSet presAssocID="{7CE2C241-2C43-4C40-A631-1FFACA5D87B9}" presName="textB" presStyleLbl="revTx" presStyleIdx="1" presStyleCnt="5">
        <dgm:presLayoutVars>
          <dgm:bulletEnabled val="1"/>
        </dgm:presLayoutVars>
      </dgm:prSet>
      <dgm:spPr/>
    </dgm:pt>
    <dgm:pt modelId="{9723E886-454B-4629-BC49-7FBAAB6CE85D}" type="pres">
      <dgm:prSet presAssocID="{7CE2C241-2C43-4C40-A631-1FFACA5D87B9}" presName="circleB" presStyleLbl="node1" presStyleIdx="1" presStyleCnt="5"/>
      <dgm:spPr>
        <a:solidFill>
          <a:srgbClr val="0070C0"/>
        </a:solidFill>
      </dgm:spPr>
    </dgm:pt>
    <dgm:pt modelId="{DE2C2F19-27D1-45FE-A1BD-A10A684CD90F}" type="pres">
      <dgm:prSet presAssocID="{7CE2C241-2C43-4C40-A631-1FFACA5D87B9}" presName="spaceB" presStyleCnt="0"/>
      <dgm:spPr/>
    </dgm:pt>
    <dgm:pt modelId="{BF4B1714-35E4-42DD-93BA-BC0F1984DDAB}" type="pres">
      <dgm:prSet presAssocID="{18F65543-4386-4D17-BA11-675F07D2347E}" presName="space" presStyleCnt="0"/>
      <dgm:spPr/>
    </dgm:pt>
    <dgm:pt modelId="{580D6152-AB9C-46F2-906B-4B9BB672C8EA}" type="pres">
      <dgm:prSet presAssocID="{00B4AC88-4871-4458-A58D-C96A8AB8D400}" presName="compositeA" presStyleCnt="0"/>
      <dgm:spPr/>
    </dgm:pt>
    <dgm:pt modelId="{5C3DE621-252E-4F9F-85EC-16270EC0D575}" type="pres">
      <dgm:prSet presAssocID="{00B4AC88-4871-4458-A58D-C96A8AB8D400}" presName="textA" presStyleLbl="revTx" presStyleIdx="2" presStyleCnt="5">
        <dgm:presLayoutVars>
          <dgm:bulletEnabled val="1"/>
        </dgm:presLayoutVars>
      </dgm:prSet>
      <dgm:spPr/>
    </dgm:pt>
    <dgm:pt modelId="{5327A88C-0B28-41B4-9A41-16D5F07356A4}" type="pres">
      <dgm:prSet presAssocID="{00B4AC88-4871-4458-A58D-C96A8AB8D400}" presName="circleA" presStyleLbl="node1" presStyleIdx="2" presStyleCnt="5"/>
      <dgm:spPr>
        <a:solidFill>
          <a:srgbClr val="0070C0"/>
        </a:solidFill>
      </dgm:spPr>
    </dgm:pt>
    <dgm:pt modelId="{6A420995-D030-4C7E-9DD4-309E5B290B41}" type="pres">
      <dgm:prSet presAssocID="{00B4AC88-4871-4458-A58D-C96A8AB8D400}" presName="spaceA" presStyleCnt="0"/>
      <dgm:spPr/>
    </dgm:pt>
    <dgm:pt modelId="{39D8A253-2470-4C3E-94E2-E26742C6FF5D}" type="pres">
      <dgm:prSet presAssocID="{B31F70BC-978B-4926-8D00-379842863DE6}" presName="space" presStyleCnt="0"/>
      <dgm:spPr/>
    </dgm:pt>
    <dgm:pt modelId="{E65B2671-E46F-42E6-BEE1-76D26D74AE7D}" type="pres">
      <dgm:prSet presAssocID="{5FC247BD-74ED-4289-A579-A0456384A85C}" presName="compositeB" presStyleCnt="0"/>
      <dgm:spPr/>
    </dgm:pt>
    <dgm:pt modelId="{474C7551-3B0E-424E-BA8D-B66664C2ABD6}" type="pres">
      <dgm:prSet presAssocID="{5FC247BD-74ED-4289-A579-A0456384A85C}" presName="textB" presStyleLbl="revTx" presStyleIdx="3" presStyleCnt="5">
        <dgm:presLayoutVars>
          <dgm:bulletEnabled val="1"/>
        </dgm:presLayoutVars>
      </dgm:prSet>
      <dgm:spPr/>
    </dgm:pt>
    <dgm:pt modelId="{3862DF01-B9A6-4B16-B977-372E3E9C3A56}" type="pres">
      <dgm:prSet presAssocID="{5FC247BD-74ED-4289-A579-A0456384A85C}" presName="circleB" presStyleLbl="node1" presStyleIdx="3" presStyleCnt="5"/>
      <dgm:spPr>
        <a:solidFill>
          <a:srgbClr val="0070C0"/>
        </a:solidFill>
      </dgm:spPr>
    </dgm:pt>
    <dgm:pt modelId="{7082C4B3-3893-4169-8796-16B22BB5B741}" type="pres">
      <dgm:prSet presAssocID="{5FC247BD-74ED-4289-A579-A0456384A85C}" presName="spaceB" presStyleCnt="0"/>
      <dgm:spPr/>
    </dgm:pt>
    <dgm:pt modelId="{DE43B171-90F0-447F-AAD4-246800A95919}" type="pres">
      <dgm:prSet presAssocID="{6993CFC4-5557-47B2-8AA3-E52C3BB222A5}" presName="space" presStyleCnt="0"/>
      <dgm:spPr/>
    </dgm:pt>
    <dgm:pt modelId="{E8BF23D3-A1D4-4AA7-80D0-9DECC7C543C0}" type="pres">
      <dgm:prSet presAssocID="{6FA893A3-D872-41E0-9101-DD82BD87A378}" presName="compositeA" presStyleCnt="0"/>
      <dgm:spPr/>
    </dgm:pt>
    <dgm:pt modelId="{25FE8FBE-E39D-44EC-90F3-F5B950D4643E}" type="pres">
      <dgm:prSet presAssocID="{6FA893A3-D872-41E0-9101-DD82BD87A378}" presName="textA" presStyleLbl="revTx" presStyleIdx="4" presStyleCnt="5" custScaleX="134977">
        <dgm:presLayoutVars>
          <dgm:bulletEnabled val="1"/>
        </dgm:presLayoutVars>
      </dgm:prSet>
      <dgm:spPr/>
    </dgm:pt>
    <dgm:pt modelId="{D8C29C3E-51AF-4E08-8243-1452AECE3281}" type="pres">
      <dgm:prSet presAssocID="{6FA893A3-D872-41E0-9101-DD82BD87A378}" presName="circleA" presStyleLbl="node1" presStyleIdx="4" presStyleCnt="5"/>
      <dgm:spPr>
        <a:solidFill>
          <a:srgbClr val="0070C0"/>
        </a:solidFill>
      </dgm:spPr>
    </dgm:pt>
    <dgm:pt modelId="{A96586B2-A165-4FC4-AA65-7BDAF5871C7E}" type="pres">
      <dgm:prSet presAssocID="{6FA893A3-D872-41E0-9101-DD82BD87A378}" presName="spaceA" presStyleCnt="0"/>
      <dgm:spPr/>
    </dgm:pt>
  </dgm:ptLst>
  <dgm:cxnLst>
    <dgm:cxn modelId="{78B09C05-8A5E-4D4B-82D3-AA368D13DCC5}" srcId="{C921BD77-DA99-4EA8-9C67-D0211017C3A7}" destId="{F377D7E0-EF26-41A6-926C-C48E827FCF46}" srcOrd="0" destOrd="0" parTransId="{03A3FB48-D988-4DA6-9868-BFB3C6D6BC38}" sibTransId="{D225EBA4-DF5D-4224-B358-F53706C3C1A3}"/>
    <dgm:cxn modelId="{D346001D-D0D7-4D5E-8D34-5B97196C3FC4}" type="presOf" srcId="{01F62BF1-6027-4B45-A1B9-11CCD308EAC6}" destId="{25FE8FBE-E39D-44EC-90F3-F5B950D4643E}" srcOrd="0" destOrd="3" presId="urn:microsoft.com/office/officeart/2005/8/layout/hProcess11"/>
    <dgm:cxn modelId="{B871F329-88C0-4BE8-A8FD-561161F4AC81}" srcId="{6FA893A3-D872-41E0-9101-DD82BD87A378}" destId="{A354D8B1-E4D5-4946-994E-32B9A15BFF1A}" srcOrd="1" destOrd="0" parTransId="{1E3C7AFC-BD4C-46EB-9F54-1953E2ADA5F8}" sibTransId="{FC007974-A159-4340-AF6F-A4F9B07010D9}"/>
    <dgm:cxn modelId="{3CB45E32-1FEA-4EE7-9205-F181D4436E9B}" type="presOf" srcId="{00B4AC88-4871-4458-A58D-C96A8AB8D400}" destId="{5C3DE621-252E-4F9F-85EC-16270EC0D575}" srcOrd="0" destOrd="0" presId="urn:microsoft.com/office/officeart/2005/8/layout/hProcess11"/>
    <dgm:cxn modelId="{E427123B-D703-4F86-BF45-4B75AE0977B7}" type="presOf" srcId="{5C0DB4D7-BD0D-4836-BB29-6D8C8E15EE8F}" destId="{25FE8FBE-E39D-44EC-90F3-F5B950D4643E}" srcOrd="0" destOrd="1" presId="urn:microsoft.com/office/officeart/2005/8/layout/hProcess11"/>
    <dgm:cxn modelId="{921E704E-D16C-4DCA-B8B9-AABEB719450C}" type="presOf" srcId="{7CE2C241-2C43-4C40-A631-1FFACA5D87B9}" destId="{E7F872FE-E761-493B-84CA-706B1EE7953D}" srcOrd="0" destOrd="0" presId="urn:microsoft.com/office/officeart/2005/8/layout/hProcess11"/>
    <dgm:cxn modelId="{21A1B073-8D03-40D6-8426-D855864C2B6D}" srcId="{6FA893A3-D872-41E0-9101-DD82BD87A378}" destId="{5C0DB4D7-BD0D-4836-BB29-6D8C8E15EE8F}" srcOrd="0" destOrd="0" parTransId="{3AD583B7-176F-4955-ABFC-15714C028AC6}" sibTransId="{DF969AC5-52BC-40B2-B60C-CB5B8724DEDD}"/>
    <dgm:cxn modelId="{25E44098-0F34-40F8-8A2B-BD80F1EB680E}" srcId="{C921BD77-DA99-4EA8-9C67-D0211017C3A7}" destId="{00B4AC88-4871-4458-A58D-C96A8AB8D400}" srcOrd="2" destOrd="0" parTransId="{830E19D8-D508-43B6-9AD8-CDC97775B4D3}" sibTransId="{B31F70BC-978B-4926-8D00-379842863DE6}"/>
    <dgm:cxn modelId="{C0294D9C-7954-47DC-8536-6E25F5080D83}" srcId="{C921BD77-DA99-4EA8-9C67-D0211017C3A7}" destId="{7CE2C241-2C43-4C40-A631-1FFACA5D87B9}" srcOrd="1" destOrd="0" parTransId="{B0A95B0D-6722-4112-A6FD-7D98F6EE4BA8}" sibTransId="{18F65543-4386-4D17-BA11-675F07D2347E}"/>
    <dgm:cxn modelId="{5D93D8A4-D963-40C1-AEE7-510D17C29559}" type="presOf" srcId="{5FC247BD-74ED-4289-A579-A0456384A85C}" destId="{474C7551-3B0E-424E-BA8D-B66664C2ABD6}" srcOrd="0" destOrd="0" presId="urn:microsoft.com/office/officeart/2005/8/layout/hProcess11"/>
    <dgm:cxn modelId="{82B478A6-A614-40FF-B5FC-E28FF56BCDD1}" type="presOf" srcId="{6FA893A3-D872-41E0-9101-DD82BD87A378}" destId="{25FE8FBE-E39D-44EC-90F3-F5B950D4643E}" srcOrd="0" destOrd="0" presId="urn:microsoft.com/office/officeart/2005/8/layout/hProcess11"/>
    <dgm:cxn modelId="{AA74F8A9-B5E5-46F3-8A81-0821A362D8AA}" srcId="{6FA893A3-D872-41E0-9101-DD82BD87A378}" destId="{01F62BF1-6027-4B45-A1B9-11CCD308EAC6}" srcOrd="2" destOrd="0" parTransId="{5493CFB5-6FC1-40D9-8CB9-51F9EBE83C87}" sibTransId="{722DB654-6C7E-4D0D-BCF2-3CD412F90B41}"/>
    <dgm:cxn modelId="{75CDD4CC-0FCD-41C8-BB26-60A2EDC81C84}" type="presOf" srcId="{F377D7E0-EF26-41A6-926C-C48E827FCF46}" destId="{FE974BB4-3181-4927-BC1C-9727842846FA}" srcOrd="0" destOrd="0" presId="urn:microsoft.com/office/officeart/2005/8/layout/hProcess11"/>
    <dgm:cxn modelId="{985F85DF-351C-48E4-8048-F52DECAA620A}" type="presOf" srcId="{C921BD77-DA99-4EA8-9C67-D0211017C3A7}" destId="{A388551C-17C0-4011-A2CF-4A623400B050}" srcOrd="0" destOrd="0" presId="urn:microsoft.com/office/officeart/2005/8/layout/hProcess11"/>
    <dgm:cxn modelId="{EE018CEA-7E64-45A1-A777-9FA147778859}" srcId="{C921BD77-DA99-4EA8-9C67-D0211017C3A7}" destId="{5FC247BD-74ED-4289-A579-A0456384A85C}" srcOrd="3" destOrd="0" parTransId="{19575B24-2094-46A1-972B-3A944CFBFC73}" sibTransId="{6993CFC4-5557-47B2-8AA3-E52C3BB222A5}"/>
    <dgm:cxn modelId="{4C48C1EE-C61A-431F-A691-D54B956D6DB1}" type="presOf" srcId="{A354D8B1-E4D5-4946-994E-32B9A15BFF1A}" destId="{25FE8FBE-E39D-44EC-90F3-F5B950D4643E}" srcOrd="0" destOrd="2" presId="urn:microsoft.com/office/officeart/2005/8/layout/hProcess11"/>
    <dgm:cxn modelId="{355679F3-D857-4957-AA6D-F944C2EF42AA}" srcId="{C921BD77-DA99-4EA8-9C67-D0211017C3A7}" destId="{6FA893A3-D872-41E0-9101-DD82BD87A378}" srcOrd="4" destOrd="0" parTransId="{315C828A-3842-43C1-A0A4-08F6178F1DCD}" sibTransId="{780D5AA8-882F-4F0D-BD5B-933144EC5BF1}"/>
    <dgm:cxn modelId="{36B8917B-12B1-4B01-AF7D-F5120CC24EB5}" type="presParOf" srcId="{A388551C-17C0-4011-A2CF-4A623400B050}" destId="{31E0710A-C9D5-42E4-BAFF-9641C58A151C}" srcOrd="0" destOrd="0" presId="urn:microsoft.com/office/officeart/2005/8/layout/hProcess11"/>
    <dgm:cxn modelId="{BD53B4DF-4BF0-4A4C-AC5A-88D5FCA1C0E0}" type="presParOf" srcId="{A388551C-17C0-4011-A2CF-4A623400B050}" destId="{E3DF44C7-DA07-4207-868B-27F7E9782FAA}" srcOrd="1" destOrd="0" presId="urn:microsoft.com/office/officeart/2005/8/layout/hProcess11"/>
    <dgm:cxn modelId="{2A2BA8C6-761D-41E3-86B1-64F0E700704F}" type="presParOf" srcId="{E3DF44C7-DA07-4207-868B-27F7E9782FAA}" destId="{6E5DE803-9B10-4205-AFF4-91B816AC9490}" srcOrd="0" destOrd="0" presId="urn:microsoft.com/office/officeart/2005/8/layout/hProcess11"/>
    <dgm:cxn modelId="{8DABECF4-4169-4A92-A672-6A8F0EB9E6CA}" type="presParOf" srcId="{6E5DE803-9B10-4205-AFF4-91B816AC9490}" destId="{FE974BB4-3181-4927-BC1C-9727842846FA}" srcOrd="0" destOrd="0" presId="urn:microsoft.com/office/officeart/2005/8/layout/hProcess11"/>
    <dgm:cxn modelId="{E0A5DE63-866B-4FCD-9B82-254961871FDD}" type="presParOf" srcId="{6E5DE803-9B10-4205-AFF4-91B816AC9490}" destId="{0E92963A-9A5C-4F25-9024-F5A08E20DAEE}" srcOrd="1" destOrd="0" presId="urn:microsoft.com/office/officeart/2005/8/layout/hProcess11"/>
    <dgm:cxn modelId="{FFAB45F6-B38C-4788-AC62-78BD3DE5B31A}" type="presParOf" srcId="{6E5DE803-9B10-4205-AFF4-91B816AC9490}" destId="{7723B1ED-EF81-44CD-8CF3-B157928D85BD}" srcOrd="2" destOrd="0" presId="urn:microsoft.com/office/officeart/2005/8/layout/hProcess11"/>
    <dgm:cxn modelId="{3535967E-77C0-4592-A53F-650132E76EC5}" type="presParOf" srcId="{E3DF44C7-DA07-4207-868B-27F7E9782FAA}" destId="{145BFD39-971C-4B24-BA55-DB997263D64A}" srcOrd="1" destOrd="0" presId="urn:microsoft.com/office/officeart/2005/8/layout/hProcess11"/>
    <dgm:cxn modelId="{5F2CCAE3-1EF8-4683-91C9-2C89B0C2811D}" type="presParOf" srcId="{E3DF44C7-DA07-4207-868B-27F7E9782FAA}" destId="{48C0F4F2-AA62-4F0E-BB3B-3444BBB2E95D}" srcOrd="2" destOrd="0" presId="urn:microsoft.com/office/officeart/2005/8/layout/hProcess11"/>
    <dgm:cxn modelId="{B9DDAB8E-79FD-473D-83E0-D70CAFE9C8A0}" type="presParOf" srcId="{48C0F4F2-AA62-4F0E-BB3B-3444BBB2E95D}" destId="{E7F872FE-E761-493B-84CA-706B1EE7953D}" srcOrd="0" destOrd="0" presId="urn:microsoft.com/office/officeart/2005/8/layout/hProcess11"/>
    <dgm:cxn modelId="{5C21641F-672B-433C-952C-4ADDC6F9D5E6}" type="presParOf" srcId="{48C0F4F2-AA62-4F0E-BB3B-3444BBB2E95D}" destId="{9723E886-454B-4629-BC49-7FBAAB6CE85D}" srcOrd="1" destOrd="0" presId="urn:microsoft.com/office/officeart/2005/8/layout/hProcess11"/>
    <dgm:cxn modelId="{76380FB6-ACE8-4F47-9540-95E47A55981F}" type="presParOf" srcId="{48C0F4F2-AA62-4F0E-BB3B-3444BBB2E95D}" destId="{DE2C2F19-27D1-45FE-A1BD-A10A684CD90F}" srcOrd="2" destOrd="0" presId="urn:microsoft.com/office/officeart/2005/8/layout/hProcess11"/>
    <dgm:cxn modelId="{91BC95D4-E900-44F4-9A75-9F3C792AA310}" type="presParOf" srcId="{E3DF44C7-DA07-4207-868B-27F7E9782FAA}" destId="{BF4B1714-35E4-42DD-93BA-BC0F1984DDAB}" srcOrd="3" destOrd="0" presId="urn:microsoft.com/office/officeart/2005/8/layout/hProcess11"/>
    <dgm:cxn modelId="{4D403A93-18CD-4B70-8A0D-AF8B4ADD7881}" type="presParOf" srcId="{E3DF44C7-DA07-4207-868B-27F7E9782FAA}" destId="{580D6152-AB9C-46F2-906B-4B9BB672C8EA}" srcOrd="4" destOrd="0" presId="urn:microsoft.com/office/officeart/2005/8/layout/hProcess11"/>
    <dgm:cxn modelId="{D68D20B1-BFA1-4CDB-AAEB-2B286A348948}" type="presParOf" srcId="{580D6152-AB9C-46F2-906B-4B9BB672C8EA}" destId="{5C3DE621-252E-4F9F-85EC-16270EC0D575}" srcOrd="0" destOrd="0" presId="urn:microsoft.com/office/officeart/2005/8/layout/hProcess11"/>
    <dgm:cxn modelId="{797775BC-0FDF-4426-800F-97A4613706D4}" type="presParOf" srcId="{580D6152-AB9C-46F2-906B-4B9BB672C8EA}" destId="{5327A88C-0B28-41B4-9A41-16D5F07356A4}" srcOrd="1" destOrd="0" presId="urn:microsoft.com/office/officeart/2005/8/layout/hProcess11"/>
    <dgm:cxn modelId="{824A8E29-DA64-4CAE-B462-2494602840CD}" type="presParOf" srcId="{580D6152-AB9C-46F2-906B-4B9BB672C8EA}" destId="{6A420995-D030-4C7E-9DD4-309E5B290B41}" srcOrd="2" destOrd="0" presId="urn:microsoft.com/office/officeart/2005/8/layout/hProcess11"/>
    <dgm:cxn modelId="{A1432075-9C9F-4543-B327-9BDBAE202156}" type="presParOf" srcId="{E3DF44C7-DA07-4207-868B-27F7E9782FAA}" destId="{39D8A253-2470-4C3E-94E2-E26742C6FF5D}" srcOrd="5" destOrd="0" presId="urn:microsoft.com/office/officeart/2005/8/layout/hProcess11"/>
    <dgm:cxn modelId="{59403762-4877-4E00-AE1B-3F3941936C93}" type="presParOf" srcId="{E3DF44C7-DA07-4207-868B-27F7E9782FAA}" destId="{E65B2671-E46F-42E6-BEE1-76D26D74AE7D}" srcOrd="6" destOrd="0" presId="urn:microsoft.com/office/officeart/2005/8/layout/hProcess11"/>
    <dgm:cxn modelId="{E71A6477-14DA-4A57-B8F2-BAC868B4210A}" type="presParOf" srcId="{E65B2671-E46F-42E6-BEE1-76D26D74AE7D}" destId="{474C7551-3B0E-424E-BA8D-B66664C2ABD6}" srcOrd="0" destOrd="0" presId="urn:microsoft.com/office/officeart/2005/8/layout/hProcess11"/>
    <dgm:cxn modelId="{F0A2FEEF-D9BF-40CC-896B-C86076916521}" type="presParOf" srcId="{E65B2671-E46F-42E6-BEE1-76D26D74AE7D}" destId="{3862DF01-B9A6-4B16-B977-372E3E9C3A56}" srcOrd="1" destOrd="0" presId="urn:microsoft.com/office/officeart/2005/8/layout/hProcess11"/>
    <dgm:cxn modelId="{40FED1CF-7E6F-4BE7-B601-135274C8B816}" type="presParOf" srcId="{E65B2671-E46F-42E6-BEE1-76D26D74AE7D}" destId="{7082C4B3-3893-4169-8796-16B22BB5B741}" srcOrd="2" destOrd="0" presId="urn:microsoft.com/office/officeart/2005/8/layout/hProcess11"/>
    <dgm:cxn modelId="{1026F66B-E225-4400-9365-640B531131BF}" type="presParOf" srcId="{E3DF44C7-DA07-4207-868B-27F7E9782FAA}" destId="{DE43B171-90F0-447F-AAD4-246800A95919}" srcOrd="7" destOrd="0" presId="urn:microsoft.com/office/officeart/2005/8/layout/hProcess11"/>
    <dgm:cxn modelId="{B71F1A90-A022-470A-98B7-764EC81B5640}" type="presParOf" srcId="{E3DF44C7-DA07-4207-868B-27F7E9782FAA}" destId="{E8BF23D3-A1D4-4AA7-80D0-9DECC7C543C0}" srcOrd="8" destOrd="0" presId="urn:microsoft.com/office/officeart/2005/8/layout/hProcess11"/>
    <dgm:cxn modelId="{CA1B3BAC-330D-49F6-83BD-50EC818D4C06}" type="presParOf" srcId="{E8BF23D3-A1D4-4AA7-80D0-9DECC7C543C0}" destId="{25FE8FBE-E39D-44EC-90F3-F5B950D4643E}" srcOrd="0" destOrd="0" presId="urn:microsoft.com/office/officeart/2005/8/layout/hProcess11"/>
    <dgm:cxn modelId="{F96B4AF7-DED4-4C11-B0EA-4D86F6B958F4}" type="presParOf" srcId="{E8BF23D3-A1D4-4AA7-80D0-9DECC7C543C0}" destId="{D8C29C3E-51AF-4E08-8243-1452AECE3281}" srcOrd="1" destOrd="0" presId="urn:microsoft.com/office/officeart/2005/8/layout/hProcess11"/>
    <dgm:cxn modelId="{59B5F107-412D-4F2C-B127-4D55A351AFA3}" type="presParOf" srcId="{E8BF23D3-A1D4-4AA7-80D0-9DECC7C543C0}" destId="{A96586B2-A165-4FC4-AA65-7BDAF5871C7E}"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C1D1CDF9-8D86-4974-BAB4-FD526B3FB971}"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12343C79-11FF-4C95-91CC-85249CD7956F}">
      <dgm:prSet/>
      <dgm:spPr>
        <a:solidFill>
          <a:srgbClr val="002060"/>
        </a:solidFill>
      </dgm:spPr>
      <dgm:t>
        <a:bodyPr/>
        <a:lstStyle/>
        <a:p>
          <a:r>
            <a:rPr lang="en-US" dirty="0"/>
            <a:t>Earplugs, muffs, and canal caps are used to reduce exposure to noise</a:t>
          </a:r>
        </a:p>
      </dgm:t>
    </dgm:pt>
    <dgm:pt modelId="{49EAA0BC-9139-4215-B8E1-0BA0F1C80780}" type="parTrans" cxnId="{A83678CB-4673-4046-8B83-BD23746179A7}">
      <dgm:prSet/>
      <dgm:spPr/>
      <dgm:t>
        <a:bodyPr/>
        <a:lstStyle/>
        <a:p>
          <a:endParaRPr lang="en-US"/>
        </a:p>
      </dgm:t>
    </dgm:pt>
    <dgm:pt modelId="{0C0A06D3-ADB4-4265-8928-04B8D027D5B9}" type="sibTrans" cxnId="{A83678CB-4673-4046-8B83-BD23746179A7}">
      <dgm:prSet/>
      <dgm:spPr/>
      <dgm:t>
        <a:bodyPr/>
        <a:lstStyle/>
        <a:p>
          <a:endParaRPr lang="en-US"/>
        </a:p>
      </dgm:t>
    </dgm:pt>
    <dgm:pt modelId="{40439C0D-8062-47CB-B551-A2C4567ADE87}">
      <dgm:prSet/>
      <dgm:spPr>
        <a:solidFill>
          <a:srgbClr val="002060"/>
        </a:solidFill>
      </dgm:spPr>
      <dgm:t>
        <a:bodyPr/>
        <a:lstStyle/>
        <a:p>
          <a:r>
            <a:rPr lang="en-US"/>
            <a:t>Eyeglass earpieces reduce the effectiveness of muffs</a:t>
          </a:r>
        </a:p>
      </dgm:t>
    </dgm:pt>
    <dgm:pt modelId="{DF9439FB-1225-4768-B212-447E72DEF955}" type="parTrans" cxnId="{BEA93965-5B72-4686-A564-C51895ED9629}">
      <dgm:prSet/>
      <dgm:spPr/>
      <dgm:t>
        <a:bodyPr/>
        <a:lstStyle/>
        <a:p>
          <a:endParaRPr lang="en-US"/>
        </a:p>
      </dgm:t>
    </dgm:pt>
    <dgm:pt modelId="{AD45E17F-1CDB-49CC-9297-EF37EB4AAA30}" type="sibTrans" cxnId="{BEA93965-5B72-4686-A564-C51895ED9629}">
      <dgm:prSet/>
      <dgm:spPr/>
      <dgm:t>
        <a:bodyPr/>
        <a:lstStyle/>
        <a:p>
          <a:endParaRPr lang="en-US"/>
        </a:p>
      </dgm:t>
    </dgm:pt>
    <dgm:pt modelId="{1BD7915E-BEA9-483F-B327-725A04152027}">
      <dgm:prSet/>
      <dgm:spPr>
        <a:solidFill>
          <a:srgbClr val="002060"/>
        </a:solidFill>
      </dgm:spPr>
      <dgm:t>
        <a:bodyPr/>
        <a:lstStyle/>
        <a:p>
          <a:r>
            <a:rPr lang="en-US"/>
            <a:t>Do not use headphones or ear buds as a substitute for hearing protection as this may accelerate hearing loss</a:t>
          </a:r>
        </a:p>
      </dgm:t>
    </dgm:pt>
    <dgm:pt modelId="{0DC6AB17-0123-4AB5-A9CB-187FDCAC2E56}" type="parTrans" cxnId="{BDEA521E-F9F7-47C3-A616-C41A9B5B77B9}">
      <dgm:prSet/>
      <dgm:spPr/>
      <dgm:t>
        <a:bodyPr/>
        <a:lstStyle/>
        <a:p>
          <a:endParaRPr lang="en-US"/>
        </a:p>
      </dgm:t>
    </dgm:pt>
    <dgm:pt modelId="{64CB13A5-052F-48D4-9274-7DFFC610ECD2}" type="sibTrans" cxnId="{BDEA521E-F9F7-47C3-A616-C41A9B5B77B9}">
      <dgm:prSet/>
      <dgm:spPr/>
      <dgm:t>
        <a:bodyPr/>
        <a:lstStyle/>
        <a:p>
          <a:endParaRPr lang="en-US"/>
        </a:p>
      </dgm:t>
    </dgm:pt>
    <dgm:pt modelId="{69B5D3E0-C4A4-436B-B6EF-12942BEE088A}">
      <dgm:prSet/>
      <dgm:spPr>
        <a:solidFill>
          <a:srgbClr val="002060"/>
        </a:solidFill>
      </dgm:spPr>
      <dgm:t>
        <a:bodyPr/>
        <a:lstStyle/>
        <a:p>
          <a:r>
            <a:rPr lang="en-US" dirty="0"/>
            <a:t>Use double hearing protection (earplugs and muffs) when encountering extremely high decibels or prolonged exposure to noise</a:t>
          </a:r>
        </a:p>
      </dgm:t>
    </dgm:pt>
    <dgm:pt modelId="{202F6BF9-F536-470E-85FC-252D8623DA14}" type="parTrans" cxnId="{2BA41B34-FC04-4C21-ADA8-5683358A83F7}">
      <dgm:prSet/>
      <dgm:spPr/>
      <dgm:t>
        <a:bodyPr/>
        <a:lstStyle/>
        <a:p>
          <a:endParaRPr lang="en-US"/>
        </a:p>
      </dgm:t>
    </dgm:pt>
    <dgm:pt modelId="{3A1FED7F-549D-452D-9A77-119F75E723A7}" type="sibTrans" cxnId="{2BA41B34-FC04-4C21-ADA8-5683358A83F7}">
      <dgm:prSet/>
      <dgm:spPr/>
      <dgm:t>
        <a:bodyPr/>
        <a:lstStyle/>
        <a:p>
          <a:endParaRPr lang="en-US"/>
        </a:p>
      </dgm:t>
    </dgm:pt>
    <dgm:pt modelId="{FF8F4E38-677D-4316-B866-125D417A7909}" type="pres">
      <dgm:prSet presAssocID="{C1D1CDF9-8D86-4974-BAB4-FD526B3FB971}" presName="Name0" presStyleCnt="0">
        <dgm:presLayoutVars>
          <dgm:dir/>
          <dgm:animLvl val="lvl"/>
          <dgm:resizeHandles val="exact"/>
        </dgm:presLayoutVars>
      </dgm:prSet>
      <dgm:spPr/>
    </dgm:pt>
    <dgm:pt modelId="{791CD885-A31B-47A0-9CEE-C595CDCBFB9B}" type="pres">
      <dgm:prSet presAssocID="{12343C79-11FF-4C95-91CC-85249CD7956F}" presName="linNode" presStyleCnt="0"/>
      <dgm:spPr/>
    </dgm:pt>
    <dgm:pt modelId="{A49EF97E-5610-4072-A259-7D33C59669B9}" type="pres">
      <dgm:prSet presAssocID="{12343C79-11FF-4C95-91CC-85249CD7956F}" presName="parentText" presStyleLbl="node1" presStyleIdx="0" presStyleCnt="4" custScaleX="277778">
        <dgm:presLayoutVars>
          <dgm:chMax val="1"/>
          <dgm:bulletEnabled val="1"/>
        </dgm:presLayoutVars>
      </dgm:prSet>
      <dgm:spPr/>
    </dgm:pt>
    <dgm:pt modelId="{897D133E-3179-4B96-B664-FCD02D84E3B7}" type="pres">
      <dgm:prSet presAssocID="{0C0A06D3-ADB4-4265-8928-04B8D027D5B9}" presName="sp" presStyleCnt="0"/>
      <dgm:spPr/>
    </dgm:pt>
    <dgm:pt modelId="{1F6D128A-9E61-4ECA-A649-330AD54077B4}" type="pres">
      <dgm:prSet presAssocID="{40439C0D-8062-47CB-B551-A2C4567ADE87}" presName="linNode" presStyleCnt="0"/>
      <dgm:spPr/>
    </dgm:pt>
    <dgm:pt modelId="{A4E5295F-377A-4A8A-A22E-4A84B8DD2660}" type="pres">
      <dgm:prSet presAssocID="{40439C0D-8062-47CB-B551-A2C4567ADE87}" presName="parentText" presStyleLbl="node1" presStyleIdx="1" presStyleCnt="4" custScaleX="277778">
        <dgm:presLayoutVars>
          <dgm:chMax val="1"/>
          <dgm:bulletEnabled val="1"/>
        </dgm:presLayoutVars>
      </dgm:prSet>
      <dgm:spPr/>
    </dgm:pt>
    <dgm:pt modelId="{CAC0DFA3-7727-4446-913D-54F0E3FFDF75}" type="pres">
      <dgm:prSet presAssocID="{AD45E17F-1CDB-49CC-9297-EF37EB4AAA30}" presName="sp" presStyleCnt="0"/>
      <dgm:spPr/>
    </dgm:pt>
    <dgm:pt modelId="{5E7C8386-D54C-42F0-8779-BFA9D111472C}" type="pres">
      <dgm:prSet presAssocID="{1BD7915E-BEA9-483F-B327-725A04152027}" presName="linNode" presStyleCnt="0"/>
      <dgm:spPr/>
    </dgm:pt>
    <dgm:pt modelId="{C0032B40-0475-486C-ACBA-7ABA7FE5B808}" type="pres">
      <dgm:prSet presAssocID="{1BD7915E-BEA9-483F-B327-725A04152027}" presName="parentText" presStyleLbl="node1" presStyleIdx="2" presStyleCnt="4" custScaleX="277778">
        <dgm:presLayoutVars>
          <dgm:chMax val="1"/>
          <dgm:bulletEnabled val="1"/>
        </dgm:presLayoutVars>
      </dgm:prSet>
      <dgm:spPr/>
    </dgm:pt>
    <dgm:pt modelId="{A0BE17EB-5B54-4E10-BE74-F954200ADF47}" type="pres">
      <dgm:prSet presAssocID="{64CB13A5-052F-48D4-9274-7DFFC610ECD2}" presName="sp" presStyleCnt="0"/>
      <dgm:spPr/>
    </dgm:pt>
    <dgm:pt modelId="{1BB91022-38C2-41E8-B263-67BF2CFBC0EF}" type="pres">
      <dgm:prSet presAssocID="{69B5D3E0-C4A4-436B-B6EF-12942BEE088A}" presName="linNode" presStyleCnt="0"/>
      <dgm:spPr/>
    </dgm:pt>
    <dgm:pt modelId="{5F0B3333-C8CA-4F36-9CEE-152DFB44A5C0}" type="pres">
      <dgm:prSet presAssocID="{69B5D3E0-C4A4-436B-B6EF-12942BEE088A}" presName="parentText" presStyleLbl="node1" presStyleIdx="3" presStyleCnt="4" custScaleX="277778">
        <dgm:presLayoutVars>
          <dgm:chMax val="1"/>
          <dgm:bulletEnabled val="1"/>
        </dgm:presLayoutVars>
      </dgm:prSet>
      <dgm:spPr/>
    </dgm:pt>
  </dgm:ptLst>
  <dgm:cxnLst>
    <dgm:cxn modelId="{BDEA521E-F9F7-47C3-A616-C41A9B5B77B9}" srcId="{C1D1CDF9-8D86-4974-BAB4-FD526B3FB971}" destId="{1BD7915E-BEA9-483F-B327-725A04152027}" srcOrd="2" destOrd="0" parTransId="{0DC6AB17-0123-4AB5-A9CB-187FDCAC2E56}" sibTransId="{64CB13A5-052F-48D4-9274-7DFFC610ECD2}"/>
    <dgm:cxn modelId="{3756BC22-CC79-428B-A23E-1721E7D02212}" type="presOf" srcId="{1BD7915E-BEA9-483F-B327-725A04152027}" destId="{C0032B40-0475-486C-ACBA-7ABA7FE5B808}" srcOrd="0" destOrd="0" presId="urn:microsoft.com/office/officeart/2005/8/layout/vList5"/>
    <dgm:cxn modelId="{2BA41B34-FC04-4C21-ADA8-5683358A83F7}" srcId="{C1D1CDF9-8D86-4974-BAB4-FD526B3FB971}" destId="{69B5D3E0-C4A4-436B-B6EF-12942BEE088A}" srcOrd="3" destOrd="0" parTransId="{202F6BF9-F536-470E-85FC-252D8623DA14}" sibTransId="{3A1FED7F-549D-452D-9A77-119F75E723A7}"/>
    <dgm:cxn modelId="{DD9D3045-E627-4F63-AFA6-427BDF35DC0A}" type="presOf" srcId="{40439C0D-8062-47CB-B551-A2C4567ADE87}" destId="{A4E5295F-377A-4A8A-A22E-4A84B8DD2660}" srcOrd="0" destOrd="0" presId="urn:microsoft.com/office/officeart/2005/8/layout/vList5"/>
    <dgm:cxn modelId="{BEA93965-5B72-4686-A564-C51895ED9629}" srcId="{C1D1CDF9-8D86-4974-BAB4-FD526B3FB971}" destId="{40439C0D-8062-47CB-B551-A2C4567ADE87}" srcOrd="1" destOrd="0" parTransId="{DF9439FB-1225-4768-B212-447E72DEF955}" sibTransId="{AD45E17F-1CDB-49CC-9297-EF37EB4AAA30}"/>
    <dgm:cxn modelId="{BC7DCA9A-8146-4257-AE97-2D226DDC3090}" type="presOf" srcId="{12343C79-11FF-4C95-91CC-85249CD7956F}" destId="{A49EF97E-5610-4072-A259-7D33C59669B9}" srcOrd="0" destOrd="0" presId="urn:microsoft.com/office/officeart/2005/8/layout/vList5"/>
    <dgm:cxn modelId="{B3E54CBF-3C7A-4038-95C6-B0BF108E7067}" type="presOf" srcId="{C1D1CDF9-8D86-4974-BAB4-FD526B3FB971}" destId="{FF8F4E38-677D-4316-B866-125D417A7909}" srcOrd="0" destOrd="0" presId="urn:microsoft.com/office/officeart/2005/8/layout/vList5"/>
    <dgm:cxn modelId="{A83678CB-4673-4046-8B83-BD23746179A7}" srcId="{C1D1CDF9-8D86-4974-BAB4-FD526B3FB971}" destId="{12343C79-11FF-4C95-91CC-85249CD7956F}" srcOrd="0" destOrd="0" parTransId="{49EAA0BC-9139-4215-B8E1-0BA0F1C80780}" sibTransId="{0C0A06D3-ADB4-4265-8928-04B8D027D5B9}"/>
    <dgm:cxn modelId="{C10109E5-9D2D-4D6C-9B6F-DBA24366B1B3}" type="presOf" srcId="{69B5D3E0-C4A4-436B-B6EF-12942BEE088A}" destId="{5F0B3333-C8CA-4F36-9CEE-152DFB44A5C0}" srcOrd="0" destOrd="0" presId="urn:microsoft.com/office/officeart/2005/8/layout/vList5"/>
    <dgm:cxn modelId="{0C427985-8798-46CA-A609-67EF27DC72B1}" type="presParOf" srcId="{FF8F4E38-677D-4316-B866-125D417A7909}" destId="{791CD885-A31B-47A0-9CEE-C595CDCBFB9B}" srcOrd="0" destOrd="0" presId="urn:microsoft.com/office/officeart/2005/8/layout/vList5"/>
    <dgm:cxn modelId="{D0A72E5D-7CBC-42FC-A252-F16AED065A7F}" type="presParOf" srcId="{791CD885-A31B-47A0-9CEE-C595CDCBFB9B}" destId="{A49EF97E-5610-4072-A259-7D33C59669B9}" srcOrd="0" destOrd="0" presId="urn:microsoft.com/office/officeart/2005/8/layout/vList5"/>
    <dgm:cxn modelId="{A429D132-A647-4535-882C-0689A0F94ED6}" type="presParOf" srcId="{FF8F4E38-677D-4316-B866-125D417A7909}" destId="{897D133E-3179-4B96-B664-FCD02D84E3B7}" srcOrd="1" destOrd="0" presId="urn:microsoft.com/office/officeart/2005/8/layout/vList5"/>
    <dgm:cxn modelId="{86999985-CA80-44AA-A44C-0EBB0486821B}" type="presParOf" srcId="{FF8F4E38-677D-4316-B866-125D417A7909}" destId="{1F6D128A-9E61-4ECA-A649-330AD54077B4}" srcOrd="2" destOrd="0" presId="urn:microsoft.com/office/officeart/2005/8/layout/vList5"/>
    <dgm:cxn modelId="{A39F6E50-BF6D-43AC-BC87-EC311CFF84F3}" type="presParOf" srcId="{1F6D128A-9E61-4ECA-A649-330AD54077B4}" destId="{A4E5295F-377A-4A8A-A22E-4A84B8DD2660}" srcOrd="0" destOrd="0" presId="urn:microsoft.com/office/officeart/2005/8/layout/vList5"/>
    <dgm:cxn modelId="{AEAC94A5-650F-4E2B-B3DD-52A23A43154E}" type="presParOf" srcId="{FF8F4E38-677D-4316-B866-125D417A7909}" destId="{CAC0DFA3-7727-4446-913D-54F0E3FFDF75}" srcOrd="3" destOrd="0" presId="urn:microsoft.com/office/officeart/2005/8/layout/vList5"/>
    <dgm:cxn modelId="{21E0A1CD-ECF5-482D-A0F3-D857ACB9710A}" type="presParOf" srcId="{FF8F4E38-677D-4316-B866-125D417A7909}" destId="{5E7C8386-D54C-42F0-8779-BFA9D111472C}" srcOrd="4" destOrd="0" presId="urn:microsoft.com/office/officeart/2005/8/layout/vList5"/>
    <dgm:cxn modelId="{E9C0A4FD-E6C5-4A80-802F-539113BA4232}" type="presParOf" srcId="{5E7C8386-D54C-42F0-8779-BFA9D111472C}" destId="{C0032B40-0475-486C-ACBA-7ABA7FE5B808}" srcOrd="0" destOrd="0" presId="urn:microsoft.com/office/officeart/2005/8/layout/vList5"/>
    <dgm:cxn modelId="{E00B6418-7A6B-41E3-8032-74682E202401}" type="presParOf" srcId="{FF8F4E38-677D-4316-B866-125D417A7909}" destId="{A0BE17EB-5B54-4E10-BE74-F954200ADF47}" srcOrd="5" destOrd="0" presId="urn:microsoft.com/office/officeart/2005/8/layout/vList5"/>
    <dgm:cxn modelId="{5ED39B07-D432-49FD-8CD8-3EADB29BFA07}" type="presParOf" srcId="{FF8F4E38-677D-4316-B866-125D417A7909}" destId="{1BB91022-38C2-41E8-B263-67BF2CFBC0EF}" srcOrd="6" destOrd="0" presId="urn:microsoft.com/office/officeart/2005/8/layout/vList5"/>
    <dgm:cxn modelId="{79FFF2EE-FA40-4B93-AD75-ECAA083F847C}" type="presParOf" srcId="{1BB91022-38C2-41E8-B263-67BF2CFBC0EF}" destId="{5F0B3333-C8CA-4F36-9CEE-152DFB44A5C0}"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19B6C0A5-1AE2-4F14-9834-AF0D6A7A049F}"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888AE6D8-75C6-4609-8FB0-64F19504148C}">
      <dgm:prSet/>
      <dgm:spPr>
        <a:solidFill>
          <a:srgbClr val="002060"/>
        </a:solidFill>
      </dgm:spPr>
      <dgm:t>
        <a:bodyPr/>
        <a:lstStyle/>
        <a:p>
          <a:r>
            <a:rPr lang="en-US" dirty="0"/>
            <a:t>Respirators provide inhalation protection filtering out hazardous or contaminated particulates or gases</a:t>
          </a:r>
        </a:p>
      </dgm:t>
    </dgm:pt>
    <dgm:pt modelId="{02A89D5F-97D3-4503-AC83-E285F10789F6}" type="parTrans" cxnId="{2F21B906-30D8-4DF8-A419-A4BAACC9BFEE}">
      <dgm:prSet/>
      <dgm:spPr/>
      <dgm:t>
        <a:bodyPr/>
        <a:lstStyle/>
        <a:p>
          <a:endParaRPr lang="en-US"/>
        </a:p>
      </dgm:t>
    </dgm:pt>
    <dgm:pt modelId="{1FF73619-9764-4822-855F-7B4E88C36C8C}" type="sibTrans" cxnId="{2F21B906-30D8-4DF8-A419-A4BAACC9BFEE}">
      <dgm:prSet/>
      <dgm:spPr/>
      <dgm:t>
        <a:bodyPr/>
        <a:lstStyle/>
        <a:p>
          <a:endParaRPr lang="en-US"/>
        </a:p>
      </dgm:t>
    </dgm:pt>
    <dgm:pt modelId="{53CBCCD3-663C-4F4E-898D-CC4BADB066DB}" type="pres">
      <dgm:prSet presAssocID="{19B6C0A5-1AE2-4F14-9834-AF0D6A7A049F}" presName="linearFlow" presStyleCnt="0">
        <dgm:presLayoutVars>
          <dgm:dir/>
          <dgm:resizeHandles val="exact"/>
        </dgm:presLayoutVars>
      </dgm:prSet>
      <dgm:spPr/>
    </dgm:pt>
    <dgm:pt modelId="{26FD307C-7886-4067-9B6F-A26FE2C2194A}" type="pres">
      <dgm:prSet presAssocID="{888AE6D8-75C6-4609-8FB0-64F19504148C}" presName="composite" presStyleCnt="0"/>
      <dgm:spPr/>
    </dgm:pt>
    <dgm:pt modelId="{53CC843B-D6FE-48AD-884C-AE1A5C56F630}" type="pres">
      <dgm:prSet presAssocID="{888AE6D8-75C6-4609-8FB0-64F19504148C}" presName="imgShp" presStyleLbl="fgImgPlace1" presStyleIdx="0" presStyleCnt="1"/>
      <dgm:spPr>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t="-5000" b="-5000"/>
          </a:stretch>
        </a:blipFill>
      </dgm:spPr>
      <dgm:extLst>
        <a:ext uri="{E40237B7-FDA0-4F09-8148-C483321AD2D9}">
          <dgm14:cNvPr xmlns:dgm14="http://schemas.microsoft.com/office/drawing/2010/diagram" id="0" name="" descr="Facial respirator. "/>
        </a:ext>
      </dgm:extLst>
    </dgm:pt>
    <dgm:pt modelId="{53B4496E-5B37-4D8C-BC47-B250090A7D82}" type="pres">
      <dgm:prSet presAssocID="{888AE6D8-75C6-4609-8FB0-64F19504148C}" presName="txShp" presStyleLbl="node1" presStyleIdx="0" presStyleCnt="1">
        <dgm:presLayoutVars>
          <dgm:bulletEnabled val="1"/>
        </dgm:presLayoutVars>
      </dgm:prSet>
      <dgm:spPr/>
    </dgm:pt>
  </dgm:ptLst>
  <dgm:cxnLst>
    <dgm:cxn modelId="{2F21B906-30D8-4DF8-A419-A4BAACC9BFEE}" srcId="{19B6C0A5-1AE2-4F14-9834-AF0D6A7A049F}" destId="{888AE6D8-75C6-4609-8FB0-64F19504148C}" srcOrd="0" destOrd="0" parTransId="{02A89D5F-97D3-4503-AC83-E285F10789F6}" sibTransId="{1FF73619-9764-4822-855F-7B4E88C36C8C}"/>
    <dgm:cxn modelId="{2ABA0275-82BB-4893-9F0F-C2F34ABA48CB}" type="presOf" srcId="{19B6C0A5-1AE2-4F14-9834-AF0D6A7A049F}" destId="{53CBCCD3-663C-4F4E-898D-CC4BADB066DB}" srcOrd="0" destOrd="0" presId="urn:microsoft.com/office/officeart/2005/8/layout/vList3"/>
    <dgm:cxn modelId="{58A3B9EE-44F5-4974-930B-33E8A1D4FBF4}" type="presOf" srcId="{888AE6D8-75C6-4609-8FB0-64F19504148C}" destId="{53B4496E-5B37-4D8C-BC47-B250090A7D82}" srcOrd="0" destOrd="0" presId="urn:microsoft.com/office/officeart/2005/8/layout/vList3"/>
    <dgm:cxn modelId="{2E1F648F-5923-4040-B81E-899D7FDCA285}" type="presParOf" srcId="{53CBCCD3-663C-4F4E-898D-CC4BADB066DB}" destId="{26FD307C-7886-4067-9B6F-A26FE2C2194A}" srcOrd="0" destOrd="0" presId="urn:microsoft.com/office/officeart/2005/8/layout/vList3"/>
    <dgm:cxn modelId="{12D745EA-AEA6-4188-AE00-5FABEEDC68EC}" type="presParOf" srcId="{26FD307C-7886-4067-9B6F-A26FE2C2194A}" destId="{53CC843B-D6FE-48AD-884C-AE1A5C56F630}" srcOrd="0" destOrd="0" presId="urn:microsoft.com/office/officeart/2005/8/layout/vList3"/>
    <dgm:cxn modelId="{BB030709-FB32-4A46-9545-89924A42B0BD}" type="presParOf" srcId="{26FD307C-7886-4067-9B6F-A26FE2C2194A}" destId="{53B4496E-5B37-4D8C-BC47-B250090A7D82}"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CF9186F7-E19C-4D12-998C-7BFDF255525C}"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B76DA6A4-08C6-4ADE-BF0A-A8FABF8E127D}">
      <dgm:prSet/>
      <dgm:spPr>
        <a:solidFill>
          <a:srgbClr val="002060"/>
        </a:solidFill>
      </dgm:spPr>
      <dgm:t>
        <a:bodyPr/>
        <a:lstStyle/>
        <a:p>
          <a:r>
            <a:rPr lang="en-US" dirty="0"/>
            <a:t>Whenever possible, conduct work in paint booths or under fume hoods or exhaust fans to minimize hazards</a:t>
          </a:r>
        </a:p>
      </dgm:t>
    </dgm:pt>
    <dgm:pt modelId="{8C49DF6B-8E35-40A1-BE90-762D6CFFC239}" type="parTrans" cxnId="{DF336F0A-17B3-478E-9EBA-E7110C4CA922}">
      <dgm:prSet/>
      <dgm:spPr/>
      <dgm:t>
        <a:bodyPr/>
        <a:lstStyle/>
        <a:p>
          <a:endParaRPr lang="en-US"/>
        </a:p>
      </dgm:t>
    </dgm:pt>
    <dgm:pt modelId="{812DF515-1429-4926-87DD-96160A29259A}" type="sibTrans" cxnId="{DF336F0A-17B3-478E-9EBA-E7110C4CA922}">
      <dgm:prSet/>
      <dgm:spPr/>
      <dgm:t>
        <a:bodyPr/>
        <a:lstStyle/>
        <a:p>
          <a:endParaRPr lang="en-US"/>
        </a:p>
      </dgm:t>
    </dgm:pt>
    <dgm:pt modelId="{AB33E6C5-F223-4F6D-A70F-4F2B5A9BAAE9}" type="pres">
      <dgm:prSet presAssocID="{CF9186F7-E19C-4D12-998C-7BFDF255525C}" presName="linearFlow" presStyleCnt="0">
        <dgm:presLayoutVars>
          <dgm:dir/>
          <dgm:resizeHandles val="exact"/>
        </dgm:presLayoutVars>
      </dgm:prSet>
      <dgm:spPr/>
    </dgm:pt>
    <dgm:pt modelId="{C6D39563-64A4-4815-AAD9-6AF246FC6559}" type="pres">
      <dgm:prSet presAssocID="{B76DA6A4-08C6-4ADE-BF0A-A8FABF8E127D}" presName="composite" presStyleCnt="0"/>
      <dgm:spPr/>
    </dgm:pt>
    <dgm:pt modelId="{E8439553-6834-4007-8B9F-991ED215D807}" type="pres">
      <dgm:prSet presAssocID="{B76DA6A4-08C6-4ADE-BF0A-A8FABF8E127D}" presName="imgShp" presStyleLbl="fgImgPlace1" presStyleIdx="0" presStyleCnt="1"/>
      <dgm:spPr>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17000" r="-17000"/>
          </a:stretch>
        </a:blipFill>
      </dgm:spPr>
      <dgm:extLst>
        <a:ext uri="{E40237B7-FDA0-4F09-8148-C483321AD2D9}">
          <dgm14:cNvPr xmlns:dgm14="http://schemas.microsoft.com/office/drawing/2010/diagram" id="0" name="" descr="Related image."/>
        </a:ext>
      </dgm:extLst>
    </dgm:pt>
    <dgm:pt modelId="{0FF5330F-99B3-4A58-B11A-8926A8A2BA87}" type="pres">
      <dgm:prSet presAssocID="{B76DA6A4-08C6-4ADE-BF0A-A8FABF8E127D}" presName="txShp" presStyleLbl="node1" presStyleIdx="0" presStyleCnt="1">
        <dgm:presLayoutVars>
          <dgm:bulletEnabled val="1"/>
        </dgm:presLayoutVars>
      </dgm:prSet>
      <dgm:spPr/>
    </dgm:pt>
  </dgm:ptLst>
  <dgm:cxnLst>
    <dgm:cxn modelId="{DF336F0A-17B3-478E-9EBA-E7110C4CA922}" srcId="{CF9186F7-E19C-4D12-998C-7BFDF255525C}" destId="{B76DA6A4-08C6-4ADE-BF0A-A8FABF8E127D}" srcOrd="0" destOrd="0" parTransId="{8C49DF6B-8E35-40A1-BE90-762D6CFFC239}" sibTransId="{812DF515-1429-4926-87DD-96160A29259A}"/>
    <dgm:cxn modelId="{999F3E1C-C4D4-448E-B2E6-35572B719A32}" type="presOf" srcId="{CF9186F7-E19C-4D12-998C-7BFDF255525C}" destId="{AB33E6C5-F223-4F6D-A70F-4F2B5A9BAAE9}" srcOrd="0" destOrd="0" presId="urn:microsoft.com/office/officeart/2005/8/layout/vList3"/>
    <dgm:cxn modelId="{D1546966-1B36-4954-8B24-DFD38F7C3DE3}" type="presOf" srcId="{B76DA6A4-08C6-4ADE-BF0A-A8FABF8E127D}" destId="{0FF5330F-99B3-4A58-B11A-8926A8A2BA87}" srcOrd="0" destOrd="0" presId="urn:microsoft.com/office/officeart/2005/8/layout/vList3"/>
    <dgm:cxn modelId="{7499AB82-5A27-479A-94DA-118CB5A3CBEB}" type="presParOf" srcId="{AB33E6C5-F223-4F6D-A70F-4F2B5A9BAAE9}" destId="{C6D39563-64A4-4815-AAD9-6AF246FC6559}" srcOrd="0" destOrd="0" presId="urn:microsoft.com/office/officeart/2005/8/layout/vList3"/>
    <dgm:cxn modelId="{146AB06E-ECBD-42C6-95B8-80D0FFDB2B8D}" type="presParOf" srcId="{C6D39563-64A4-4815-AAD9-6AF246FC6559}" destId="{E8439553-6834-4007-8B9F-991ED215D807}" srcOrd="0" destOrd="0" presId="urn:microsoft.com/office/officeart/2005/8/layout/vList3"/>
    <dgm:cxn modelId="{5816F0DC-E515-4961-920F-7B6DA4F84D33}" type="presParOf" srcId="{C6D39563-64A4-4815-AAD9-6AF246FC6559}" destId="{0FF5330F-99B3-4A58-B11A-8926A8A2BA87}" srcOrd="1" destOrd="0" presId="urn:microsoft.com/office/officeart/2005/8/layout/vLis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F68F7BD9-E41E-4C5A-9695-DE99690B0E20}"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0B7F50F4-8DE9-4963-8E0F-EB4E957A9E9B}">
      <dgm:prSet/>
      <dgm:spPr>
        <a:solidFill>
          <a:srgbClr val="002060"/>
        </a:solidFill>
      </dgm:spPr>
      <dgm:t>
        <a:bodyPr/>
        <a:lstStyle/>
        <a:p>
          <a:r>
            <a:rPr lang="en-US" dirty="0"/>
            <a:t>Select respirator and cartridge or filter type to match possible exposure </a:t>
          </a:r>
        </a:p>
      </dgm:t>
    </dgm:pt>
    <dgm:pt modelId="{BBD36C46-208D-4CC2-8FEB-757A8D2CEA98}" type="parTrans" cxnId="{C93EEC35-EDBD-4265-82CC-DE8AA9F03CAF}">
      <dgm:prSet/>
      <dgm:spPr/>
      <dgm:t>
        <a:bodyPr/>
        <a:lstStyle/>
        <a:p>
          <a:endParaRPr lang="en-US"/>
        </a:p>
      </dgm:t>
    </dgm:pt>
    <dgm:pt modelId="{B176BF5C-3C17-41DE-97F5-881CBE46106B}" type="sibTrans" cxnId="{C93EEC35-EDBD-4265-82CC-DE8AA9F03CAF}">
      <dgm:prSet/>
      <dgm:spPr/>
      <dgm:t>
        <a:bodyPr/>
        <a:lstStyle/>
        <a:p>
          <a:endParaRPr lang="en-US"/>
        </a:p>
      </dgm:t>
    </dgm:pt>
    <dgm:pt modelId="{7C12F47F-84F2-4CA4-B6A5-CAAE82C5AFD8}">
      <dgm:prSet/>
      <dgm:spPr>
        <a:solidFill>
          <a:srgbClr val="002060"/>
        </a:solidFill>
      </dgm:spPr>
      <dgm:t>
        <a:bodyPr/>
        <a:lstStyle/>
        <a:p>
          <a:r>
            <a:rPr lang="en-US" dirty="0"/>
            <a:t>Contact EHSRM to schedule medical evaluation/fit testing if respirator is required</a:t>
          </a:r>
        </a:p>
      </dgm:t>
    </dgm:pt>
    <dgm:pt modelId="{6C7DB6B1-2286-4C02-8233-299829072992}" type="parTrans" cxnId="{EF3AEB3C-0D63-40CD-8C8B-69DC6F40A16D}">
      <dgm:prSet/>
      <dgm:spPr/>
      <dgm:t>
        <a:bodyPr/>
        <a:lstStyle/>
        <a:p>
          <a:endParaRPr lang="en-US"/>
        </a:p>
      </dgm:t>
    </dgm:pt>
    <dgm:pt modelId="{5E7DF24C-5040-4553-89E9-AE8BFF998CAF}" type="sibTrans" cxnId="{EF3AEB3C-0D63-40CD-8C8B-69DC6F40A16D}">
      <dgm:prSet/>
      <dgm:spPr/>
      <dgm:t>
        <a:bodyPr/>
        <a:lstStyle/>
        <a:p>
          <a:endParaRPr lang="en-US"/>
        </a:p>
      </dgm:t>
    </dgm:pt>
    <dgm:pt modelId="{F1E2357E-56B8-4D73-A47C-B59654F1C3B8}" type="pres">
      <dgm:prSet presAssocID="{F68F7BD9-E41E-4C5A-9695-DE99690B0E20}" presName="linearFlow" presStyleCnt="0">
        <dgm:presLayoutVars>
          <dgm:dir/>
          <dgm:resizeHandles val="exact"/>
        </dgm:presLayoutVars>
      </dgm:prSet>
      <dgm:spPr/>
    </dgm:pt>
    <dgm:pt modelId="{4E752CB5-D2B5-44CF-B801-F746C1F03BD2}" type="pres">
      <dgm:prSet presAssocID="{0B7F50F4-8DE9-4963-8E0F-EB4E957A9E9B}" presName="composite" presStyleCnt="0"/>
      <dgm:spPr/>
    </dgm:pt>
    <dgm:pt modelId="{739D2D24-BEF2-490F-B4F3-1A9C26AF8402}" type="pres">
      <dgm:prSet presAssocID="{0B7F50F4-8DE9-4963-8E0F-EB4E957A9E9B}" presName="imgShp" presStyleLbl="fgImgPlace1" presStyleIdx="0" presStyleCnt="2"/>
      <dgm:spPr>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37000" r="-37000"/>
          </a:stretch>
        </a:blipFill>
      </dgm:spPr>
      <dgm:extLst>
        <a:ext uri="{E40237B7-FDA0-4F09-8148-C483321AD2D9}">
          <dgm14:cNvPr xmlns:dgm14="http://schemas.microsoft.com/office/drawing/2010/diagram" id="0" name="" descr="Related image."/>
        </a:ext>
      </dgm:extLst>
    </dgm:pt>
    <dgm:pt modelId="{6B157B8B-A99A-452C-8F20-34627B192F8B}" type="pres">
      <dgm:prSet presAssocID="{0B7F50F4-8DE9-4963-8E0F-EB4E957A9E9B}" presName="txShp" presStyleLbl="node1" presStyleIdx="0" presStyleCnt="2">
        <dgm:presLayoutVars>
          <dgm:bulletEnabled val="1"/>
        </dgm:presLayoutVars>
      </dgm:prSet>
      <dgm:spPr/>
    </dgm:pt>
    <dgm:pt modelId="{8EB29570-A04A-415E-A82F-D3ED3F9D44F9}" type="pres">
      <dgm:prSet presAssocID="{B176BF5C-3C17-41DE-97F5-881CBE46106B}" presName="spacing" presStyleCnt="0"/>
      <dgm:spPr/>
    </dgm:pt>
    <dgm:pt modelId="{63CB0C2E-19FB-4332-9327-6E49564A0A02}" type="pres">
      <dgm:prSet presAssocID="{7C12F47F-84F2-4CA4-B6A5-CAAE82C5AFD8}" presName="composite" presStyleCnt="0"/>
      <dgm:spPr/>
    </dgm:pt>
    <dgm:pt modelId="{9812AB7D-298F-4E4A-91D1-FF91809FF70B}" type="pres">
      <dgm:prSet presAssocID="{7C12F47F-84F2-4CA4-B6A5-CAAE82C5AFD8}" presName="imgShp" presStyleLbl="fgImgPlace1" presStyleIdx="1" presStyleCnt="2"/>
      <dgm:spPr>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t="-10000" b="-10000"/>
          </a:stretch>
        </a:blipFill>
      </dgm:spPr>
      <dgm:extLst>
        <a:ext uri="{E40237B7-FDA0-4F09-8148-C483321AD2D9}">
          <dgm14:cNvPr xmlns:dgm14="http://schemas.microsoft.com/office/drawing/2010/diagram" id="0" name="" descr="Related image."/>
        </a:ext>
      </dgm:extLst>
    </dgm:pt>
    <dgm:pt modelId="{4646E0E9-AF07-46E0-B04C-1A8C8F45D5EF}" type="pres">
      <dgm:prSet presAssocID="{7C12F47F-84F2-4CA4-B6A5-CAAE82C5AFD8}" presName="txShp" presStyleLbl="node1" presStyleIdx="1" presStyleCnt="2">
        <dgm:presLayoutVars>
          <dgm:bulletEnabled val="1"/>
        </dgm:presLayoutVars>
      </dgm:prSet>
      <dgm:spPr/>
    </dgm:pt>
  </dgm:ptLst>
  <dgm:cxnLst>
    <dgm:cxn modelId="{C93EEC35-EDBD-4265-82CC-DE8AA9F03CAF}" srcId="{F68F7BD9-E41E-4C5A-9695-DE99690B0E20}" destId="{0B7F50F4-8DE9-4963-8E0F-EB4E957A9E9B}" srcOrd="0" destOrd="0" parTransId="{BBD36C46-208D-4CC2-8FEB-757A8D2CEA98}" sibTransId="{B176BF5C-3C17-41DE-97F5-881CBE46106B}"/>
    <dgm:cxn modelId="{EF3AEB3C-0D63-40CD-8C8B-69DC6F40A16D}" srcId="{F68F7BD9-E41E-4C5A-9695-DE99690B0E20}" destId="{7C12F47F-84F2-4CA4-B6A5-CAAE82C5AFD8}" srcOrd="1" destOrd="0" parTransId="{6C7DB6B1-2286-4C02-8233-299829072992}" sibTransId="{5E7DF24C-5040-4553-89E9-AE8BFF998CAF}"/>
    <dgm:cxn modelId="{98F2E0A0-73F2-4725-A3B8-790202889F91}" type="presOf" srcId="{7C12F47F-84F2-4CA4-B6A5-CAAE82C5AFD8}" destId="{4646E0E9-AF07-46E0-B04C-1A8C8F45D5EF}" srcOrd="0" destOrd="0" presId="urn:microsoft.com/office/officeart/2005/8/layout/vList3"/>
    <dgm:cxn modelId="{03FB6CD7-8A4E-4446-A290-99B1FDC08D5B}" type="presOf" srcId="{0B7F50F4-8DE9-4963-8E0F-EB4E957A9E9B}" destId="{6B157B8B-A99A-452C-8F20-34627B192F8B}" srcOrd="0" destOrd="0" presId="urn:microsoft.com/office/officeart/2005/8/layout/vList3"/>
    <dgm:cxn modelId="{AD614CE1-A6EE-4EFC-9EBB-FB5A9802E075}" type="presOf" srcId="{F68F7BD9-E41E-4C5A-9695-DE99690B0E20}" destId="{F1E2357E-56B8-4D73-A47C-B59654F1C3B8}" srcOrd="0" destOrd="0" presId="urn:microsoft.com/office/officeart/2005/8/layout/vList3"/>
    <dgm:cxn modelId="{2F48AD67-6491-4978-8E4B-3FFA93BFF86F}" type="presParOf" srcId="{F1E2357E-56B8-4D73-A47C-B59654F1C3B8}" destId="{4E752CB5-D2B5-44CF-B801-F746C1F03BD2}" srcOrd="0" destOrd="0" presId="urn:microsoft.com/office/officeart/2005/8/layout/vList3"/>
    <dgm:cxn modelId="{5D1A8B98-E718-422C-AD9F-906E743C845C}" type="presParOf" srcId="{4E752CB5-D2B5-44CF-B801-F746C1F03BD2}" destId="{739D2D24-BEF2-490F-B4F3-1A9C26AF8402}" srcOrd="0" destOrd="0" presId="urn:microsoft.com/office/officeart/2005/8/layout/vList3"/>
    <dgm:cxn modelId="{87BA906D-1187-4A41-9CB5-1FF9BDF3AAC2}" type="presParOf" srcId="{4E752CB5-D2B5-44CF-B801-F746C1F03BD2}" destId="{6B157B8B-A99A-452C-8F20-34627B192F8B}" srcOrd="1" destOrd="0" presId="urn:microsoft.com/office/officeart/2005/8/layout/vList3"/>
    <dgm:cxn modelId="{4D9C16FA-3507-49D5-A833-FD55B6304267}" type="presParOf" srcId="{F1E2357E-56B8-4D73-A47C-B59654F1C3B8}" destId="{8EB29570-A04A-415E-A82F-D3ED3F9D44F9}" srcOrd="1" destOrd="0" presId="urn:microsoft.com/office/officeart/2005/8/layout/vList3"/>
    <dgm:cxn modelId="{2DDE9E9B-3D66-47E8-9F03-600B64E0CE8B}" type="presParOf" srcId="{F1E2357E-56B8-4D73-A47C-B59654F1C3B8}" destId="{63CB0C2E-19FB-4332-9327-6E49564A0A02}" srcOrd="2" destOrd="0" presId="urn:microsoft.com/office/officeart/2005/8/layout/vList3"/>
    <dgm:cxn modelId="{D74033B0-BF3C-47D1-8181-7AEEB1486B9E}" type="presParOf" srcId="{63CB0C2E-19FB-4332-9327-6E49564A0A02}" destId="{9812AB7D-298F-4E4A-91D1-FF91809FF70B}" srcOrd="0" destOrd="0" presId="urn:microsoft.com/office/officeart/2005/8/layout/vList3"/>
    <dgm:cxn modelId="{A107A804-5F70-443A-A393-8EB88F914694}" type="presParOf" srcId="{63CB0C2E-19FB-4332-9327-6E49564A0A02}" destId="{4646E0E9-AF07-46E0-B04C-1A8C8F45D5EF}" srcOrd="1" destOrd="0" presId="urn:microsoft.com/office/officeart/2005/8/layout/vList3"/>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304F2B04-C17A-4BCB-A453-E8D7DC6670E6}"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BAFE4E47-644A-42EE-B802-7872067093E0}">
      <dgm:prSet/>
      <dgm:spPr>
        <a:solidFill>
          <a:srgbClr val="002060"/>
        </a:solidFill>
      </dgm:spPr>
      <dgm:t>
        <a:bodyPr/>
        <a:lstStyle/>
        <a:p>
          <a:r>
            <a:rPr lang="en-US"/>
            <a:t>Wear long sleeve shirts, long pants, and closed-toe shoes to protect skin, including toes and heels</a:t>
          </a:r>
        </a:p>
      </dgm:t>
    </dgm:pt>
    <dgm:pt modelId="{51BD4EEF-06C8-457D-A949-C2FD186910C9}" type="parTrans" cxnId="{959A7B3D-D312-4076-BF5B-703AA10CC411}">
      <dgm:prSet/>
      <dgm:spPr/>
      <dgm:t>
        <a:bodyPr/>
        <a:lstStyle/>
        <a:p>
          <a:endParaRPr lang="en-US"/>
        </a:p>
      </dgm:t>
    </dgm:pt>
    <dgm:pt modelId="{A1469E09-A189-4AD1-8BF0-BFB88B0DA354}" type="sibTrans" cxnId="{959A7B3D-D312-4076-BF5B-703AA10CC411}">
      <dgm:prSet/>
      <dgm:spPr/>
      <dgm:t>
        <a:bodyPr/>
        <a:lstStyle/>
        <a:p>
          <a:endParaRPr lang="en-US"/>
        </a:p>
      </dgm:t>
    </dgm:pt>
    <dgm:pt modelId="{5897CA27-8C8E-4C41-A500-E2F70A658CCE}">
      <dgm:prSet/>
      <dgm:spPr>
        <a:solidFill>
          <a:srgbClr val="002060"/>
        </a:solidFill>
      </dgm:spPr>
      <dgm:t>
        <a:bodyPr/>
        <a:lstStyle/>
        <a:p>
          <a:r>
            <a:rPr lang="en-US"/>
            <a:t>Lab coats and aprons provide additional protection to skin and clothing from exposure to hazardous or infectious materials</a:t>
          </a:r>
        </a:p>
      </dgm:t>
    </dgm:pt>
    <dgm:pt modelId="{02CCB87B-D46D-46F8-A117-F39F3505ED19}" type="parTrans" cxnId="{6A7CCCF8-79B6-48FC-B9D2-ED6515EAC0AD}">
      <dgm:prSet/>
      <dgm:spPr/>
      <dgm:t>
        <a:bodyPr/>
        <a:lstStyle/>
        <a:p>
          <a:endParaRPr lang="en-US"/>
        </a:p>
      </dgm:t>
    </dgm:pt>
    <dgm:pt modelId="{AFDD831F-AB9B-4DF1-86E4-406E54DB9D3F}" type="sibTrans" cxnId="{6A7CCCF8-79B6-48FC-B9D2-ED6515EAC0AD}">
      <dgm:prSet/>
      <dgm:spPr/>
      <dgm:t>
        <a:bodyPr/>
        <a:lstStyle/>
        <a:p>
          <a:endParaRPr lang="en-US"/>
        </a:p>
      </dgm:t>
    </dgm:pt>
    <dgm:pt modelId="{8C96980D-6641-45DC-9872-53DFDB5CB68E}">
      <dgm:prSet/>
      <dgm:spPr>
        <a:solidFill>
          <a:srgbClr val="002060"/>
        </a:solidFill>
      </dgm:spPr>
      <dgm:t>
        <a:bodyPr/>
        <a:lstStyle/>
        <a:p>
          <a:r>
            <a:rPr lang="en-US"/>
            <a:t>Avoid wearing baggy or loose clothing </a:t>
          </a:r>
        </a:p>
      </dgm:t>
    </dgm:pt>
    <dgm:pt modelId="{F26353FD-523F-41D3-836D-B97957CC314B}" type="parTrans" cxnId="{0A23852D-282F-4DE9-96F1-C19361221212}">
      <dgm:prSet/>
      <dgm:spPr/>
      <dgm:t>
        <a:bodyPr/>
        <a:lstStyle/>
        <a:p>
          <a:endParaRPr lang="en-US"/>
        </a:p>
      </dgm:t>
    </dgm:pt>
    <dgm:pt modelId="{A08E232D-D1F2-4411-ABC9-5B1154D1C3EF}" type="sibTrans" cxnId="{0A23852D-282F-4DE9-96F1-C19361221212}">
      <dgm:prSet/>
      <dgm:spPr/>
      <dgm:t>
        <a:bodyPr/>
        <a:lstStyle/>
        <a:p>
          <a:endParaRPr lang="en-US"/>
        </a:p>
      </dgm:t>
    </dgm:pt>
    <dgm:pt modelId="{8C0696A0-55CC-417D-9C7D-72A070B0E633}">
      <dgm:prSet/>
      <dgm:spPr>
        <a:solidFill>
          <a:srgbClr val="002060"/>
        </a:solidFill>
      </dgm:spPr>
      <dgm:t>
        <a:bodyPr/>
        <a:lstStyle/>
        <a:p>
          <a:r>
            <a:rPr lang="en-US"/>
            <a:t>Remove or restrain loose jewelry</a:t>
          </a:r>
        </a:p>
      </dgm:t>
    </dgm:pt>
    <dgm:pt modelId="{70BE85B7-D585-4A3D-A6AE-D8B97408CE4F}" type="parTrans" cxnId="{C709EF1C-16C0-49DB-AD8D-46BA4AF54BCC}">
      <dgm:prSet/>
      <dgm:spPr/>
      <dgm:t>
        <a:bodyPr/>
        <a:lstStyle/>
        <a:p>
          <a:endParaRPr lang="en-US"/>
        </a:p>
      </dgm:t>
    </dgm:pt>
    <dgm:pt modelId="{79B9488C-62BE-49FE-B403-490F53865DC6}" type="sibTrans" cxnId="{C709EF1C-16C0-49DB-AD8D-46BA4AF54BCC}">
      <dgm:prSet/>
      <dgm:spPr/>
      <dgm:t>
        <a:bodyPr/>
        <a:lstStyle/>
        <a:p>
          <a:endParaRPr lang="en-US"/>
        </a:p>
      </dgm:t>
    </dgm:pt>
    <dgm:pt modelId="{D5298F85-3C33-4C3C-BFB9-737C35F63F62}">
      <dgm:prSet/>
      <dgm:spPr>
        <a:solidFill>
          <a:srgbClr val="002060"/>
        </a:solidFill>
      </dgm:spPr>
      <dgm:t>
        <a:bodyPr/>
        <a:lstStyle/>
        <a:p>
          <a:r>
            <a:rPr lang="en-US"/>
            <a:t>Keep long hair tied back and away from flames</a:t>
          </a:r>
        </a:p>
      </dgm:t>
    </dgm:pt>
    <dgm:pt modelId="{8C3382E5-667C-4E8F-AE26-428DCC2ED23E}" type="parTrans" cxnId="{D60A36EF-940B-4828-9111-F2B4B361BC65}">
      <dgm:prSet/>
      <dgm:spPr/>
      <dgm:t>
        <a:bodyPr/>
        <a:lstStyle/>
        <a:p>
          <a:endParaRPr lang="en-US"/>
        </a:p>
      </dgm:t>
    </dgm:pt>
    <dgm:pt modelId="{DE9E528F-9F4B-4CE5-9091-FB23095B3FB7}" type="sibTrans" cxnId="{D60A36EF-940B-4828-9111-F2B4B361BC65}">
      <dgm:prSet/>
      <dgm:spPr/>
      <dgm:t>
        <a:bodyPr/>
        <a:lstStyle/>
        <a:p>
          <a:endParaRPr lang="en-US"/>
        </a:p>
      </dgm:t>
    </dgm:pt>
    <dgm:pt modelId="{2536608A-1BF4-447C-A196-FAFFF923B52B}">
      <dgm:prSet/>
      <dgm:spPr>
        <a:solidFill>
          <a:srgbClr val="002060"/>
        </a:solidFill>
      </dgm:spPr>
      <dgm:t>
        <a:bodyPr/>
        <a:lstStyle/>
        <a:p>
          <a:r>
            <a:rPr lang="en-US"/>
            <a:t>Lab coats and aprons should be removed prior to leaving the lab</a:t>
          </a:r>
        </a:p>
      </dgm:t>
    </dgm:pt>
    <dgm:pt modelId="{5F85FB5C-A436-462D-B2F7-32ECAC7D030A}" type="parTrans" cxnId="{97F7659F-E348-44B7-808E-E3DAFAE5C180}">
      <dgm:prSet/>
      <dgm:spPr/>
      <dgm:t>
        <a:bodyPr/>
        <a:lstStyle/>
        <a:p>
          <a:endParaRPr lang="en-US"/>
        </a:p>
      </dgm:t>
    </dgm:pt>
    <dgm:pt modelId="{1DF163F9-60E9-4AA8-B8ED-23DFD549933C}" type="sibTrans" cxnId="{97F7659F-E348-44B7-808E-E3DAFAE5C180}">
      <dgm:prSet/>
      <dgm:spPr/>
      <dgm:t>
        <a:bodyPr/>
        <a:lstStyle/>
        <a:p>
          <a:endParaRPr lang="en-US"/>
        </a:p>
      </dgm:t>
    </dgm:pt>
    <dgm:pt modelId="{99D93AD5-D94D-43D5-A3B5-575AC885AACB}" type="pres">
      <dgm:prSet presAssocID="{304F2B04-C17A-4BCB-A453-E8D7DC6670E6}" presName="CompostProcess" presStyleCnt="0">
        <dgm:presLayoutVars>
          <dgm:dir/>
          <dgm:resizeHandles val="exact"/>
        </dgm:presLayoutVars>
      </dgm:prSet>
      <dgm:spPr/>
    </dgm:pt>
    <dgm:pt modelId="{7F7B5140-B96A-4EB6-B7E9-1636BD0E0910}" type="pres">
      <dgm:prSet presAssocID="{304F2B04-C17A-4BCB-A453-E8D7DC6670E6}" presName="arrow" presStyleLbl="bgShp" presStyleIdx="0" presStyleCnt="1" custScaleX="117472"/>
      <dgm:spPr>
        <a:solidFill>
          <a:srgbClr val="00B050"/>
        </a:solidFill>
      </dgm:spPr>
    </dgm:pt>
    <dgm:pt modelId="{5C466124-F81C-44B6-9BF8-03F4075BE8D8}" type="pres">
      <dgm:prSet presAssocID="{304F2B04-C17A-4BCB-A453-E8D7DC6670E6}" presName="linearProcess" presStyleCnt="0"/>
      <dgm:spPr/>
    </dgm:pt>
    <dgm:pt modelId="{FAB2BB37-E9E3-4000-AF5D-8C59E3EA9D36}" type="pres">
      <dgm:prSet presAssocID="{BAFE4E47-644A-42EE-B802-7872067093E0}" presName="textNode" presStyleLbl="node1" presStyleIdx="0" presStyleCnt="6">
        <dgm:presLayoutVars>
          <dgm:bulletEnabled val="1"/>
        </dgm:presLayoutVars>
      </dgm:prSet>
      <dgm:spPr/>
    </dgm:pt>
    <dgm:pt modelId="{53B49705-6AD1-4DE0-B914-348563E2428A}" type="pres">
      <dgm:prSet presAssocID="{A1469E09-A189-4AD1-8BF0-BFB88B0DA354}" presName="sibTrans" presStyleCnt="0"/>
      <dgm:spPr/>
    </dgm:pt>
    <dgm:pt modelId="{EA1AEF12-1997-4210-8916-56F5A6B696F0}" type="pres">
      <dgm:prSet presAssocID="{5897CA27-8C8E-4C41-A500-E2F70A658CCE}" presName="textNode" presStyleLbl="node1" presStyleIdx="1" presStyleCnt="6">
        <dgm:presLayoutVars>
          <dgm:bulletEnabled val="1"/>
        </dgm:presLayoutVars>
      </dgm:prSet>
      <dgm:spPr/>
    </dgm:pt>
    <dgm:pt modelId="{FD2D1347-92C9-450D-AF8C-A9637B8C6DD1}" type="pres">
      <dgm:prSet presAssocID="{AFDD831F-AB9B-4DF1-86E4-406E54DB9D3F}" presName="sibTrans" presStyleCnt="0"/>
      <dgm:spPr/>
    </dgm:pt>
    <dgm:pt modelId="{61884C57-D57D-4480-83EE-3002D20A911F}" type="pres">
      <dgm:prSet presAssocID="{8C96980D-6641-45DC-9872-53DFDB5CB68E}" presName="textNode" presStyleLbl="node1" presStyleIdx="2" presStyleCnt="6">
        <dgm:presLayoutVars>
          <dgm:bulletEnabled val="1"/>
        </dgm:presLayoutVars>
      </dgm:prSet>
      <dgm:spPr/>
    </dgm:pt>
    <dgm:pt modelId="{BC1709C6-0AC3-44C4-AB20-530F34BB8882}" type="pres">
      <dgm:prSet presAssocID="{A08E232D-D1F2-4411-ABC9-5B1154D1C3EF}" presName="sibTrans" presStyleCnt="0"/>
      <dgm:spPr/>
    </dgm:pt>
    <dgm:pt modelId="{A3BE6932-CD66-48E3-A26E-C98C6CD6DC28}" type="pres">
      <dgm:prSet presAssocID="{8C0696A0-55CC-417D-9C7D-72A070B0E633}" presName="textNode" presStyleLbl="node1" presStyleIdx="3" presStyleCnt="6">
        <dgm:presLayoutVars>
          <dgm:bulletEnabled val="1"/>
        </dgm:presLayoutVars>
      </dgm:prSet>
      <dgm:spPr/>
    </dgm:pt>
    <dgm:pt modelId="{AE17D741-7F8C-40B7-B2C6-0678CE2081E9}" type="pres">
      <dgm:prSet presAssocID="{79B9488C-62BE-49FE-B403-490F53865DC6}" presName="sibTrans" presStyleCnt="0"/>
      <dgm:spPr/>
    </dgm:pt>
    <dgm:pt modelId="{02935E3B-BFAD-46F5-8189-59AFD45DB51F}" type="pres">
      <dgm:prSet presAssocID="{D5298F85-3C33-4C3C-BFB9-737C35F63F62}" presName="textNode" presStyleLbl="node1" presStyleIdx="4" presStyleCnt="6">
        <dgm:presLayoutVars>
          <dgm:bulletEnabled val="1"/>
        </dgm:presLayoutVars>
      </dgm:prSet>
      <dgm:spPr/>
    </dgm:pt>
    <dgm:pt modelId="{0273392B-1FB3-4467-B322-4DA653E2D0F3}" type="pres">
      <dgm:prSet presAssocID="{DE9E528F-9F4B-4CE5-9091-FB23095B3FB7}" presName="sibTrans" presStyleCnt="0"/>
      <dgm:spPr/>
    </dgm:pt>
    <dgm:pt modelId="{6D8E3D8B-A09C-488A-B42B-0E00F8EEC0AC}" type="pres">
      <dgm:prSet presAssocID="{2536608A-1BF4-447C-A196-FAFFF923B52B}" presName="textNode" presStyleLbl="node1" presStyleIdx="5" presStyleCnt="6">
        <dgm:presLayoutVars>
          <dgm:bulletEnabled val="1"/>
        </dgm:presLayoutVars>
      </dgm:prSet>
      <dgm:spPr/>
    </dgm:pt>
  </dgm:ptLst>
  <dgm:cxnLst>
    <dgm:cxn modelId="{15482E11-3204-4189-A86D-6BFE83BAA97E}" type="presOf" srcId="{BAFE4E47-644A-42EE-B802-7872067093E0}" destId="{FAB2BB37-E9E3-4000-AF5D-8C59E3EA9D36}" srcOrd="0" destOrd="0" presId="urn:microsoft.com/office/officeart/2005/8/layout/hProcess9"/>
    <dgm:cxn modelId="{C709EF1C-16C0-49DB-AD8D-46BA4AF54BCC}" srcId="{304F2B04-C17A-4BCB-A453-E8D7DC6670E6}" destId="{8C0696A0-55CC-417D-9C7D-72A070B0E633}" srcOrd="3" destOrd="0" parTransId="{70BE85B7-D585-4A3D-A6AE-D8B97408CE4F}" sibTransId="{79B9488C-62BE-49FE-B403-490F53865DC6}"/>
    <dgm:cxn modelId="{2459C51F-003E-4DDE-B868-3A12089A0EB7}" type="presOf" srcId="{8C96980D-6641-45DC-9872-53DFDB5CB68E}" destId="{61884C57-D57D-4480-83EE-3002D20A911F}" srcOrd="0" destOrd="0" presId="urn:microsoft.com/office/officeart/2005/8/layout/hProcess9"/>
    <dgm:cxn modelId="{0A23852D-282F-4DE9-96F1-C19361221212}" srcId="{304F2B04-C17A-4BCB-A453-E8D7DC6670E6}" destId="{8C96980D-6641-45DC-9872-53DFDB5CB68E}" srcOrd="2" destOrd="0" parTransId="{F26353FD-523F-41D3-836D-B97957CC314B}" sibTransId="{A08E232D-D1F2-4411-ABC9-5B1154D1C3EF}"/>
    <dgm:cxn modelId="{959A7B3D-D312-4076-BF5B-703AA10CC411}" srcId="{304F2B04-C17A-4BCB-A453-E8D7DC6670E6}" destId="{BAFE4E47-644A-42EE-B802-7872067093E0}" srcOrd="0" destOrd="0" parTransId="{51BD4EEF-06C8-457D-A949-C2FD186910C9}" sibTransId="{A1469E09-A189-4AD1-8BF0-BFB88B0DA354}"/>
    <dgm:cxn modelId="{5638C077-049A-4A78-AF04-44A86E915A11}" type="presOf" srcId="{D5298F85-3C33-4C3C-BFB9-737C35F63F62}" destId="{02935E3B-BFAD-46F5-8189-59AFD45DB51F}" srcOrd="0" destOrd="0" presId="urn:microsoft.com/office/officeart/2005/8/layout/hProcess9"/>
    <dgm:cxn modelId="{AD259058-B430-4803-A4F9-2547683396BF}" type="presOf" srcId="{5897CA27-8C8E-4C41-A500-E2F70A658CCE}" destId="{EA1AEF12-1997-4210-8916-56F5A6B696F0}" srcOrd="0" destOrd="0" presId="urn:microsoft.com/office/officeart/2005/8/layout/hProcess9"/>
    <dgm:cxn modelId="{20B2739C-2169-4062-A81A-3674E0DD84BA}" type="presOf" srcId="{8C0696A0-55CC-417D-9C7D-72A070B0E633}" destId="{A3BE6932-CD66-48E3-A26E-C98C6CD6DC28}" srcOrd="0" destOrd="0" presId="urn:microsoft.com/office/officeart/2005/8/layout/hProcess9"/>
    <dgm:cxn modelId="{2D98B09E-C5C5-4EE0-983C-FCA5D51937F9}" type="presOf" srcId="{2536608A-1BF4-447C-A196-FAFFF923B52B}" destId="{6D8E3D8B-A09C-488A-B42B-0E00F8EEC0AC}" srcOrd="0" destOrd="0" presId="urn:microsoft.com/office/officeart/2005/8/layout/hProcess9"/>
    <dgm:cxn modelId="{97F7659F-E348-44B7-808E-E3DAFAE5C180}" srcId="{304F2B04-C17A-4BCB-A453-E8D7DC6670E6}" destId="{2536608A-1BF4-447C-A196-FAFFF923B52B}" srcOrd="5" destOrd="0" parTransId="{5F85FB5C-A436-462D-B2F7-32ECAC7D030A}" sibTransId="{1DF163F9-60E9-4AA8-B8ED-23DFD549933C}"/>
    <dgm:cxn modelId="{142E21A7-AD32-4EAA-B68F-C16DB5617CD1}" type="presOf" srcId="{304F2B04-C17A-4BCB-A453-E8D7DC6670E6}" destId="{99D93AD5-D94D-43D5-A3B5-575AC885AACB}" srcOrd="0" destOrd="0" presId="urn:microsoft.com/office/officeart/2005/8/layout/hProcess9"/>
    <dgm:cxn modelId="{D60A36EF-940B-4828-9111-F2B4B361BC65}" srcId="{304F2B04-C17A-4BCB-A453-E8D7DC6670E6}" destId="{D5298F85-3C33-4C3C-BFB9-737C35F63F62}" srcOrd="4" destOrd="0" parTransId="{8C3382E5-667C-4E8F-AE26-428DCC2ED23E}" sibTransId="{DE9E528F-9F4B-4CE5-9091-FB23095B3FB7}"/>
    <dgm:cxn modelId="{6A7CCCF8-79B6-48FC-B9D2-ED6515EAC0AD}" srcId="{304F2B04-C17A-4BCB-A453-E8D7DC6670E6}" destId="{5897CA27-8C8E-4C41-A500-E2F70A658CCE}" srcOrd="1" destOrd="0" parTransId="{02CCB87B-D46D-46F8-A117-F39F3505ED19}" sibTransId="{AFDD831F-AB9B-4DF1-86E4-406E54DB9D3F}"/>
    <dgm:cxn modelId="{61E2BBDB-65F6-467D-B65D-D4ED64BF113E}" type="presParOf" srcId="{99D93AD5-D94D-43D5-A3B5-575AC885AACB}" destId="{7F7B5140-B96A-4EB6-B7E9-1636BD0E0910}" srcOrd="0" destOrd="0" presId="urn:microsoft.com/office/officeart/2005/8/layout/hProcess9"/>
    <dgm:cxn modelId="{9A9E72D7-9F6A-4018-844B-76800E61C21C}" type="presParOf" srcId="{99D93AD5-D94D-43D5-A3B5-575AC885AACB}" destId="{5C466124-F81C-44B6-9BF8-03F4075BE8D8}" srcOrd="1" destOrd="0" presId="urn:microsoft.com/office/officeart/2005/8/layout/hProcess9"/>
    <dgm:cxn modelId="{35E0D954-E7C9-4AED-8F0E-BE6B7273AB22}" type="presParOf" srcId="{5C466124-F81C-44B6-9BF8-03F4075BE8D8}" destId="{FAB2BB37-E9E3-4000-AF5D-8C59E3EA9D36}" srcOrd="0" destOrd="0" presId="urn:microsoft.com/office/officeart/2005/8/layout/hProcess9"/>
    <dgm:cxn modelId="{18D99F65-79F0-417B-9600-B296B5C253B5}" type="presParOf" srcId="{5C466124-F81C-44B6-9BF8-03F4075BE8D8}" destId="{53B49705-6AD1-4DE0-B914-348563E2428A}" srcOrd="1" destOrd="0" presId="urn:microsoft.com/office/officeart/2005/8/layout/hProcess9"/>
    <dgm:cxn modelId="{6CE85B34-71D5-4BA7-80A0-3C6ABAAFF62A}" type="presParOf" srcId="{5C466124-F81C-44B6-9BF8-03F4075BE8D8}" destId="{EA1AEF12-1997-4210-8916-56F5A6B696F0}" srcOrd="2" destOrd="0" presId="urn:microsoft.com/office/officeart/2005/8/layout/hProcess9"/>
    <dgm:cxn modelId="{DC58270B-1436-4F5D-9316-6D4D3BFBA961}" type="presParOf" srcId="{5C466124-F81C-44B6-9BF8-03F4075BE8D8}" destId="{FD2D1347-92C9-450D-AF8C-A9637B8C6DD1}" srcOrd="3" destOrd="0" presId="urn:microsoft.com/office/officeart/2005/8/layout/hProcess9"/>
    <dgm:cxn modelId="{1386439D-803C-4BB2-BD20-E930FCAA3217}" type="presParOf" srcId="{5C466124-F81C-44B6-9BF8-03F4075BE8D8}" destId="{61884C57-D57D-4480-83EE-3002D20A911F}" srcOrd="4" destOrd="0" presId="urn:microsoft.com/office/officeart/2005/8/layout/hProcess9"/>
    <dgm:cxn modelId="{308E1938-64BA-4BE7-9369-F92D8FA87E15}" type="presParOf" srcId="{5C466124-F81C-44B6-9BF8-03F4075BE8D8}" destId="{BC1709C6-0AC3-44C4-AB20-530F34BB8882}" srcOrd="5" destOrd="0" presId="urn:microsoft.com/office/officeart/2005/8/layout/hProcess9"/>
    <dgm:cxn modelId="{CA6657A6-F647-4C2D-8768-C2424957DA52}" type="presParOf" srcId="{5C466124-F81C-44B6-9BF8-03F4075BE8D8}" destId="{A3BE6932-CD66-48E3-A26E-C98C6CD6DC28}" srcOrd="6" destOrd="0" presId="urn:microsoft.com/office/officeart/2005/8/layout/hProcess9"/>
    <dgm:cxn modelId="{FFD38663-14D6-4EF6-A15D-575CCA38B2AE}" type="presParOf" srcId="{5C466124-F81C-44B6-9BF8-03F4075BE8D8}" destId="{AE17D741-7F8C-40B7-B2C6-0678CE2081E9}" srcOrd="7" destOrd="0" presId="urn:microsoft.com/office/officeart/2005/8/layout/hProcess9"/>
    <dgm:cxn modelId="{97FD50C3-3352-4714-AF44-142797C34603}" type="presParOf" srcId="{5C466124-F81C-44B6-9BF8-03F4075BE8D8}" destId="{02935E3B-BFAD-46F5-8189-59AFD45DB51F}" srcOrd="8" destOrd="0" presId="urn:microsoft.com/office/officeart/2005/8/layout/hProcess9"/>
    <dgm:cxn modelId="{F85C05AB-3719-4FCD-B995-EE8F57BF86F6}" type="presParOf" srcId="{5C466124-F81C-44B6-9BF8-03F4075BE8D8}" destId="{0273392B-1FB3-4467-B322-4DA653E2D0F3}" srcOrd="9" destOrd="0" presId="urn:microsoft.com/office/officeart/2005/8/layout/hProcess9"/>
    <dgm:cxn modelId="{6DCB0DC3-70A7-4FB4-9351-10148129874E}" type="presParOf" srcId="{5C466124-F81C-44B6-9BF8-03F4075BE8D8}" destId="{6D8E3D8B-A09C-488A-B42B-0E00F8EEC0AC}" srcOrd="10" destOrd="0" presId="urn:microsoft.com/office/officeart/2005/8/layout/hProcess9"/>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7B0B7177-599F-45D3-949E-09DAE25567AE}"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AFA050AF-E71D-4A4C-AD08-A9DA3F53BCBE}">
      <dgm:prSet custT="1"/>
      <dgm:spPr>
        <a:solidFill>
          <a:srgbClr val="002060"/>
        </a:solidFill>
      </dgm:spPr>
      <dgm:t>
        <a:bodyPr/>
        <a:lstStyle/>
        <a:p>
          <a:r>
            <a:rPr lang="en-US" sz="1400" baseline="0" dirty="0">
              <a:solidFill>
                <a:schemeClr val="bg1"/>
              </a:solidFill>
            </a:rPr>
            <a:t>A chemical can enter the body through different routes</a:t>
          </a:r>
          <a:endParaRPr lang="en-US" sz="1400" dirty="0">
            <a:solidFill>
              <a:schemeClr val="bg1"/>
            </a:solidFill>
          </a:endParaRPr>
        </a:p>
      </dgm:t>
    </dgm:pt>
    <dgm:pt modelId="{D91DA9D1-5F92-4E3D-B6D9-77FDEFE3D8C6}" type="parTrans" cxnId="{E190E9F7-17CC-4ED8-AD03-869B948CBF8E}">
      <dgm:prSet/>
      <dgm:spPr/>
      <dgm:t>
        <a:bodyPr/>
        <a:lstStyle/>
        <a:p>
          <a:endParaRPr lang="en-US"/>
        </a:p>
      </dgm:t>
    </dgm:pt>
    <dgm:pt modelId="{BF879F9D-472B-45E5-92FD-85676F5D2538}" type="sibTrans" cxnId="{E190E9F7-17CC-4ED8-AD03-869B948CBF8E}">
      <dgm:prSet/>
      <dgm:spPr/>
      <dgm:t>
        <a:bodyPr/>
        <a:lstStyle/>
        <a:p>
          <a:endParaRPr lang="en-US"/>
        </a:p>
      </dgm:t>
    </dgm:pt>
    <dgm:pt modelId="{F670169D-C763-42CA-8C43-FFD7BCD25C0A}">
      <dgm:prSet custT="1"/>
      <dgm:spPr>
        <a:solidFill>
          <a:srgbClr val="002060"/>
        </a:solidFill>
      </dgm:spPr>
      <dgm:t>
        <a:bodyPr/>
        <a:lstStyle/>
        <a:p>
          <a:r>
            <a:rPr lang="en-US" sz="1400" baseline="0" dirty="0">
              <a:solidFill>
                <a:schemeClr val="bg1"/>
              </a:solidFill>
            </a:rPr>
            <a:t>These different routes of exposure and the types of exposure (acute or chronic) can affect the chemical’s toxicity</a:t>
          </a:r>
          <a:endParaRPr lang="en-US" sz="1400" dirty="0">
            <a:solidFill>
              <a:schemeClr val="bg1"/>
            </a:solidFill>
          </a:endParaRPr>
        </a:p>
      </dgm:t>
    </dgm:pt>
    <dgm:pt modelId="{7CE9600D-469D-4B47-A394-ECF0DDB1CF1A}" type="parTrans" cxnId="{578A7FE4-B6C1-4F1B-8BB5-CAB4CAB42576}">
      <dgm:prSet/>
      <dgm:spPr/>
      <dgm:t>
        <a:bodyPr/>
        <a:lstStyle/>
        <a:p>
          <a:endParaRPr lang="en-US"/>
        </a:p>
      </dgm:t>
    </dgm:pt>
    <dgm:pt modelId="{22CF0725-A253-4104-9F1D-ED24111ADC1D}" type="sibTrans" cxnId="{578A7FE4-B6C1-4F1B-8BB5-CAB4CAB42576}">
      <dgm:prSet/>
      <dgm:spPr/>
      <dgm:t>
        <a:bodyPr/>
        <a:lstStyle/>
        <a:p>
          <a:endParaRPr lang="en-US"/>
        </a:p>
      </dgm:t>
    </dgm:pt>
    <dgm:pt modelId="{F03C0CB0-3E6E-4E47-BECD-0BA39A985E4B}">
      <dgm:prSet custT="1"/>
      <dgm:spPr>
        <a:solidFill>
          <a:srgbClr val="002060"/>
        </a:solidFill>
      </dgm:spPr>
      <dgm:t>
        <a:bodyPr/>
        <a:lstStyle/>
        <a:p>
          <a:r>
            <a:rPr lang="en-US" sz="1400" baseline="0" dirty="0">
              <a:solidFill>
                <a:schemeClr val="bg1"/>
              </a:solidFill>
            </a:rPr>
            <a:t>The most probable (primary) route(s) of exposure to a chemical will be identified in the SDS</a:t>
          </a:r>
          <a:endParaRPr lang="en-US" sz="1400" dirty="0">
            <a:solidFill>
              <a:schemeClr val="bg1"/>
            </a:solidFill>
          </a:endParaRPr>
        </a:p>
      </dgm:t>
    </dgm:pt>
    <dgm:pt modelId="{A40FE18D-8904-492F-BC93-3388CC973666}" type="parTrans" cxnId="{023AA035-3311-4C90-B5C9-D2BDA13562D3}">
      <dgm:prSet/>
      <dgm:spPr/>
      <dgm:t>
        <a:bodyPr/>
        <a:lstStyle/>
        <a:p>
          <a:endParaRPr lang="en-US"/>
        </a:p>
      </dgm:t>
    </dgm:pt>
    <dgm:pt modelId="{F8DF9154-2968-4ED6-9CA2-52A3F0268929}" type="sibTrans" cxnId="{023AA035-3311-4C90-B5C9-D2BDA13562D3}">
      <dgm:prSet/>
      <dgm:spPr/>
      <dgm:t>
        <a:bodyPr/>
        <a:lstStyle/>
        <a:p>
          <a:endParaRPr lang="en-US"/>
        </a:p>
      </dgm:t>
    </dgm:pt>
    <dgm:pt modelId="{C9AF942A-8644-4D50-9371-23478FD753CE}">
      <dgm:prSet/>
      <dgm:spPr>
        <a:solidFill>
          <a:srgbClr val="002060"/>
        </a:solidFill>
      </dgm:spPr>
      <dgm:t>
        <a:bodyPr/>
        <a:lstStyle/>
        <a:p>
          <a:r>
            <a:rPr lang="en-US" baseline="0" dirty="0">
              <a:solidFill>
                <a:schemeClr val="bg1"/>
              </a:solidFill>
            </a:rPr>
            <a:t>Three principal routes of exposure include:</a:t>
          </a:r>
          <a:endParaRPr lang="en-US" dirty="0">
            <a:solidFill>
              <a:schemeClr val="bg1"/>
            </a:solidFill>
          </a:endParaRPr>
        </a:p>
      </dgm:t>
    </dgm:pt>
    <dgm:pt modelId="{3A273B02-3216-414C-8770-09563A39EF3E}" type="parTrans" cxnId="{EFDEBD7A-DE33-4515-8F5E-92BF91EDA1B4}">
      <dgm:prSet/>
      <dgm:spPr/>
      <dgm:t>
        <a:bodyPr/>
        <a:lstStyle/>
        <a:p>
          <a:endParaRPr lang="en-US"/>
        </a:p>
      </dgm:t>
    </dgm:pt>
    <dgm:pt modelId="{932314E2-BE41-4C6C-9096-C2CDD923D997}" type="sibTrans" cxnId="{EFDEBD7A-DE33-4515-8F5E-92BF91EDA1B4}">
      <dgm:prSet/>
      <dgm:spPr/>
      <dgm:t>
        <a:bodyPr/>
        <a:lstStyle/>
        <a:p>
          <a:endParaRPr lang="en-US"/>
        </a:p>
      </dgm:t>
    </dgm:pt>
    <dgm:pt modelId="{1A69497D-63E8-40AB-9C7C-9AC31B4D1280}">
      <dgm:prSet/>
      <dgm:spPr>
        <a:solidFill>
          <a:srgbClr val="002060"/>
        </a:solidFill>
      </dgm:spPr>
      <dgm:t>
        <a:bodyPr/>
        <a:lstStyle/>
        <a:p>
          <a:r>
            <a:rPr lang="en-US" baseline="0" dirty="0">
              <a:solidFill>
                <a:schemeClr val="bg1"/>
              </a:solidFill>
            </a:rPr>
            <a:t>Dermal exposure</a:t>
          </a:r>
          <a:endParaRPr lang="en-US" dirty="0">
            <a:solidFill>
              <a:schemeClr val="bg1"/>
            </a:solidFill>
          </a:endParaRPr>
        </a:p>
      </dgm:t>
    </dgm:pt>
    <dgm:pt modelId="{8E5E475A-EEE7-48FF-B121-49D1F205A8EC}" type="parTrans" cxnId="{E502C1E7-B218-4AF5-9B6E-7C7263390E15}">
      <dgm:prSet/>
      <dgm:spPr/>
      <dgm:t>
        <a:bodyPr/>
        <a:lstStyle/>
        <a:p>
          <a:endParaRPr lang="en-US"/>
        </a:p>
      </dgm:t>
    </dgm:pt>
    <dgm:pt modelId="{DAA182D1-B723-402A-B624-FEBE173F4586}" type="sibTrans" cxnId="{E502C1E7-B218-4AF5-9B6E-7C7263390E15}">
      <dgm:prSet/>
      <dgm:spPr/>
      <dgm:t>
        <a:bodyPr/>
        <a:lstStyle/>
        <a:p>
          <a:endParaRPr lang="en-US"/>
        </a:p>
      </dgm:t>
    </dgm:pt>
    <dgm:pt modelId="{40CA0056-C545-4385-9482-7CE2FE9ADF5D}">
      <dgm:prSet/>
      <dgm:spPr>
        <a:solidFill>
          <a:srgbClr val="002060"/>
        </a:solidFill>
      </dgm:spPr>
      <dgm:t>
        <a:bodyPr/>
        <a:lstStyle/>
        <a:p>
          <a:r>
            <a:rPr lang="en-US" baseline="0" dirty="0">
              <a:solidFill>
                <a:schemeClr val="bg1"/>
              </a:solidFill>
            </a:rPr>
            <a:t>Inhalation </a:t>
          </a:r>
          <a:endParaRPr lang="en-US" dirty="0">
            <a:solidFill>
              <a:schemeClr val="bg1"/>
            </a:solidFill>
          </a:endParaRPr>
        </a:p>
      </dgm:t>
    </dgm:pt>
    <dgm:pt modelId="{7BEF7CAB-B154-4B00-89D7-2CEA89523C81}" type="parTrans" cxnId="{1B965EFF-8C18-4AE2-826F-2E626D641402}">
      <dgm:prSet/>
      <dgm:spPr/>
      <dgm:t>
        <a:bodyPr/>
        <a:lstStyle/>
        <a:p>
          <a:endParaRPr lang="en-US"/>
        </a:p>
      </dgm:t>
    </dgm:pt>
    <dgm:pt modelId="{BC12DC52-B7A5-421F-8352-7DEC73E34C0F}" type="sibTrans" cxnId="{1B965EFF-8C18-4AE2-826F-2E626D641402}">
      <dgm:prSet/>
      <dgm:spPr/>
      <dgm:t>
        <a:bodyPr/>
        <a:lstStyle/>
        <a:p>
          <a:endParaRPr lang="en-US"/>
        </a:p>
      </dgm:t>
    </dgm:pt>
    <dgm:pt modelId="{328C52ED-ED9C-4520-917D-7E7331ECD5BE}">
      <dgm:prSet/>
      <dgm:spPr>
        <a:solidFill>
          <a:srgbClr val="002060"/>
        </a:solidFill>
      </dgm:spPr>
      <dgm:t>
        <a:bodyPr/>
        <a:lstStyle/>
        <a:p>
          <a:r>
            <a:rPr lang="en-US" baseline="0" dirty="0">
              <a:solidFill>
                <a:schemeClr val="bg1"/>
              </a:solidFill>
            </a:rPr>
            <a:t>Ingestion</a:t>
          </a:r>
          <a:endParaRPr lang="en-US" dirty="0">
            <a:solidFill>
              <a:schemeClr val="bg1"/>
            </a:solidFill>
          </a:endParaRPr>
        </a:p>
      </dgm:t>
    </dgm:pt>
    <dgm:pt modelId="{7FC67B5B-300B-42F0-8A1A-8727637C3335}" type="parTrans" cxnId="{578C94BD-B461-428A-B6C3-57778DF16129}">
      <dgm:prSet/>
      <dgm:spPr/>
      <dgm:t>
        <a:bodyPr/>
        <a:lstStyle/>
        <a:p>
          <a:endParaRPr lang="en-US"/>
        </a:p>
      </dgm:t>
    </dgm:pt>
    <dgm:pt modelId="{97F5C291-867A-4853-9D0B-F1E3AD0AB1A8}" type="sibTrans" cxnId="{578C94BD-B461-428A-B6C3-57778DF16129}">
      <dgm:prSet/>
      <dgm:spPr/>
      <dgm:t>
        <a:bodyPr/>
        <a:lstStyle/>
        <a:p>
          <a:endParaRPr lang="en-US"/>
        </a:p>
      </dgm:t>
    </dgm:pt>
    <dgm:pt modelId="{FCB56C6C-2DDC-42DD-95B5-4BFEFD488D24}" type="pres">
      <dgm:prSet presAssocID="{7B0B7177-599F-45D3-949E-09DAE25567AE}" presName="Name0" presStyleCnt="0">
        <dgm:presLayoutVars>
          <dgm:chPref val="3"/>
          <dgm:dir/>
          <dgm:animLvl val="lvl"/>
          <dgm:resizeHandles/>
        </dgm:presLayoutVars>
      </dgm:prSet>
      <dgm:spPr/>
    </dgm:pt>
    <dgm:pt modelId="{6DB7968F-68E1-4D52-9F99-9ED9A74F5055}" type="pres">
      <dgm:prSet presAssocID="{AFA050AF-E71D-4A4C-AD08-A9DA3F53BCBE}" presName="horFlow" presStyleCnt="0"/>
      <dgm:spPr/>
    </dgm:pt>
    <dgm:pt modelId="{4D0DEBEA-7868-454A-B31A-22D28965EC51}" type="pres">
      <dgm:prSet presAssocID="{AFA050AF-E71D-4A4C-AD08-A9DA3F53BCBE}" presName="bigChev" presStyleLbl="node1" presStyleIdx="0" presStyleCnt="4" custScaleX="361290"/>
      <dgm:spPr/>
    </dgm:pt>
    <dgm:pt modelId="{E6F2D8A2-3B32-4768-83C3-E47A38C1C764}" type="pres">
      <dgm:prSet presAssocID="{AFA050AF-E71D-4A4C-AD08-A9DA3F53BCBE}" presName="vSp" presStyleCnt="0"/>
      <dgm:spPr/>
    </dgm:pt>
    <dgm:pt modelId="{E853902C-AA4E-4BFE-BDD7-53BFCF3537B0}" type="pres">
      <dgm:prSet presAssocID="{F670169D-C763-42CA-8C43-FFD7BCD25C0A}" presName="horFlow" presStyleCnt="0"/>
      <dgm:spPr/>
    </dgm:pt>
    <dgm:pt modelId="{B976E8C4-A860-4FE8-BA8C-51E8E76148E5}" type="pres">
      <dgm:prSet presAssocID="{F670169D-C763-42CA-8C43-FFD7BCD25C0A}" presName="bigChev" presStyleLbl="node1" presStyleIdx="1" presStyleCnt="4" custScaleX="363149" custScaleY="163293"/>
      <dgm:spPr/>
    </dgm:pt>
    <dgm:pt modelId="{8B20AF1F-2CC2-4D16-86EC-14EB439D93FA}" type="pres">
      <dgm:prSet presAssocID="{F670169D-C763-42CA-8C43-FFD7BCD25C0A}" presName="vSp" presStyleCnt="0"/>
      <dgm:spPr/>
    </dgm:pt>
    <dgm:pt modelId="{A083281D-2D9E-4DCA-ACA1-2678F523F3B9}" type="pres">
      <dgm:prSet presAssocID="{F03C0CB0-3E6E-4E47-BECD-0BA39A985E4B}" presName="horFlow" presStyleCnt="0"/>
      <dgm:spPr/>
    </dgm:pt>
    <dgm:pt modelId="{7B605665-B1C3-494B-8F00-67AB465DFBB3}" type="pres">
      <dgm:prSet presAssocID="{F03C0CB0-3E6E-4E47-BECD-0BA39A985E4B}" presName="bigChev" presStyleLbl="node1" presStyleIdx="2" presStyleCnt="4" custScaleX="363222"/>
      <dgm:spPr/>
    </dgm:pt>
    <dgm:pt modelId="{634B4721-B7C5-4F65-9DAE-967B3D791922}" type="pres">
      <dgm:prSet presAssocID="{F03C0CB0-3E6E-4E47-BECD-0BA39A985E4B}" presName="vSp" presStyleCnt="0"/>
      <dgm:spPr/>
    </dgm:pt>
    <dgm:pt modelId="{323146D8-87CB-42A3-859C-6CC5BA798668}" type="pres">
      <dgm:prSet presAssocID="{C9AF942A-8644-4D50-9371-23478FD753CE}" presName="horFlow" presStyleCnt="0"/>
      <dgm:spPr/>
    </dgm:pt>
    <dgm:pt modelId="{F47512C6-2513-457A-B4B9-A438CBF931F1}" type="pres">
      <dgm:prSet presAssocID="{C9AF942A-8644-4D50-9371-23478FD753CE}" presName="bigChev" presStyleLbl="node1" presStyleIdx="3" presStyleCnt="4"/>
      <dgm:spPr/>
    </dgm:pt>
    <dgm:pt modelId="{B7AEC051-DCE0-4BE8-B468-F230579098B6}" type="pres">
      <dgm:prSet presAssocID="{8E5E475A-EEE7-48FF-B121-49D1F205A8EC}" presName="parTrans" presStyleCnt="0"/>
      <dgm:spPr/>
    </dgm:pt>
    <dgm:pt modelId="{1E612311-EF39-43CE-92DB-6B124D134370}" type="pres">
      <dgm:prSet presAssocID="{1A69497D-63E8-40AB-9C7C-9AC31B4D1280}" presName="node" presStyleLbl="alignAccFollowNode1" presStyleIdx="0" presStyleCnt="3">
        <dgm:presLayoutVars>
          <dgm:bulletEnabled val="1"/>
        </dgm:presLayoutVars>
      </dgm:prSet>
      <dgm:spPr/>
    </dgm:pt>
    <dgm:pt modelId="{2B1DE10A-94B2-476E-B0CA-6521F258366B}" type="pres">
      <dgm:prSet presAssocID="{DAA182D1-B723-402A-B624-FEBE173F4586}" presName="sibTrans" presStyleCnt="0"/>
      <dgm:spPr/>
    </dgm:pt>
    <dgm:pt modelId="{09DA86C4-897D-4A45-BBA5-76AC3E3A584B}" type="pres">
      <dgm:prSet presAssocID="{40CA0056-C545-4385-9482-7CE2FE9ADF5D}" presName="node" presStyleLbl="alignAccFollowNode1" presStyleIdx="1" presStyleCnt="3">
        <dgm:presLayoutVars>
          <dgm:bulletEnabled val="1"/>
        </dgm:presLayoutVars>
      </dgm:prSet>
      <dgm:spPr/>
    </dgm:pt>
    <dgm:pt modelId="{F9DE5089-50A1-49B2-BBD0-C1A74BC7CE34}" type="pres">
      <dgm:prSet presAssocID="{BC12DC52-B7A5-421F-8352-7DEC73E34C0F}" presName="sibTrans" presStyleCnt="0"/>
      <dgm:spPr/>
    </dgm:pt>
    <dgm:pt modelId="{460571FE-F443-45E1-8633-2A963CACE520}" type="pres">
      <dgm:prSet presAssocID="{328C52ED-ED9C-4520-917D-7E7331ECD5BE}" presName="node" presStyleLbl="alignAccFollowNode1" presStyleIdx="2" presStyleCnt="3">
        <dgm:presLayoutVars>
          <dgm:bulletEnabled val="1"/>
        </dgm:presLayoutVars>
      </dgm:prSet>
      <dgm:spPr/>
    </dgm:pt>
  </dgm:ptLst>
  <dgm:cxnLst>
    <dgm:cxn modelId="{BEAC1A03-A3C7-4F1B-8FB3-3C60906730E1}" type="presOf" srcId="{AFA050AF-E71D-4A4C-AD08-A9DA3F53BCBE}" destId="{4D0DEBEA-7868-454A-B31A-22D28965EC51}" srcOrd="0" destOrd="0" presId="urn:microsoft.com/office/officeart/2005/8/layout/lProcess3"/>
    <dgm:cxn modelId="{B3D8F306-268F-4F8D-B11F-BEEC6753BAA3}" type="presOf" srcId="{7B0B7177-599F-45D3-949E-09DAE25567AE}" destId="{FCB56C6C-2DDC-42DD-95B5-4BFEFD488D24}" srcOrd="0" destOrd="0" presId="urn:microsoft.com/office/officeart/2005/8/layout/lProcess3"/>
    <dgm:cxn modelId="{A2D67807-F801-410F-BFE6-8A7C7F0C8C1E}" type="presOf" srcId="{C9AF942A-8644-4D50-9371-23478FD753CE}" destId="{F47512C6-2513-457A-B4B9-A438CBF931F1}" srcOrd="0" destOrd="0" presId="urn:microsoft.com/office/officeart/2005/8/layout/lProcess3"/>
    <dgm:cxn modelId="{7B53942D-C5EA-43CC-8C80-8DDC9C9E9EED}" type="presOf" srcId="{1A69497D-63E8-40AB-9C7C-9AC31B4D1280}" destId="{1E612311-EF39-43CE-92DB-6B124D134370}" srcOrd="0" destOrd="0" presId="urn:microsoft.com/office/officeart/2005/8/layout/lProcess3"/>
    <dgm:cxn modelId="{023AA035-3311-4C90-B5C9-D2BDA13562D3}" srcId="{7B0B7177-599F-45D3-949E-09DAE25567AE}" destId="{F03C0CB0-3E6E-4E47-BECD-0BA39A985E4B}" srcOrd="2" destOrd="0" parTransId="{A40FE18D-8904-492F-BC93-3388CC973666}" sibTransId="{F8DF9154-2968-4ED6-9CA2-52A3F0268929}"/>
    <dgm:cxn modelId="{1EA56B3A-C556-4351-9056-DE92E1E4B5E4}" type="presOf" srcId="{F03C0CB0-3E6E-4E47-BECD-0BA39A985E4B}" destId="{7B605665-B1C3-494B-8F00-67AB465DFBB3}" srcOrd="0" destOrd="0" presId="urn:microsoft.com/office/officeart/2005/8/layout/lProcess3"/>
    <dgm:cxn modelId="{F2A83B79-C8EB-4941-AE93-5A51B9877291}" type="presOf" srcId="{40CA0056-C545-4385-9482-7CE2FE9ADF5D}" destId="{09DA86C4-897D-4A45-BBA5-76AC3E3A584B}" srcOrd="0" destOrd="0" presId="urn:microsoft.com/office/officeart/2005/8/layout/lProcess3"/>
    <dgm:cxn modelId="{EFDEBD7A-DE33-4515-8F5E-92BF91EDA1B4}" srcId="{7B0B7177-599F-45D3-949E-09DAE25567AE}" destId="{C9AF942A-8644-4D50-9371-23478FD753CE}" srcOrd="3" destOrd="0" parTransId="{3A273B02-3216-414C-8770-09563A39EF3E}" sibTransId="{932314E2-BE41-4C6C-9096-C2CDD923D997}"/>
    <dgm:cxn modelId="{14BE3B93-61D9-4FCA-82B0-32BABA642B25}" type="presOf" srcId="{F670169D-C763-42CA-8C43-FFD7BCD25C0A}" destId="{B976E8C4-A860-4FE8-BA8C-51E8E76148E5}" srcOrd="0" destOrd="0" presId="urn:microsoft.com/office/officeart/2005/8/layout/lProcess3"/>
    <dgm:cxn modelId="{578C94BD-B461-428A-B6C3-57778DF16129}" srcId="{C9AF942A-8644-4D50-9371-23478FD753CE}" destId="{328C52ED-ED9C-4520-917D-7E7331ECD5BE}" srcOrd="2" destOrd="0" parTransId="{7FC67B5B-300B-42F0-8A1A-8727637C3335}" sibTransId="{97F5C291-867A-4853-9D0B-F1E3AD0AB1A8}"/>
    <dgm:cxn modelId="{6CD6EFE1-A02B-45D9-8F3F-6D486F7FCD0C}" type="presOf" srcId="{328C52ED-ED9C-4520-917D-7E7331ECD5BE}" destId="{460571FE-F443-45E1-8633-2A963CACE520}" srcOrd="0" destOrd="0" presId="urn:microsoft.com/office/officeart/2005/8/layout/lProcess3"/>
    <dgm:cxn modelId="{578A7FE4-B6C1-4F1B-8BB5-CAB4CAB42576}" srcId="{7B0B7177-599F-45D3-949E-09DAE25567AE}" destId="{F670169D-C763-42CA-8C43-FFD7BCD25C0A}" srcOrd="1" destOrd="0" parTransId="{7CE9600D-469D-4B47-A394-ECF0DDB1CF1A}" sibTransId="{22CF0725-A253-4104-9F1D-ED24111ADC1D}"/>
    <dgm:cxn modelId="{E502C1E7-B218-4AF5-9B6E-7C7263390E15}" srcId="{C9AF942A-8644-4D50-9371-23478FD753CE}" destId="{1A69497D-63E8-40AB-9C7C-9AC31B4D1280}" srcOrd="0" destOrd="0" parTransId="{8E5E475A-EEE7-48FF-B121-49D1F205A8EC}" sibTransId="{DAA182D1-B723-402A-B624-FEBE173F4586}"/>
    <dgm:cxn modelId="{E190E9F7-17CC-4ED8-AD03-869B948CBF8E}" srcId="{7B0B7177-599F-45D3-949E-09DAE25567AE}" destId="{AFA050AF-E71D-4A4C-AD08-A9DA3F53BCBE}" srcOrd="0" destOrd="0" parTransId="{D91DA9D1-5F92-4E3D-B6D9-77FDEFE3D8C6}" sibTransId="{BF879F9D-472B-45E5-92FD-85676F5D2538}"/>
    <dgm:cxn modelId="{1B965EFF-8C18-4AE2-826F-2E626D641402}" srcId="{C9AF942A-8644-4D50-9371-23478FD753CE}" destId="{40CA0056-C545-4385-9482-7CE2FE9ADF5D}" srcOrd="1" destOrd="0" parTransId="{7BEF7CAB-B154-4B00-89D7-2CEA89523C81}" sibTransId="{BC12DC52-B7A5-421F-8352-7DEC73E34C0F}"/>
    <dgm:cxn modelId="{2B2493D0-FB8B-4352-BBD1-D1FBD73D7C06}" type="presParOf" srcId="{FCB56C6C-2DDC-42DD-95B5-4BFEFD488D24}" destId="{6DB7968F-68E1-4D52-9F99-9ED9A74F5055}" srcOrd="0" destOrd="0" presId="urn:microsoft.com/office/officeart/2005/8/layout/lProcess3"/>
    <dgm:cxn modelId="{AB026A7C-67FD-4DB4-A642-F969C6BC8A1C}" type="presParOf" srcId="{6DB7968F-68E1-4D52-9F99-9ED9A74F5055}" destId="{4D0DEBEA-7868-454A-B31A-22D28965EC51}" srcOrd="0" destOrd="0" presId="urn:microsoft.com/office/officeart/2005/8/layout/lProcess3"/>
    <dgm:cxn modelId="{F1E4B17B-14E2-4353-89F4-1DFCDBC1F8A8}" type="presParOf" srcId="{FCB56C6C-2DDC-42DD-95B5-4BFEFD488D24}" destId="{E6F2D8A2-3B32-4768-83C3-E47A38C1C764}" srcOrd="1" destOrd="0" presId="urn:microsoft.com/office/officeart/2005/8/layout/lProcess3"/>
    <dgm:cxn modelId="{C49A89EB-8C6F-4CFC-828E-17AA39809844}" type="presParOf" srcId="{FCB56C6C-2DDC-42DD-95B5-4BFEFD488D24}" destId="{E853902C-AA4E-4BFE-BDD7-53BFCF3537B0}" srcOrd="2" destOrd="0" presId="urn:microsoft.com/office/officeart/2005/8/layout/lProcess3"/>
    <dgm:cxn modelId="{E8772269-7B32-4116-8F59-5C060EE74AA9}" type="presParOf" srcId="{E853902C-AA4E-4BFE-BDD7-53BFCF3537B0}" destId="{B976E8C4-A860-4FE8-BA8C-51E8E76148E5}" srcOrd="0" destOrd="0" presId="urn:microsoft.com/office/officeart/2005/8/layout/lProcess3"/>
    <dgm:cxn modelId="{726D6569-6061-47A2-A7A7-7985B933FEEA}" type="presParOf" srcId="{FCB56C6C-2DDC-42DD-95B5-4BFEFD488D24}" destId="{8B20AF1F-2CC2-4D16-86EC-14EB439D93FA}" srcOrd="3" destOrd="0" presId="urn:microsoft.com/office/officeart/2005/8/layout/lProcess3"/>
    <dgm:cxn modelId="{042ED322-8E83-4031-BCD7-46E6B8BABDCC}" type="presParOf" srcId="{FCB56C6C-2DDC-42DD-95B5-4BFEFD488D24}" destId="{A083281D-2D9E-4DCA-ACA1-2678F523F3B9}" srcOrd="4" destOrd="0" presId="urn:microsoft.com/office/officeart/2005/8/layout/lProcess3"/>
    <dgm:cxn modelId="{B8E7BB54-A930-41C4-AF55-BCC359D3C8FD}" type="presParOf" srcId="{A083281D-2D9E-4DCA-ACA1-2678F523F3B9}" destId="{7B605665-B1C3-494B-8F00-67AB465DFBB3}" srcOrd="0" destOrd="0" presId="urn:microsoft.com/office/officeart/2005/8/layout/lProcess3"/>
    <dgm:cxn modelId="{6ADE75CF-347F-4733-89F4-3658DC25DB7C}" type="presParOf" srcId="{FCB56C6C-2DDC-42DD-95B5-4BFEFD488D24}" destId="{634B4721-B7C5-4F65-9DAE-967B3D791922}" srcOrd="5" destOrd="0" presId="urn:microsoft.com/office/officeart/2005/8/layout/lProcess3"/>
    <dgm:cxn modelId="{7D52C24B-8948-463D-848E-FBD1F0140040}" type="presParOf" srcId="{FCB56C6C-2DDC-42DD-95B5-4BFEFD488D24}" destId="{323146D8-87CB-42A3-859C-6CC5BA798668}" srcOrd="6" destOrd="0" presId="urn:microsoft.com/office/officeart/2005/8/layout/lProcess3"/>
    <dgm:cxn modelId="{AE1F2A80-AD5E-4CD6-AF6E-2ECA20949134}" type="presParOf" srcId="{323146D8-87CB-42A3-859C-6CC5BA798668}" destId="{F47512C6-2513-457A-B4B9-A438CBF931F1}" srcOrd="0" destOrd="0" presId="urn:microsoft.com/office/officeart/2005/8/layout/lProcess3"/>
    <dgm:cxn modelId="{13FBC518-B038-47B3-B2BA-79817989DA7F}" type="presParOf" srcId="{323146D8-87CB-42A3-859C-6CC5BA798668}" destId="{B7AEC051-DCE0-4BE8-B468-F230579098B6}" srcOrd="1" destOrd="0" presId="urn:microsoft.com/office/officeart/2005/8/layout/lProcess3"/>
    <dgm:cxn modelId="{0F159D7D-FA52-41B0-B4C2-E01A6F193308}" type="presParOf" srcId="{323146D8-87CB-42A3-859C-6CC5BA798668}" destId="{1E612311-EF39-43CE-92DB-6B124D134370}" srcOrd="2" destOrd="0" presId="urn:microsoft.com/office/officeart/2005/8/layout/lProcess3"/>
    <dgm:cxn modelId="{C9A1B99C-0962-4598-919A-D0C032578759}" type="presParOf" srcId="{323146D8-87CB-42A3-859C-6CC5BA798668}" destId="{2B1DE10A-94B2-476E-B0CA-6521F258366B}" srcOrd="3" destOrd="0" presId="urn:microsoft.com/office/officeart/2005/8/layout/lProcess3"/>
    <dgm:cxn modelId="{D14FBFEA-A9EE-42B1-AE4A-237E7E94E537}" type="presParOf" srcId="{323146D8-87CB-42A3-859C-6CC5BA798668}" destId="{09DA86C4-897D-4A45-BBA5-76AC3E3A584B}" srcOrd="4" destOrd="0" presId="urn:microsoft.com/office/officeart/2005/8/layout/lProcess3"/>
    <dgm:cxn modelId="{0B83D577-A42E-4BE1-A89A-1FCFA694E26B}" type="presParOf" srcId="{323146D8-87CB-42A3-859C-6CC5BA798668}" destId="{F9DE5089-50A1-49B2-BBD0-C1A74BC7CE34}" srcOrd="5" destOrd="0" presId="urn:microsoft.com/office/officeart/2005/8/layout/lProcess3"/>
    <dgm:cxn modelId="{10E2AB2F-F163-424B-BB87-81C12A6EF2EE}" type="presParOf" srcId="{323146D8-87CB-42A3-859C-6CC5BA798668}" destId="{460571FE-F443-45E1-8633-2A963CACE520}" srcOrd="6"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90B50BF3-C349-493B-9BCD-7B244813928C}"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US"/>
        </a:p>
      </dgm:t>
    </dgm:pt>
    <dgm:pt modelId="{E163D478-5DEE-4E4D-8771-F85142CB9AC3}">
      <dgm:prSet custT="1"/>
      <dgm:spPr>
        <a:solidFill>
          <a:srgbClr val="002060"/>
        </a:solidFill>
      </dgm:spPr>
      <dgm:t>
        <a:bodyPr/>
        <a:lstStyle/>
        <a:p>
          <a:r>
            <a:rPr lang="en-US" sz="1200" baseline="0"/>
            <a:t>While intact skin is an effective barrier for many chemicals, it is a common route of exposure</a:t>
          </a:r>
          <a:endParaRPr lang="en-US" sz="1200"/>
        </a:p>
      </dgm:t>
    </dgm:pt>
    <dgm:pt modelId="{7D0318C9-B07F-4945-8DDC-A1317B79B071}" type="parTrans" cxnId="{83523905-5A65-486A-9B34-5ECD98833C43}">
      <dgm:prSet/>
      <dgm:spPr/>
      <dgm:t>
        <a:bodyPr/>
        <a:lstStyle/>
        <a:p>
          <a:endParaRPr lang="en-US"/>
        </a:p>
      </dgm:t>
    </dgm:pt>
    <dgm:pt modelId="{E51F8EB7-C287-465A-A7B4-65340FC47B64}" type="sibTrans" cxnId="{83523905-5A65-486A-9B34-5ECD98833C43}">
      <dgm:prSet/>
      <dgm:spPr/>
      <dgm:t>
        <a:bodyPr/>
        <a:lstStyle/>
        <a:p>
          <a:endParaRPr lang="en-US"/>
        </a:p>
      </dgm:t>
    </dgm:pt>
    <dgm:pt modelId="{8BFF6894-A580-400F-8379-983C9E083F76}">
      <dgm:prSet custT="1"/>
      <dgm:spPr>
        <a:solidFill>
          <a:srgbClr val="002060"/>
        </a:solidFill>
      </dgm:spPr>
      <dgm:t>
        <a:bodyPr/>
        <a:lstStyle/>
        <a:p>
          <a:r>
            <a:rPr lang="en-US" sz="1200" baseline="0"/>
            <a:t>Organic chemicals are more likely to penetrate skin than inorganic chemicals</a:t>
          </a:r>
          <a:endParaRPr lang="en-US" sz="1200"/>
        </a:p>
      </dgm:t>
    </dgm:pt>
    <dgm:pt modelId="{E2DDCFA8-748C-481F-B2B7-5A77C6414EDD}" type="parTrans" cxnId="{7FBB1778-2E80-486A-B0AB-23808339B39C}">
      <dgm:prSet/>
      <dgm:spPr/>
      <dgm:t>
        <a:bodyPr/>
        <a:lstStyle/>
        <a:p>
          <a:endParaRPr lang="en-US"/>
        </a:p>
      </dgm:t>
    </dgm:pt>
    <dgm:pt modelId="{F242817B-F4FE-4208-8812-E8E11E08F658}" type="sibTrans" cxnId="{7FBB1778-2E80-486A-B0AB-23808339B39C}">
      <dgm:prSet/>
      <dgm:spPr/>
      <dgm:t>
        <a:bodyPr/>
        <a:lstStyle/>
        <a:p>
          <a:endParaRPr lang="en-US"/>
        </a:p>
      </dgm:t>
    </dgm:pt>
    <dgm:pt modelId="{7E2F42DF-A88D-4B5B-9373-1596F5290BF0}">
      <dgm:prSet custT="1"/>
      <dgm:spPr>
        <a:solidFill>
          <a:srgbClr val="002060"/>
        </a:solidFill>
      </dgm:spPr>
      <dgm:t>
        <a:bodyPr/>
        <a:lstStyle/>
        <a:p>
          <a:r>
            <a:rPr lang="en-US" sz="1200" baseline="0" dirty="0"/>
            <a:t>Chemicals are absorbed much more readily through injured, chapped, or cracked skin, or needle sticks than through intact skin</a:t>
          </a:r>
          <a:endParaRPr lang="en-US" sz="1200" dirty="0"/>
        </a:p>
      </dgm:t>
    </dgm:pt>
    <dgm:pt modelId="{A8AFF990-A01C-417D-94D5-F9BB29A8BC0E}" type="parTrans" cxnId="{3CA5216F-E981-44C3-9D81-2E213A6CEF25}">
      <dgm:prSet/>
      <dgm:spPr/>
      <dgm:t>
        <a:bodyPr/>
        <a:lstStyle/>
        <a:p>
          <a:endParaRPr lang="en-US"/>
        </a:p>
      </dgm:t>
    </dgm:pt>
    <dgm:pt modelId="{BE9F3C8C-C5E9-4D92-992B-AECA212BA922}" type="sibTrans" cxnId="{3CA5216F-E981-44C3-9D81-2E213A6CEF25}">
      <dgm:prSet/>
      <dgm:spPr/>
      <dgm:t>
        <a:bodyPr/>
        <a:lstStyle/>
        <a:p>
          <a:endParaRPr lang="en-US"/>
        </a:p>
      </dgm:t>
    </dgm:pt>
    <dgm:pt modelId="{A52E809C-952C-415F-AD4C-22C70AF81811}">
      <dgm:prSet custT="1"/>
      <dgm:spPr>
        <a:solidFill>
          <a:srgbClr val="002060"/>
        </a:solidFill>
      </dgm:spPr>
      <dgm:t>
        <a:bodyPr/>
        <a:lstStyle/>
        <a:p>
          <a:r>
            <a:rPr lang="en-US" sz="1200" baseline="0"/>
            <a:t>The toxicity of a chemical depends on the degree of absorption that occurs once it penetrates the skin</a:t>
          </a:r>
          <a:endParaRPr lang="en-US" sz="1200"/>
        </a:p>
      </dgm:t>
    </dgm:pt>
    <dgm:pt modelId="{0217F894-2636-4AEB-9E6A-030CEEB030F1}" type="parTrans" cxnId="{B2CDA389-680E-43A1-AC6B-766E1028E82D}">
      <dgm:prSet/>
      <dgm:spPr/>
      <dgm:t>
        <a:bodyPr/>
        <a:lstStyle/>
        <a:p>
          <a:endParaRPr lang="en-US"/>
        </a:p>
      </dgm:t>
    </dgm:pt>
    <dgm:pt modelId="{64B4D702-D7A2-4499-8A07-3FA9FD980CA0}" type="sibTrans" cxnId="{B2CDA389-680E-43A1-AC6B-766E1028E82D}">
      <dgm:prSet/>
      <dgm:spPr/>
      <dgm:t>
        <a:bodyPr/>
        <a:lstStyle/>
        <a:p>
          <a:endParaRPr lang="en-US"/>
        </a:p>
      </dgm:t>
    </dgm:pt>
    <dgm:pt modelId="{08E530B1-298A-4AE7-84C3-25E8ADAFA566}">
      <dgm:prSet custT="1"/>
      <dgm:spPr>
        <a:solidFill>
          <a:srgbClr val="002060"/>
        </a:solidFill>
      </dgm:spPr>
      <dgm:t>
        <a:bodyPr/>
        <a:lstStyle/>
        <a:p>
          <a:r>
            <a:rPr lang="en-US" sz="1200" baseline="0" dirty="0"/>
            <a:t>Once the skin is penetrated, the chemical enters the blood stream and is carried to all parts of the body</a:t>
          </a:r>
          <a:endParaRPr lang="en-US" sz="1200" dirty="0"/>
        </a:p>
      </dgm:t>
    </dgm:pt>
    <dgm:pt modelId="{0627A1D7-BD32-468C-B513-F823350C1C6E}" type="parTrans" cxnId="{A05A737E-085E-45C2-B041-03D501E63D14}">
      <dgm:prSet/>
      <dgm:spPr/>
      <dgm:t>
        <a:bodyPr/>
        <a:lstStyle/>
        <a:p>
          <a:endParaRPr lang="en-US"/>
        </a:p>
      </dgm:t>
    </dgm:pt>
    <dgm:pt modelId="{F1396E83-75CD-45F6-AC06-16A98A7B88A8}" type="sibTrans" cxnId="{A05A737E-085E-45C2-B041-03D501E63D14}">
      <dgm:prSet/>
      <dgm:spPr/>
      <dgm:t>
        <a:bodyPr/>
        <a:lstStyle/>
        <a:p>
          <a:endParaRPr lang="en-US"/>
        </a:p>
      </dgm:t>
    </dgm:pt>
    <dgm:pt modelId="{C4B894D3-D2EB-4FAF-92AC-C09C5C05D0A9}">
      <dgm:prSet custT="1"/>
      <dgm:spPr>
        <a:solidFill>
          <a:srgbClr val="002060"/>
        </a:solidFill>
      </dgm:spPr>
      <dgm:t>
        <a:bodyPr/>
        <a:lstStyle/>
        <a:p>
          <a:r>
            <a:rPr lang="en-US" sz="1200" baseline="0" dirty="0"/>
            <a:t>Depending on substance and length of exposure, effects of dermal exposure can range from mild temporary discomfort to permanent damage</a:t>
          </a:r>
          <a:endParaRPr lang="en-US" sz="1200" dirty="0"/>
        </a:p>
      </dgm:t>
    </dgm:pt>
    <dgm:pt modelId="{20A03FD7-94E1-4900-9459-3EEF8F350C37}" type="parTrans" cxnId="{A920B075-BD67-49AC-B8B1-20BD5F8671A0}">
      <dgm:prSet/>
      <dgm:spPr/>
      <dgm:t>
        <a:bodyPr/>
        <a:lstStyle/>
        <a:p>
          <a:endParaRPr lang="en-US"/>
        </a:p>
      </dgm:t>
    </dgm:pt>
    <dgm:pt modelId="{F8F3A2D5-C157-425C-AEDD-3B677C4AE7AB}" type="sibTrans" cxnId="{A920B075-BD67-49AC-B8B1-20BD5F8671A0}">
      <dgm:prSet/>
      <dgm:spPr/>
      <dgm:t>
        <a:bodyPr/>
        <a:lstStyle/>
        <a:p>
          <a:endParaRPr lang="en-US"/>
        </a:p>
      </dgm:t>
    </dgm:pt>
    <dgm:pt modelId="{E4AD864F-99B2-4A47-802B-BD87DD9A9AE9}" type="pres">
      <dgm:prSet presAssocID="{90B50BF3-C349-493B-9BCD-7B244813928C}" presName="Name0" presStyleCnt="0">
        <dgm:presLayoutVars>
          <dgm:dir/>
          <dgm:resizeHandles val="exact"/>
        </dgm:presLayoutVars>
      </dgm:prSet>
      <dgm:spPr/>
    </dgm:pt>
    <dgm:pt modelId="{937D6352-C7AC-4FCE-B102-6EBC049A41D1}" type="pres">
      <dgm:prSet presAssocID="{90B50BF3-C349-493B-9BCD-7B244813928C}" presName="fgShape" presStyleLbl="fgShp" presStyleIdx="0" presStyleCnt="1"/>
      <dgm:spPr>
        <a:solidFill>
          <a:srgbClr val="00B050"/>
        </a:solidFill>
      </dgm:spPr>
    </dgm:pt>
    <dgm:pt modelId="{8885AB6D-118A-4F80-86BE-FF521FB4530E}" type="pres">
      <dgm:prSet presAssocID="{90B50BF3-C349-493B-9BCD-7B244813928C}" presName="linComp" presStyleCnt="0"/>
      <dgm:spPr/>
    </dgm:pt>
    <dgm:pt modelId="{0C2EFEAB-E3C5-4F13-B6EB-E801A92D69DA}" type="pres">
      <dgm:prSet presAssocID="{E163D478-5DEE-4E4D-8771-F85142CB9AC3}" presName="compNode" presStyleCnt="0"/>
      <dgm:spPr/>
    </dgm:pt>
    <dgm:pt modelId="{25DC7E77-B4D1-4EB7-B085-B7F70C8D25B8}" type="pres">
      <dgm:prSet presAssocID="{E163D478-5DEE-4E4D-8771-F85142CB9AC3}" presName="bkgdShape" presStyleLbl="node1" presStyleIdx="0" presStyleCnt="6"/>
      <dgm:spPr/>
    </dgm:pt>
    <dgm:pt modelId="{90978E4F-17CF-4602-9766-D86CAE079361}" type="pres">
      <dgm:prSet presAssocID="{E163D478-5DEE-4E4D-8771-F85142CB9AC3}" presName="nodeTx" presStyleLbl="node1" presStyleIdx="0" presStyleCnt="6">
        <dgm:presLayoutVars>
          <dgm:bulletEnabled val="1"/>
        </dgm:presLayoutVars>
      </dgm:prSet>
      <dgm:spPr/>
    </dgm:pt>
    <dgm:pt modelId="{A5F2401C-473A-49B4-9828-2393CAB49D30}" type="pres">
      <dgm:prSet presAssocID="{E163D478-5DEE-4E4D-8771-F85142CB9AC3}" presName="invisiNode" presStyleLbl="node1" presStyleIdx="0" presStyleCnt="6"/>
      <dgm:spPr/>
    </dgm:pt>
    <dgm:pt modelId="{96AD2E07-0219-434C-97F2-AF33B1A6FF71}" type="pres">
      <dgm:prSet presAssocID="{E163D478-5DEE-4E4D-8771-F85142CB9AC3}" presName="imagNode" presStyleLbl="fgImgPlace1" presStyleIdx="0" presStyleCnt="6"/>
      <dgm:spPr>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25000" r="-25000"/>
          </a:stretch>
        </a:blipFill>
      </dgm:spPr>
      <dgm:extLst>
        <a:ext uri="{E40237B7-FDA0-4F09-8148-C483321AD2D9}">
          <dgm14:cNvPr xmlns:dgm14="http://schemas.microsoft.com/office/drawing/2010/diagram" id="0" name="" descr="Related image."/>
        </a:ext>
      </dgm:extLst>
    </dgm:pt>
    <dgm:pt modelId="{6FF89AD6-E567-477A-86A6-81DC11CC182C}" type="pres">
      <dgm:prSet presAssocID="{E51F8EB7-C287-465A-A7B4-65340FC47B64}" presName="sibTrans" presStyleLbl="sibTrans2D1" presStyleIdx="0" presStyleCnt="0"/>
      <dgm:spPr/>
    </dgm:pt>
    <dgm:pt modelId="{07404E2B-11FD-4926-870E-C6C691C5687B}" type="pres">
      <dgm:prSet presAssocID="{8BFF6894-A580-400F-8379-983C9E083F76}" presName="compNode" presStyleCnt="0"/>
      <dgm:spPr/>
    </dgm:pt>
    <dgm:pt modelId="{0245D5D9-D979-4C48-A30E-9E8AEDA11FE2}" type="pres">
      <dgm:prSet presAssocID="{8BFF6894-A580-400F-8379-983C9E083F76}" presName="bkgdShape" presStyleLbl="node1" presStyleIdx="1" presStyleCnt="6"/>
      <dgm:spPr/>
    </dgm:pt>
    <dgm:pt modelId="{BF96CC3C-0BED-4680-9ACF-D23EA11FB798}" type="pres">
      <dgm:prSet presAssocID="{8BFF6894-A580-400F-8379-983C9E083F76}" presName="nodeTx" presStyleLbl="node1" presStyleIdx="1" presStyleCnt="6">
        <dgm:presLayoutVars>
          <dgm:bulletEnabled val="1"/>
        </dgm:presLayoutVars>
      </dgm:prSet>
      <dgm:spPr/>
    </dgm:pt>
    <dgm:pt modelId="{43566BAD-160E-4FB4-B77B-B80C55EA7267}" type="pres">
      <dgm:prSet presAssocID="{8BFF6894-A580-400F-8379-983C9E083F76}" presName="invisiNode" presStyleLbl="node1" presStyleIdx="1" presStyleCnt="6"/>
      <dgm:spPr/>
    </dgm:pt>
    <dgm:pt modelId="{2A619923-0265-467A-A122-CAA3BD39C18B}" type="pres">
      <dgm:prSet presAssocID="{8BFF6894-A580-400F-8379-983C9E083F76}" presName="imagNode" presStyleLbl="fgImgPlace1" presStyleIdx="1" presStyleCnt="6"/>
      <dgm:spPr>
        <a:blipFill>
          <a:blip xmlns:r="http://schemas.openxmlformats.org/officeDocument/2006/relationships"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162000" r="-162000"/>
          </a:stretch>
        </a:blipFill>
      </dgm:spPr>
      <dgm:extLst>
        <a:ext uri="{E40237B7-FDA0-4F09-8148-C483321AD2D9}">
          <dgm14:cNvPr xmlns:dgm14="http://schemas.microsoft.com/office/drawing/2010/diagram" id="0" name="" descr="Related image."/>
        </a:ext>
      </dgm:extLst>
    </dgm:pt>
    <dgm:pt modelId="{EC68EBC2-70D5-41D5-BBB8-3998CB93D227}" type="pres">
      <dgm:prSet presAssocID="{F242817B-F4FE-4208-8812-E8E11E08F658}" presName="sibTrans" presStyleLbl="sibTrans2D1" presStyleIdx="0" presStyleCnt="0"/>
      <dgm:spPr/>
    </dgm:pt>
    <dgm:pt modelId="{9CA4A391-F771-4878-A3AD-6B323C18AEFA}" type="pres">
      <dgm:prSet presAssocID="{7E2F42DF-A88D-4B5B-9373-1596F5290BF0}" presName="compNode" presStyleCnt="0"/>
      <dgm:spPr/>
    </dgm:pt>
    <dgm:pt modelId="{561A4FFC-4CF5-4547-8AE6-58435A7B0A96}" type="pres">
      <dgm:prSet presAssocID="{7E2F42DF-A88D-4B5B-9373-1596F5290BF0}" presName="bkgdShape" presStyleLbl="node1" presStyleIdx="2" presStyleCnt="6"/>
      <dgm:spPr/>
    </dgm:pt>
    <dgm:pt modelId="{22C6BE1F-1C05-4390-AC58-CCB16E4B0A36}" type="pres">
      <dgm:prSet presAssocID="{7E2F42DF-A88D-4B5B-9373-1596F5290BF0}" presName="nodeTx" presStyleLbl="node1" presStyleIdx="2" presStyleCnt="6">
        <dgm:presLayoutVars>
          <dgm:bulletEnabled val="1"/>
        </dgm:presLayoutVars>
      </dgm:prSet>
      <dgm:spPr/>
    </dgm:pt>
    <dgm:pt modelId="{2A0E478F-4C10-4D21-ADA9-1F2BEA6203CC}" type="pres">
      <dgm:prSet presAssocID="{7E2F42DF-A88D-4B5B-9373-1596F5290BF0}" presName="invisiNode" presStyleLbl="node1" presStyleIdx="2" presStyleCnt="6"/>
      <dgm:spPr/>
    </dgm:pt>
    <dgm:pt modelId="{D6D2D360-39BC-45F6-96C9-3DAB3D46E5FD}" type="pres">
      <dgm:prSet presAssocID="{7E2F42DF-A88D-4B5B-9373-1596F5290BF0}" presName="imagNode" presStyleLbl="fgImgPlace1" presStyleIdx="2" presStyleCnt="6"/>
      <dgm:spPr>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l="-9000" r="-9000"/>
          </a:stretch>
        </a:blipFill>
      </dgm:spPr>
      <dgm:extLst>
        <a:ext uri="{E40237B7-FDA0-4F09-8148-C483321AD2D9}">
          <dgm14:cNvPr xmlns:dgm14="http://schemas.microsoft.com/office/drawing/2010/diagram" id="0" name="" descr="Hand injury. "/>
        </a:ext>
      </dgm:extLst>
    </dgm:pt>
    <dgm:pt modelId="{00333525-CB7D-4E2E-9A26-B29EBB8B6BB6}" type="pres">
      <dgm:prSet presAssocID="{BE9F3C8C-C5E9-4D92-992B-AECA212BA922}" presName="sibTrans" presStyleLbl="sibTrans2D1" presStyleIdx="0" presStyleCnt="0"/>
      <dgm:spPr/>
    </dgm:pt>
    <dgm:pt modelId="{D5A8C9A8-DF32-4E01-A581-2447C94E53AF}" type="pres">
      <dgm:prSet presAssocID="{A52E809C-952C-415F-AD4C-22C70AF81811}" presName="compNode" presStyleCnt="0"/>
      <dgm:spPr/>
    </dgm:pt>
    <dgm:pt modelId="{F1126038-76C9-495C-98C9-F52EDAA6745C}" type="pres">
      <dgm:prSet presAssocID="{A52E809C-952C-415F-AD4C-22C70AF81811}" presName="bkgdShape" presStyleLbl="node1" presStyleIdx="3" presStyleCnt="6"/>
      <dgm:spPr/>
    </dgm:pt>
    <dgm:pt modelId="{F2A0097B-2575-43CC-BB58-14BA5B8C6CFC}" type="pres">
      <dgm:prSet presAssocID="{A52E809C-952C-415F-AD4C-22C70AF81811}" presName="nodeTx" presStyleLbl="node1" presStyleIdx="3" presStyleCnt="6">
        <dgm:presLayoutVars>
          <dgm:bulletEnabled val="1"/>
        </dgm:presLayoutVars>
      </dgm:prSet>
      <dgm:spPr/>
    </dgm:pt>
    <dgm:pt modelId="{C9C1E988-923F-4613-AECD-AAAAFB144CD3}" type="pres">
      <dgm:prSet presAssocID="{A52E809C-952C-415F-AD4C-22C70AF81811}" presName="invisiNode" presStyleLbl="node1" presStyleIdx="3" presStyleCnt="6"/>
      <dgm:spPr/>
    </dgm:pt>
    <dgm:pt modelId="{47D7B47F-25D9-46E4-9F25-AE736001A316}" type="pres">
      <dgm:prSet presAssocID="{A52E809C-952C-415F-AD4C-22C70AF81811}" presName="imagNode" presStyleLbl="fgImgPlace1" presStyleIdx="3" presStyleCnt="6"/>
      <dgm:spPr>
        <a:blipFill>
          <a:blip xmlns:r="http://schemas.openxmlformats.org/officeDocument/2006/relationships"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a:fillRect l="-6000" r="-6000"/>
          </a:stretch>
        </a:blipFill>
      </dgm:spPr>
      <dgm:extLst>
        <a:ext uri="{E40237B7-FDA0-4F09-8148-C483321AD2D9}">
          <dgm14:cNvPr xmlns:dgm14="http://schemas.microsoft.com/office/drawing/2010/diagram" id="0" name="" descr="Toxic chemical warning sign. "/>
        </a:ext>
      </dgm:extLst>
    </dgm:pt>
    <dgm:pt modelId="{16614230-7888-46CD-9F63-17E37D21DD0C}" type="pres">
      <dgm:prSet presAssocID="{64B4D702-D7A2-4499-8A07-3FA9FD980CA0}" presName="sibTrans" presStyleLbl="sibTrans2D1" presStyleIdx="0" presStyleCnt="0"/>
      <dgm:spPr/>
    </dgm:pt>
    <dgm:pt modelId="{06176583-943E-422D-A4E2-057ECB83C2B3}" type="pres">
      <dgm:prSet presAssocID="{08E530B1-298A-4AE7-84C3-25E8ADAFA566}" presName="compNode" presStyleCnt="0"/>
      <dgm:spPr/>
    </dgm:pt>
    <dgm:pt modelId="{E8E1F3A8-6B7E-4B0D-B0F6-5A72BD6620E1}" type="pres">
      <dgm:prSet presAssocID="{08E530B1-298A-4AE7-84C3-25E8ADAFA566}" presName="bkgdShape" presStyleLbl="node1" presStyleIdx="4" presStyleCnt="6"/>
      <dgm:spPr/>
    </dgm:pt>
    <dgm:pt modelId="{FF804D1A-FD80-4E56-B921-BC130F4FE47D}" type="pres">
      <dgm:prSet presAssocID="{08E530B1-298A-4AE7-84C3-25E8ADAFA566}" presName="nodeTx" presStyleLbl="node1" presStyleIdx="4" presStyleCnt="6">
        <dgm:presLayoutVars>
          <dgm:bulletEnabled val="1"/>
        </dgm:presLayoutVars>
      </dgm:prSet>
      <dgm:spPr/>
    </dgm:pt>
    <dgm:pt modelId="{AB37C91D-41FC-424B-AD1D-2179E14001DF}" type="pres">
      <dgm:prSet presAssocID="{08E530B1-298A-4AE7-84C3-25E8ADAFA566}" presName="invisiNode" presStyleLbl="node1" presStyleIdx="4" presStyleCnt="6"/>
      <dgm:spPr/>
    </dgm:pt>
    <dgm:pt modelId="{407CE334-3B86-42A3-8DE4-F3BD8A8DCC9C}" type="pres">
      <dgm:prSet presAssocID="{08E530B1-298A-4AE7-84C3-25E8ADAFA566}" presName="imagNode" presStyleLbl="fgImgPlace1" presStyleIdx="4" presStyleCnt="6"/>
      <dgm:spPr>
        <a:blipFill>
          <a:blip xmlns:r="http://schemas.openxmlformats.org/officeDocument/2006/relationships"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a:stretch>
            <a:fillRect l="-58000" r="-58000"/>
          </a:stretch>
        </a:blipFill>
      </dgm:spPr>
      <dgm:extLst>
        <a:ext uri="{E40237B7-FDA0-4F09-8148-C483321AD2D9}">
          <dgm14:cNvPr xmlns:dgm14="http://schemas.microsoft.com/office/drawing/2010/diagram" id="0" name="" descr="Related image."/>
        </a:ext>
      </dgm:extLst>
    </dgm:pt>
    <dgm:pt modelId="{89F80A11-8908-4B35-B734-EF86D5F3AAD5}" type="pres">
      <dgm:prSet presAssocID="{F1396E83-75CD-45F6-AC06-16A98A7B88A8}" presName="sibTrans" presStyleLbl="sibTrans2D1" presStyleIdx="0" presStyleCnt="0"/>
      <dgm:spPr/>
    </dgm:pt>
    <dgm:pt modelId="{621543B8-6145-4432-B284-B5ED1A731C75}" type="pres">
      <dgm:prSet presAssocID="{C4B894D3-D2EB-4FAF-92AC-C09C5C05D0A9}" presName="compNode" presStyleCnt="0"/>
      <dgm:spPr/>
    </dgm:pt>
    <dgm:pt modelId="{408D1160-AFBB-47AF-80D6-BD1A20885526}" type="pres">
      <dgm:prSet presAssocID="{C4B894D3-D2EB-4FAF-92AC-C09C5C05D0A9}" presName="bkgdShape" presStyleLbl="node1" presStyleIdx="5" presStyleCnt="6"/>
      <dgm:spPr/>
    </dgm:pt>
    <dgm:pt modelId="{DBE4EB28-4AD8-4B82-9C9A-15F47C933D01}" type="pres">
      <dgm:prSet presAssocID="{C4B894D3-D2EB-4FAF-92AC-C09C5C05D0A9}" presName="nodeTx" presStyleLbl="node1" presStyleIdx="5" presStyleCnt="6">
        <dgm:presLayoutVars>
          <dgm:bulletEnabled val="1"/>
        </dgm:presLayoutVars>
      </dgm:prSet>
      <dgm:spPr/>
    </dgm:pt>
    <dgm:pt modelId="{7B5FFBD1-1345-4A1F-85FF-B19DFE231621}" type="pres">
      <dgm:prSet presAssocID="{C4B894D3-D2EB-4FAF-92AC-C09C5C05D0A9}" presName="invisiNode" presStyleLbl="node1" presStyleIdx="5" presStyleCnt="6"/>
      <dgm:spPr/>
    </dgm:pt>
    <dgm:pt modelId="{6973FDA5-0C28-4F9B-A437-D740F24E07DF}" type="pres">
      <dgm:prSet presAssocID="{C4B894D3-D2EB-4FAF-92AC-C09C5C05D0A9}" presName="imagNode" presStyleLbl="fgImgPlace1" presStyleIdx="5" presStyleCnt="6"/>
      <dgm:spPr>
        <a:blipFill>
          <a:blip xmlns:r="http://schemas.openxmlformats.org/officeDocument/2006/relationships" r:embed="rId11" cstate="print">
            <a:extLst>
              <a:ext uri="{28A0092B-C50C-407E-A947-70E740481C1C}">
                <a14:useLocalDpi xmlns:a14="http://schemas.microsoft.com/office/drawing/2010/main" val="0"/>
              </a:ext>
              <a:ext uri="{837473B0-CC2E-450A-ABE3-18F120FF3D39}">
                <a1611:picAttrSrcUrl xmlns:a1611="http://schemas.microsoft.com/office/drawing/2016/11/main" r:id="rId12"/>
              </a:ext>
            </a:extLst>
          </a:blip>
          <a:srcRect/>
          <a:stretch>
            <a:fillRect l="-5000" r="-5000"/>
          </a:stretch>
        </a:blipFill>
      </dgm:spPr>
      <dgm:extLst>
        <a:ext uri="{E40237B7-FDA0-4F09-8148-C483321AD2D9}">
          <dgm14:cNvPr xmlns:dgm14="http://schemas.microsoft.com/office/drawing/2010/diagram" id="0" name="" descr="Related image."/>
        </a:ext>
      </dgm:extLst>
    </dgm:pt>
  </dgm:ptLst>
  <dgm:cxnLst>
    <dgm:cxn modelId="{83523905-5A65-486A-9B34-5ECD98833C43}" srcId="{90B50BF3-C349-493B-9BCD-7B244813928C}" destId="{E163D478-5DEE-4E4D-8771-F85142CB9AC3}" srcOrd="0" destOrd="0" parTransId="{7D0318C9-B07F-4945-8DDC-A1317B79B071}" sibTransId="{E51F8EB7-C287-465A-A7B4-65340FC47B64}"/>
    <dgm:cxn modelId="{E8C9570D-0C62-4BB5-998B-01810E7F2094}" type="presOf" srcId="{C4B894D3-D2EB-4FAF-92AC-C09C5C05D0A9}" destId="{DBE4EB28-4AD8-4B82-9C9A-15F47C933D01}" srcOrd="1" destOrd="0" presId="urn:microsoft.com/office/officeart/2005/8/layout/hList7"/>
    <dgm:cxn modelId="{205AA018-B1B1-4636-A54C-7311DBE8B7E5}" type="presOf" srcId="{8BFF6894-A580-400F-8379-983C9E083F76}" destId="{0245D5D9-D979-4C48-A30E-9E8AEDA11FE2}" srcOrd="0" destOrd="0" presId="urn:microsoft.com/office/officeart/2005/8/layout/hList7"/>
    <dgm:cxn modelId="{3B82B122-58B3-41D3-AEE5-8464F76F60C0}" type="presOf" srcId="{F242817B-F4FE-4208-8812-E8E11E08F658}" destId="{EC68EBC2-70D5-41D5-BBB8-3998CB93D227}" srcOrd="0" destOrd="0" presId="urn:microsoft.com/office/officeart/2005/8/layout/hList7"/>
    <dgm:cxn modelId="{7E29432B-C626-4B70-85AE-4E5C9F6EA25A}" type="presOf" srcId="{E51F8EB7-C287-465A-A7B4-65340FC47B64}" destId="{6FF89AD6-E567-477A-86A6-81DC11CC182C}" srcOrd="0" destOrd="0" presId="urn:microsoft.com/office/officeart/2005/8/layout/hList7"/>
    <dgm:cxn modelId="{74147D5D-B986-463D-98CA-CF03F10D7360}" type="presOf" srcId="{C4B894D3-D2EB-4FAF-92AC-C09C5C05D0A9}" destId="{408D1160-AFBB-47AF-80D6-BD1A20885526}" srcOrd="0" destOrd="0" presId="urn:microsoft.com/office/officeart/2005/8/layout/hList7"/>
    <dgm:cxn modelId="{C82F1368-841D-4ACC-AD8B-5127E119D158}" type="presOf" srcId="{E163D478-5DEE-4E4D-8771-F85142CB9AC3}" destId="{90978E4F-17CF-4602-9766-D86CAE079361}" srcOrd="1" destOrd="0" presId="urn:microsoft.com/office/officeart/2005/8/layout/hList7"/>
    <dgm:cxn modelId="{D3AAC26C-1430-4B18-9CB4-697982C9DB40}" type="presOf" srcId="{08E530B1-298A-4AE7-84C3-25E8ADAFA566}" destId="{E8E1F3A8-6B7E-4B0D-B0F6-5A72BD6620E1}" srcOrd="0" destOrd="0" presId="urn:microsoft.com/office/officeart/2005/8/layout/hList7"/>
    <dgm:cxn modelId="{3CA5216F-E981-44C3-9D81-2E213A6CEF25}" srcId="{90B50BF3-C349-493B-9BCD-7B244813928C}" destId="{7E2F42DF-A88D-4B5B-9373-1596F5290BF0}" srcOrd="2" destOrd="0" parTransId="{A8AFF990-A01C-417D-94D5-F9BB29A8BC0E}" sibTransId="{BE9F3C8C-C5E9-4D92-992B-AECA212BA922}"/>
    <dgm:cxn modelId="{24C32F6F-520F-42A1-B58F-AB61A7CB07B3}" type="presOf" srcId="{E163D478-5DEE-4E4D-8771-F85142CB9AC3}" destId="{25DC7E77-B4D1-4EB7-B085-B7F70C8D25B8}" srcOrd="0" destOrd="0" presId="urn:microsoft.com/office/officeart/2005/8/layout/hList7"/>
    <dgm:cxn modelId="{B32DC870-67B2-4B19-8B2A-7380B8FB12F2}" type="presOf" srcId="{A52E809C-952C-415F-AD4C-22C70AF81811}" destId="{F2A0097B-2575-43CC-BB58-14BA5B8C6CFC}" srcOrd="1" destOrd="0" presId="urn:microsoft.com/office/officeart/2005/8/layout/hList7"/>
    <dgm:cxn modelId="{A920B075-BD67-49AC-B8B1-20BD5F8671A0}" srcId="{90B50BF3-C349-493B-9BCD-7B244813928C}" destId="{C4B894D3-D2EB-4FAF-92AC-C09C5C05D0A9}" srcOrd="5" destOrd="0" parTransId="{20A03FD7-94E1-4900-9459-3EEF8F350C37}" sibTransId="{F8F3A2D5-C157-425C-AEDD-3B677C4AE7AB}"/>
    <dgm:cxn modelId="{7FBB1778-2E80-486A-B0AB-23808339B39C}" srcId="{90B50BF3-C349-493B-9BCD-7B244813928C}" destId="{8BFF6894-A580-400F-8379-983C9E083F76}" srcOrd="1" destOrd="0" parTransId="{E2DDCFA8-748C-481F-B2B7-5A77C6414EDD}" sibTransId="{F242817B-F4FE-4208-8812-E8E11E08F658}"/>
    <dgm:cxn modelId="{A05A737E-085E-45C2-B041-03D501E63D14}" srcId="{90B50BF3-C349-493B-9BCD-7B244813928C}" destId="{08E530B1-298A-4AE7-84C3-25E8ADAFA566}" srcOrd="4" destOrd="0" parTransId="{0627A1D7-BD32-468C-B513-F823350C1C6E}" sibTransId="{F1396E83-75CD-45F6-AC06-16A98A7B88A8}"/>
    <dgm:cxn modelId="{D110A185-D23D-4A54-A824-C6032DFC98E4}" type="presOf" srcId="{8BFF6894-A580-400F-8379-983C9E083F76}" destId="{BF96CC3C-0BED-4680-9ACF-D23EA11FB798}" srcOrd="1" destOrd="0" presId="urn:microsoft.com/office/officeart/2005/8/layout/hList7"/>
    <dgm:cxn modelId="{B2CDA389-680E-43A1-AC6B-766E1028E82D}" srcId="{90B50BF3-C349-493B-9BCD-7B244813928C}" destId="{A52E809C-952C-415F-AD4C-22C70AF81811}" srcOrd="3" destOrd="0" parTransId="{0217F894-2636-4AEB-9E6A-030CEEB030F1}" sibTransId="{64B4D702-D7A2-4499-8A07-3FA9FD980CA0}"/>
    <dgm:cxn modelId="{8E01628C-7C54-4197-82B3-F8995B31FD37}" type="presOf" srcId="{7E2F42DF-A88D-4B5B-9373-1596F5290BF0}" destId="{22C6BE1F-1C05-4390-AC58-CCB16E4B0A36}" srcOrd="1" destOrd="0" presId="urn:microsoft.com/office/officeart/2005/8/layout/hList7"/>
    <dgm:cxn modelId="{77FBBDA3-0A01-403A-8112-29EA75CBA5E8}" type="presOf" srcId="{7E2F42DF-A88D-4B5B-9373-1596F5290BF0}" destId="{561A4FFC-4CF5-4547-8AE6-58435A7B0A96}" srcOrd="0" destOrd="0" presId="urn:microsoft.com/office/officeart/2005/8/layout/hList7"/>
    <dgm:cxn modelId="{D06FE2CE-3618-4D39-BACC-81D46D476349}" type="presOf" srcId="{90B50BF3-C349-493B-9BCD-7B244813928C}" destId="{E4AD864F-99B2-4A47-802B-BD87DD9A9AE9}" srcOrd="0" destOrd="0" presId="urn:microsoft.com/office/officeart/2005/8/layout/hList7"/>
    <dgm:cxn modelId="{B63F73DC-73D1-45A2-AE71-8D2AE2A2E227}" type="presOf" srcId="{64B4D702-D7A2-4499-8A07-3FA9FD980CA0}" destId="{16614230-7888-46CD-9F63-17E37D21DD0C}" srcOrd="0" destOrd="0" presId="urn:microsoft.com/office/officeart/2005/8/layout/hList7"/>
    <dgm:cxn modelId="{6CC853E0-9535-44BC-B0BD-F78C40446A9F}" type="presOf" srcId="{F1396E83-75CD-45F6-AC06-16A98A7B88A8}" destId="{89F80A11-8908-4B35-B734-EF86D5F3AAD5}" srcOrd="0" destOrd="0" presId="urn:microsoft.com/office/officeart/2005/8/layout/hList7"/>
    <dgm:cxn modelId="{45F824EC-D75C-4C77-9DB4-6D07955B6E64}" type="presOf" srcId="{A52E809C-952C-415F-AD4C-22C70AF81811}" destId="{F1126038-76C9-495C-98C9-F52EDAA6745C}" srcOrd="0" destOrd="0" presId="urn:microsoft.com/office/officeart/2005/8/layout/hList7"/>
    <dgm:cxn modelId="{211CCDF8-267D-4B05-8E2E-E6E2D7294545}" type="presOf" srcId="{08E530B1-298A-4AE7-84C3-25E8ADAFA566}" destId="{FF804D1A-FD80-4E56-B921-BC130F4FE47D}" srcOrd="1" destOrd="0" presId="urn:microsoft.com/office/officeart/2005/8/layout/hList7"/>
    <dgm:cxn modelId="{B14462FF-D22A-4F69-9D91-B74E9F296999}" type="presOf" srcId="{BE9F3C8C-C5E9-4D92-992B-AECA212BA922}" destId="{00333525-CB7D-4E2E-9A26-B29EBB8B6BB6}" srcOrd="0" destOrd="0" presId="urn:microsoft.com/office/officeart/2005/8/layout/hList7"/>
    <dgm:cxn modelId="{C77BB8C4-CCD3-4290-81EE-EBF956255775}" type="presParOf" srcId="{E4AD864F-99B2-4A47-802B-BD87DD9A9AE9}" destId="{937D6352-C7AC-4FCE-B102-6EBC049A41D1}" srcOrd="0" destOrd="0" presId="urn:microsoft.com/office/officeart/2005/8/layout/hList7"/>
    <dgm:cxn modelId="{22BEB50B-02DB-4804-B11E-F0409F25ED22}" type="presParOf" srcId="{E4AD864F-99B2-4A47-802B-BD87DD9A9AE9}" destId="{8885AB6D-118A-4F80-86BE-FF521FB4530E}" srcOrd="1" destOrd="0" presId="urn:microsoft.com/office/officeart/2005/8/layout/hList7"/>
    <dgm:cxn modelId="{027ACA90-7792-4ADB-96F8-712999980105}" type="presParOf" srcId="{8885AB6D-118A-4F80-86BE-FF521FB4530E}" destId="{0C2EFEAB-E3C5-4F13-B6EB-E801A92D69DA}" srcOrd="0" destOrd="0" presId="urn:microsoft.com/office/officeart/2005/8/layout/hList7"/>
    <dgm:cxn modelId="{A4863085-35BA-48F7-86E5-85CF6E634F36}" type="presParOf" srcId="{0C2EFEAB-E3C5-4F13-B6EB-E801A92D69DA}" destId="{25DC7E77-B4D1-4EB7-B085-B7F70C8D25B8}" srcOrd="0" destOrd="0" presId="urn:microsoft.com/office/officeart/2005/8/layout/hList7"/>
    <dgm:cxn modelId="{9ED511AB-EE7A-413D-9DF9-187D079F597D}" type="presParOf" srcId="{0C2EFEAB-E3C5-4F13-B6EB-E801A92D69DA}" destId="{90978E4F-17CF-4602-9766-D86CAE079361}" srcOrd="1" destOrd="0" presId="urn:microsoft.com/office/officeart/2005/8/layout/hList7"/>
    <dgm:cxn modelId="{3B36C265-EF47-40B1-B3CA-179BA69079EE}" type="presParOf" srcId="{0C2EFEAB-E3C5-4F13-B6EB-E801A92D69DA}" destId="{A5F2401C-473A-49B4-9828-2393CAB49D30}" srcOrd="2" destOrd="0" presId="urn:microsoft.com/office/officeart/2005/8/layout/hList7"/>
    <dgm:cxn modelId="{7F11A48A-30A2-4965-A0E1-9215C18103E2}" type="presParOf" srcId="{0C2EFEAB-E3C5-4F13-B6EB-E801A92D69DA}" destId="{96AD2E07-0219-434C-97F2-AF33B1A6FF71}" srcOrd="3" destOrd="0" presId="urn:microsoft.com/office/officeart/2005/8/layout/hList7"/>
    <dgm:cxn modelId="{D722FB0E-1DC2-4E50-8DBA-B1E063C773AE}" type="presParOf" srcId="{8885AB6D-118A-4F80-86BE-FF521FB4530E}" destId="{6FF89AD6-E567-477A-86A6-81DC11CC182C}" srcOrd="1" destOrd="0" presId="urn:microsoft.com/office/officeart/2005/8/layout/hList7"/>
    <dgm:cxn modelId="{6503E0C3-2F56-42A1-B7DF-57CF14F5E29C}" type="presParOf" srcId="{8885AB6D-118A-4F80-86BE-FF521FB4530E}" destId="{07404E2B-11FD-4926-870E-C6C691C5687B}" srcOrd="2" destOrd="0" presId="urn:microsoft.com/office/officeart/2005/8/layout/hList7"/>
    <dgm:cxn modelId="{17E5197C-CFD3-42C5-BBB5-69A415B0251A}" type="presParOf" srcId="{07404E2B-11FD-4926-870E-C6C691C5687B}" destId="{0245D5D9-D979-4C48-A30E-9E8AEDA11FE2}" srcOrd="0" destOrd="0" presId="urn:microsoft.com/office/officeart/2005/8/layout/hList7"/>
    <dgm:cxn modelId="{5EBB1C49-3D45-4B45-B41E-509A1280386B}" type="presParOf" srcId="{07404E2B-11FD-4926-870E-C6C691C5687B}" destId="{BF96CC3C-0BED-4680-9ACF-D23EA11FB798}" srcOrd="1" destOrd="0" presId="urn:microsoft.com/office/officeart/2005/8/layout/hList7"/>
    <dgm:cxn modelId="{E798A1BB-5C9F-4DB8-9A0C-BBBA8723A6F3}" type="presParOf" srcId="{07404E2B-11FD-4926-870E-C6C691C5687B}" destId="{43566BAD-160E-4FB4-B77B-B80C55EA7267}" srcOrd="2" destOrd="0" presId="urn:microsoft.com/office/officeart/2005/8/layout/hList7"/>
    <dgm:cxn modelId="{2C803E3D-A41B-4E02-9C39-B1DD68CF39DB}" type="presParOf" srcId="{07404E2B-11FD-4926-870E-C6C691C5687B}" destId="{2A619923-0265-467A-A122-CAA3BD39C18B}" srcOrd="3" destOrd="0" presId="urn:microsoft.com/office/officeart/2005/8/layout/hList7"/>
    <dgm:cxn modelId="{3221FE8C-2293-42F3-B83F-C56CE17D8E0E}" type="presParOf" srcId="{8885AB6D-118A-4F80-86BE-FF521FB4530E}" destId="{EC68EBC2-70D5-41D5-BBB8-3998CB93D227}" srcOrd="3" destOrd="0" presId="urn:microsoft.com/office/officeart/2005/8/layout/hList7"/>
    <dgm:cxn modelId="{EC5576AA-5B14-48AC-957F-84540FB15F88}" type="presParOf" srcId="{8885AB6D-118A-4F80-86BE-FF521FB4530E}" destId="{9CA4A391-F771-4878-A3AD-6B323C18AEFA}" srcOrd="4" destOrd="0" presId="urn:microsoft.com/office/officeart/2005/8/layout/hList7"/>
    <dgm:cxn modelId="{0EF8C773-FE53-4615-9F41-D32AF6B21112}" type="presParOf" srcId="{9CA4A391-F771-4878-A3AD-6B323C18AEFA}" destId="{561A4FFC-4CF5-4547-8AE6-58435A7B0A96}" srcOrd="0" destOrd="0" presId="urn:microsoft.com/office/officeart/2005/8/layout/hList7"/>
    <dgm:cxn modelId="{C04700D5-49E3-4D46-9093-5E52D4D092B8}" type="presParOf" srcId="{9CA4A391-F771-4878-A3AD-6B323C18AEFA}" destId="{22C6BE1F-1C05-4390-AC58-CCB16E4B0A36}" srcOrd="1" destOrd="0" presId="urn:microsoft.com/office/officeart/2005/8/layout/hList7"/>
    <dgm:cxn modelId="{E85128F9-E722-4986-8092-99ADB8A6CB90}" type="presParOf" srcId="{9CA4A391-F771-4878-A3AD-6B323C18AEFA}" destId="{2A0E478F-4C10-4D21-ADA9-1F2BEA6203CC}" srcOrd="2" destOrd="0" presId="urn:microsoft.com/office/officeart/2005/8/layout/hList7"/>
    <dgm:cxn modelId="{2C370E2D-A77F-45FE-B92A-04ED8E262915}" type="presParOf" srcId="{9CA4A391-F771-4878-A3AD-6B323C18AEFA}" destId="{D6D2D360-39BC-45F6-96C9-3DAB3D46E5FD}" srcOrd="3" destOrd="0" presId="urn:microsoft.com/office/officeart/2005/8/layout/hList7"/>
    <dgm:cxn modelId="{B1C046E5-049D-489D-A7F3-C6A6921D04E8}" type="presParOf" srcId="{8885AB6D-118A-4F80-86BE-FF521FB4530E}" destId="{00333525-CB7D-4E2E-9A26-B29EBB8B6BB6}" srcOrd="5" destOrd="0" presId="urn:microsoft.com/office/officeart/2005/8/layout/hList7"/>
    <dgm:cxn modelId="{58CCBC59-9AC3-47EF-8589-00A5C08367AD}" type="presParOf" srcId="{8885AB6D-118A-4F80-86BE-FF521FB4530E}" destId="{D5A8C9A8-DF32-4E01-A581-2447C94E53AF}" srcOrd="6" destOrd="0" presId="urn:microsoft.com/office/officeart/2005/8/layout/hList7"/>
    <dgm:cxn modelId="{2645ABF3-6C30-4363-87BD-18448874D9C7}" type="presParOf" srcId="{D5A8C9A8-DF32-4E01-A581-2447C94E53AF}" destId="{F1126038-76C9-495C-98C9-F52EDAA6745C}" srcOrd="0" destOrd="0" presId="urn:microsoft.com/office/officeart/2005/8/layout/hList7"/>
    <dgm:cxn modelId="{09EBE678-E305-4009-8827-BDE5CB1794DB}" type="presParOf" srcId="{D5A8C9A8-DF32-4E01-A581-2447C94E53AF}" destId="{F2A0097B-2575-43CC-BB58-14BA5B8C6CFC}" srcOrd="1" destOrd="0" presId="urn:microsoft.com/office/officeart/2005/8/layout/hList7"/>
    <dgm:cxn modelId="{30C9F88C-0C31-433F-B9EA-C0152DE0296A}" type="presParOf" srcId="{D5A8C9A8-DF32-4E01-A581-2447C94E53AF}" destId="{C9C1E988-923F-4613-AECD-AAAAFB144CD3}" srcOrd="2" destOrd="0" presId="urn:microsoft.com/office/officeart/2005/8/layout/hList7"/>
    <dgm:cxn modelId="{BB6DCBFD-C567-434E-9559-C9C0DB9BA91F}" type="presParOf" srcId="{D5A8C9A8-DF32-4E01-A581-2447C94E53AF}" destId="{47D7B47F-25D9-46E4-9F25-AE736001A316}" srcOrd="3" destOrd="0" presId="urn:microsoft.com/office/officeart/2005/8/layout/hList7"/>
    <dgm:cxn modelId="{F08DEA2C-4E30-4437-A110-83640064E076}" type="presParOf" srcId="{8885AB6D-118A-4F80-86BE-FF521FB4530E}" destId="{16614230-7888-46CD-9F63-17E37D21DD0C}" srcOrd="7" destOrd="0" presId="urn:microsoft.com/office/officeart/2005/8/layout/hList7"/>
    <dgm:cxn modelId="{979DE755-2D62-417B-8954-79B4AD22D7AB}" type="presParOf" srcId="{8885AB6D-118A-4F80-86BE-FF521FB4530E}" destId="{06176583-943E-422D-A4E2-057ECB83C2B3}" srcOrd="8" destOrd="0" presId="urn:microsoft.com/office/officeart/2005/8/layout/hList7"/>
    <dgm:cxn modelId="{D941A9B7-E663-4D0F-9800-888ED2118211}" type="presParOf" srcId="{06176583-943E-422D-A4E2-057ECB83C2B3}" destId="{E8E1F3A8-6B7E-4B0D-B0F6-5A72BD6620E1}" srcOrd="0" destOrd="0" presId="urn:microsoft.com/office/officeart/2005/8/layout/hList7"/>
    <dgm:cxn modelId="{EE55FD5A-EB1A-4EF6-9EE5-59F4B84604FE}" type="presParOf" srcId="{06176583-943E-422D-A4E2-057ECB83C2B3}" destId="{FF804D1A-FD80-4E56-B921-BC130F4FE47D}" srcOrd="1" destOrd="0" presId="urn:microsoft.com/office/officeart/2005/8/layout/hList7"/>
    <dgm:cxn modelId="{2FA372A2-C9AE-4BBF-9573-7E7B97D36147}" type="presParOf" srcId="{06176583-943E-422D-A4E2-057ECB83C2B3}" destId="{AB37C91D-41FC-424B-AD1D-2179E14001DF}" srcOrd="2" destOrd="0" presId="urn:microsoft.com/office/officeart/2005/8/layout/hList7"/>
    <dgm:cxn modelId="{CDB87DC3-6D87-410D-9757-04E3354A3073}" type="presParOf" srcId="{06176583-943E-422D-A4E2-057ECB83C2B3}" destId="{407CE334-3B86-42A3-8DE4-F3BD8A8DCC9C}" srcOrd="3" destOrd="0" presId="urn:microsoft.com/office/officeart/2005/8/layout/hList7"/>
    <dgm:cxn modelId="{A77A3A52-5654-4A10-9F65-586B72E455D9}" type="presParOf" srcId="{8885AB6D-118A-4F80-86BE-FF521FB4530E}" destId="{89F80A11-8908-4B35-B734-EF86D5F3AAD5}" srcOrd="9" destOrd="0" presId="urn:microsoft.com/office/officeart/2005/8/layout/hList7"/>
    <dgm:cxn modelId="{1AF8F65C-EFFB-4FA8-80AE-3AFA1A2CFF11}" type="presParOf" srcId="{8885AB6D-118A-4F80-86BE-FF521FB4530E}" destId="{621543B8-6145-4432-B284-B5ED1A731C75}" srcOrd="10" destOrd="0" presId="urn:microsoft.com/office/officeart/2005/8/layout/hList7"/>
    <dgm:cxn modelId="{104274C3-6A24-4CF9-A4CC-59D31C162996}" type="presParOf" srcId="{621543B8-6145-4432-B284-B5ED1A731C75}" destId="{408D1160-AFBB-47AF-80D6-BD1A20885526}" srcOrd="0" destOrd="0" presId="urn:microsoft.com/office/officeart/2005/8/layout/hList7"/>
    <dgm:cxn modelId="{7AE9AF6E-9E84-4E1C-B7B8-FC72DBB15A55}" type="presParOf" srcId="{621543B8-6145-4432-B284-B5ED1A731C75}" destId="{DBE4EB28-4AD8-4B82-9C9A-15F47C933D01}" srcOrd="1" destOrd="0" presId="urn:microsoft.com/office/officeart/2005/8/layout/hList7"/>
    <dgm:cxn modelId="{D919FCD4-CDE7-4D91-AA66-19DF1DC849E6}" type="presParOf" srcId="{621543B8-6145-4432-B284-B5ED1A731C75}" destId="{7B5FFBD1-1345-4A1F-85FF-B19DFE231621}" srcOrd="2" destOrd="0" presId="urn:microsoft.com/office/officeart/2005/8/layout/hList7"/>
    <dgm:cxn modelId="{807DB3AD-369E-4F45-BE3B-5BC8B36D4032}" type="presParOf" srcId="{621543B8-6145-4432-B284-B5ED1A731C75}" destId="{6973FDA5-0C28-4F9B-A437-D740F24E07DF}"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C5EC13F2-92F5-48CD-860F-0C9F992751B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231F42A-C3E4-4839-876B-C85AAC9BAF26}">
      <dgm:prSet/>
      <dgm:spPr>
        <a:solidFill>
          <a:srgbClr val="002060"/>
        </a:solidFill>
      </dgm:spPr>
      <dgm:t>
        <a:bodyPr/>
        <a:lstStyle/>
        <a:p>
          <a:r>
            <a:rPr lang="en-US" baseline="0" dirty="0"/>
            <a:t>Inhalation is another route of chemical exposure</a:t>
          </a:r>
          <a:endParaRPr lang="en-US" dirty="0"/>
        </a:p>
      </dgm:t>
    </dgm:pt>
    <dgm:pt modelId="{07B1FA68-923B-4DB6-A324-64A564EF8752}" type="parTrans" cxnId="{AD911E02-7555-42DA-A43C-DFE20BC72F30}">
      <dgm:prSet/>
      <dgm:spPr/>
      <dgm:t>
        <a:bodyPr/>
        <a:lstStyle/>
        <a:p>
          <a:endParaRPr lang="en-US"/>
        </a:p>
      </dgm:t>
    </dgm:pt>
    <dgm:pt modelId="{83CC2052-DAFA-4F1F-90FB-9902C5A198FD}" type="sibTrans" cxnId="{AD911E02-7555-42DA-A43C-DFE20BC72F30}">
      <dgm:prSet/>
      <dgm:spPr/>
      <dgm:t>
        <a:bodyPr/>
        <a:lstStyle/>
        <a:p>
          <a:endParaRPr lang="en-US"/>
        </a:p>
      </dgm:t>
    </dgm:pt>
    <dgm:pt modelId="{F1773797-6F4B-4D63-9C3D-6E41F60B885A}">
      <dgm:prSet/>
      <dgm:spPr>
        <a:solidFill>
          <a:srgbClr val="002060"/>
        </a:solidFill>
      </dgm:spPr>
      <dgm:t>
        <a:bodyPr/>
        <a:lstStyle/>
        <a:p>
          <a:r>
            <a:rPr lang="en-US" baseline="0" dirty="0"/>
            <a:t>Unlike the skin, lung tissue is not a very protective barrier against the access of chemicals into the body and can also be damaged by chemicals</a:t>
          </a:r>
          <a:endParaRPr lang="en-US" dirty="0"/>
        </a:p>
      </dgm:t>
    </dgm:pt>
    <dgm:pt modelId="{059B79DD-3578-46DA-8DE7-E833A221DD8B}" type="parTrans" cxnId="{6B96C326-BA55-437D-8745-5D9132252A86}">
      <dgm:prSet/>
      <dgm:spPr/>
      <dgm:t>
        <a:bodyPr/>
        <a:lstStyle/>
        <a:p>
          <a:endParaRPr lang="en-US"/>
        </a:p>
      </dgm:t>
    </dgm:pt>
    <dgm:pt modelId="{E9192E4D-C886-4039-A45E-0A29D8BF5D66}" type="sibTrans" cxnId="{6B96C326-BA55-437D-8745-5D9132252A86}">
      <dgm:prSet/>
      <dgm:spPr/>
      <dgm:t>
        <a:bodyPr/>
        <a:lstStyle/>
        <a:p>
          <a:endParaRPr lang="en-US"/>
        </a:p>
      </dgm:t>
    </dgm:pt>
    <dgm:pt modelId="{5E03FB9E-15EF-477C-8EDB-384BFA150ABB}">
      <dgm:prSet/>
      <dgm:spPr>
        <a:solidFill>
          <a:srgbClr val="002060"/>
        </a:solidFill>
      </dgm:spPr>
      <dgm:t>
        <a:bodyPr/>
        <a:lstStyle/>
        <a:p>
          <a:r>
            <a:rPr lang="en-US" baseline="0" dirty="0"/>
            <a:t>Chemicals in the form of gases, vapors, mists, fumes, and dusts entering through the nose or mouth can be absorbed through the mucous membranes of the nose, trachea, bronchi, and lungs </a:t>
          </a:r>
          <a:endParaRPr lang="en-US" dirty="0"/>
        </a:p>
      </dgm:t>
    </dgm:pt>
    <dgm:pt modelId="{FF570AD0-2852-414D-BE57-FF731BF70F61}" type="parTrans" cxnId="{30AEA65C-4AAE-4228-B2A5-59566BB47DA4}">
      <dgm:prSet/>
      <dgm:spPr/>
      <dgm:t>
        <a:bodyPr/>
        <a:lstStyle/>
        <a:p>
          <a:endParaRPr lang="en-US"/>
        </a:p>
      </dgm:t>
    </dgm:pt>
    <dgm:pt modelId="{018A86C8-592D-4E04-A747-787D32C9A0F3}" type="sibTrans" cxnId="{30AEA65C-4AAE-4228-B2A5-59566BB47DA4}">
      <dgm:prSet/>
      <dgm:spPr/>
      <dgm:t>
        <a:bodyPr/>
        <a:lstStyle/>
        <a:p>
          <a:endParaRPr lang="en-US"/>
        </a:p>
      </dgm:t>
    </dgm:pt>
    <dgm:pt modelId="{83561F8B-183E-4C57-81BC-6F4AB1D613A0}">
      <dgm:prSet/>
      <dgm:spPr>
        <a:solidFill>
          <a:srgbClr val="002060"/>
        </a:solidFill>
      </dgm:spPr>
      <dgm:t>
        <a:bodyPr/>
        <a:lstStyle/>
        <a:p>
          <a:r>
            <a:rPr lang="en-US" baseline="0" dirty="0"/>
            <a:t>Chemicals, especially organic chemicals, enter into the blood stream quickly</a:t>
          </a:r>
          <a:endParaRPr lang="en-US" dirty="0"/>
        </a:p>
      </dgm:t>
    </dgm:pt>
    <dgm:pt modelId="{24723C48-D73D-49C4-B2C3-6CEDBFF9CF5B}" type="parTrans" cxnId="{AEBA3E44-0EB6-4686-99BB-CD1FEB7EA1A8}">
      <dgm:prSet/>
      <dgm:spPr/>
      <dgm:t>
        <a:bodyPr/>
        <a:lstStyle/>
        <a:p>
          <a:endParaRPr lang="en-US"/>
        </a:p>
      </dgm:t>
    </dgm:pt>
    <dgm:pt modelId="{C7AEE077-C653-45F9-96E0-0D4221CDA3B7}" type="sibTrans" cxnId="{AEBA3E44-0EB6-4686-99BB-CD1FEB7EA1A8}">
      <dgm:prSet/>
      <dgm:spPr/>
      <dgm:t>
        <a:bodyPr/>
        <a:lstStyle/>
        <a:p>
          <a:endParaRPr lang="en-US"/>
        </a:p>
      </dgm:t>
    </dgm:pt>
    <dgm:pt modelId="{A3619A13-782F-4D5F-A1B7-4C7007D3F43F}" type="pres">
      <dgm:prSet presAssocID="{C5EC13F2-92F5-48CD-860F-0C9F992751B8}" presName="linear" presStyleCnt="0">
        <dgm:presLayoutVars>
          <dgm:animLvl val="lvl"/>
          <dgm:resizeHandles val="exact"/>
        </dgm:presLayoutVars>
      </dgm:prSet>
      <dgm:spPr/>
    </dgm:pt>
    <dgm:pt modelId="{23342ADC-DEFF-479E-9C07-E0F116812682}" type="pres">
      <dgm:prSet presAssocID="{C231F42A-C3E4-4839-876B-C85AAC9BAF26}" presName="parentText" presStyleLbl="node1" presStyleIdx="0" presStyleCnt="4">
        <dgm:presLayoutVars>
          <dgm:chMax val="0"/>
          <dgm:bulletEnabled val="1"/>
        </dgm:presLayoutVars>
      </dgm:prSet>
      <dgm:spPr/>
    </dgm:pt>
    <dgm:pt modelId="{C5D4ADAF-5347-41F1-BA5E-49CA5189B65D}" type="pres">
      <dgm:prSet presAssocID="{83CC2052-DAFA-4F1F-90FB-9902C5A198FD}" presName="spacer" presStyleCnt="0"/>
      <dgm:spPr/>
    </dgm:pt>
    <dgm:pt modelId="{3CE685FC-3D75-4D39-B0B8-379054470A2B}" type="pres">
      <dgm:prSet presAssocID="{F1773797-6F4B-4D63-9C3D-6E41F60B885A}" presName="parentText" presStyleLbl="node1" presStyleIdx="1" presStyleCnt="4">
        <dgm:presLayoutVars>
          <dgm:chMax val="0"/>
          <dgm:bulletEnabled val="1"/>
        </dgm:presLayoutVars>
      </dgm:prSet>
      <dgm:spPr/>
    </dgm:pt>
    <dgm:pt modelId="{246D0DCA-6569-40A4-9523-9B3BBD0A0201}" type="pres">
      <dgm:prSet presAssocID="{E9192E4D-C886-4039-A45E-0A29D8BF5D66}" presName="spacer" presStyleCnt="0"/>
      <dgm:spPr/>
    </dgm:pt>
    <dgm:pt modelId="{E4A066DF-EE37-4AD5-8050-F040430A638E}" type="pres">
      <dgm:prSet presAssocID="{5E03FB9E-15EF-477C-8EDB-384BFA150ABB}" presName="parentText" presStyleLbl="node1" presStyleIdx="2" presStyleCnt="4">
        <dgm:presLayoutVars>
          <dgm:chMax val="0"/>
          <dgm:bulletEnabled val="1"/>
        </dgm:presLayoutVars>
      </dgm:prSet>
      <dgm:spPr/>
    </dgm:pt>
    <dgm:pt modelId="{44F43795-8786-4712-98E5-5546285518E9}" type="pres">
      <dgm:prSet presAssocID="{018A86C8-592D-4E04-A747-787D32C9A0F3}" presName="spacer" presStyleCnt="0"/>
      <dgm:spPr/>
    </dgm:pt>
    <dgm:pt modelId="{44B4E83C-24A1-418E-8272-C845F68BD3BA}" type="pres">
      <dgm:prSet presAssocID="{83561F8B-183E-4C57-81BC-6F4AB1D613A0}" presName="parentText" presStyleLbl="node1" presStyleIdx="3" presStyleCnt="4" custLinFactY="1257" custLinFactNeighborX="-1190" custLinFactNeighborY="100000">
        <dgm:presLayoutVars>
          <dgm:chMax val="0"/>
          <dgm:bulletEnabled val="1"/>
        </dgm:presLayoutVars>
      </dgm:prSet>
      <dgm:spPr/>
    </dgm:pt>
  </dgm:ptLst>
  <dgm:cxnLst>
    <dgm:cxn modelId="{AD911E02-7555-42DA-A43C-DFE20BC72F30}" srcId="{C5EC13F2-92F5-48CD-860F-0C9F992751B8}" destId="{C231F42A-C3E4-4839-876B-C85AAC9BAF26}" srcOrd="0" destOrd="0" parTransId="{07B1FA68-923B-4DB6-A324-64A564EF8752}" sibTransId="{83CC2052-DAFA-4F1F-90FB-9902C5A198FD}"/>
    <dgm:cxn modelId="{6B96C326-BA55-437D-8745-5D9132252A86}" srcId="{C5EC13F2-92F5-48CD-860F-0C9F992751B8}" destId="{F1773797-6F4B-4D63-9C3D-6E41F60B885A}" srcOrd="1" destOrd="0" parTransId="{059B79DD-3578-46DA-8DE7-E833A221DD8B}" sibTransId="{E9192E4D-C886-4039-A45E-0A29D8BF5D66}"/>
    <dgm:cxn modelId="{B949B028-A437-4F79-9724-F07B8F9DEDE2}" type="presOf" srcId="{5E03FB9E-15EF-477C-8EDB-384BFA150ABB}" destId="{E4A066DF-EE37-4AD5-8050-F040430A638E}" srcOrd="0" destOrd="0" presId="urn:microsoft.com/office/officeart/2005/8/layout/vList2"/>
    <dgm:cxn modelId="{30AEA65C-4AAE-4228-B2A5-59566BB47DA4}" srcId="{C5EC13F2-92F5-48CD-860F-0C9F992751B8}" destId="{5E03FB9E-15EF-477C-8EDB-384BFA150ABB}" srcOrd="2" destOrd="0" parTransId="{FF570AD0-2852-414D-BE57-FF731BF70F61}" sibTransId="{018A86C8-592D-4E04-A747-787D32C9A0F3}"/>
    <dgm:cxn modelId="{AEBA3E44-0EB6-4686-99BB-CD1FEB7EA1A8}" srcId="{C5EC13F2-92F5-48CD-860F-0C9F992751B8}" destId="{83561F8B-183E-4C57-81BC-6F4AB1D613A0}" srcOrd="3" destOrd="0" parTransId="{24723C48-D73D-49C4-B2C3-6CEDBFF9CF5B}" sibTransId="{C7AEE077-C653-45F9-96E0-0D4221CDA3B7}"/>
    <dgm:cxn modelId="{25DD7149-A0B4-4587-A5FF-5D27CA69ABF3}" type="presOf" srcId="{C5EC13F2-92F5-48CD-860F-0C9F992751B8}" destId="{A3619A13-782F-4D5F-A1B7-4C7007D3F43F}" srcOrd="0" destOrd="0" presId="urn:microsoft.com/office/officeart/2005/8/layout/vList2"/>
    <dgm:cxn modelId="{541057A0-D8C6-4D23-9456-F8B45677CC00}" type="presOf" srcId="{F1773797-6F4B-4D63-9C3D-6E41F60B885A}" destId="{3CE685FC-3D75-4D39-B0B8-379054470A2B}" srcOrd="0" destOrd="0" presId="urn:microsoft.com/office/officeart/2005/8/layout/vList2"/>
    <dgm:cxn modelId="{9B5B26BD-DC3A-4B22-8739-DB45D8685783}" type="presOf" srcId="{83561F8B-183E-4C57-81BC-6F4AB1D613A0}" destId="{44B4E83C-24A1-418E-8272-C845F68BD3BA}" srcOrd="0" destOrd="0" presId="urn:microsoft.com/office/officeart/2005/8/layout/vList2"/>
    <dgm:cxn modelId="{A77870D7-4F48-4898-8EE3-EE138A9335FA}" type="presOf" srcId="{C231F42A-C3E4-4839-876B-C85AAC9BAF26}" destId="{23342ADC-DEFF-479E-9C07-E0F116812682}" srcOrd="0" destOrd="0" presId="urn:microsoft.com/office/officeart/2005/8/layout/vList2"/>
    <dgm:cxn modelId="{261CE1D4-B060-45D6-B240-DCEEA1388859}" type="presParOf" srcId="{A3619A13-782F-4D5F-A1B7-4C7007D3F43F}" destId="{23342ADC-DEFF-479E-9C07-E0F116812682}" srcOrd="0" destOrd="0" presId="urn:microsoft.com/office/officeart/2005/8/layout/vList2"/>
    <dgm:cxn modelId="{FBF9C453-F367-4FF8-9CD7-02EE0DAD2F73}" type="presParOf" srcId="{A3619A13-782F-4D5F-A1B7-4C7007D3F43F}" destId="{C5D4ADAF-5347-41F1-BA5E-49CA5189B65D}" srcOrd="1" destOrd="0" presId="urn:microsoft.com/office/officeart/2005/8/layout/vList2"/>
    <dgm:cxn modelId="{4E68CA88-168C-456F-B160-8FD6988C64EF}" type="presParOf" srcId="{A3619A13-782F-4D5F-A1B7-4C7007D3F43F}" destId="{3CE685FC-3D75-4D39-B0B8-379054470A2B}" srcOrd="2" destOrd="0" presId="urn:microsoft.com/office/officeart/2005/8/layout/vList2"/>
    <dgm:cxn modelId="{83C35A1A-91D8-41F7-92E1-CCA8C9D06503}" type="presParOf" srcId="{A3619A13-782F-4D5F-A1B7-4C7007D3F43F}" destId="{246D0DCA-6569-40A4-9523-9B3BBD0A0201}" srcOrd="3" destOrd="0" presId="urn:microsoft.com/office/officeart/2005/8/layout/vList2"/>
    <dgm:cxn modelId="{12D68AD9-9486-4C86-BFE1-A6192B1E3EC4}" type="presParOf" srcId="{A3619A13-782F-4D5F-A1B7-4C7007D3F43F}" destId="{E4A066DF-EE37-4AD5-8050-F040430A638E}" srcOrd="4" destOrd="0" presId="urn:microsoft.com/office/officeart/2005/8/layout/vList2"/>
    <dgm:cxn modelId="{4F3EF9D5-2366-4CDE-BB13-8C5989F9E86E}" type="presParOf" srcId="{A3619A13-782F-4D5F-A1B7-4C7007D3F43F}" destId="{44F43795-8786-4712-98E5-5546285518E9}" srcOrd="5" destOrd="0" presId="urn:microsoft.com/office/officeart/2005/8/layout/vList2"/>
    <dgm:cxn modelId="{61F0789B-61E7-495B-BBD9-EF7BB5BC6A78}" type="presParOf" srcId="{A3619A13-782F-4D5F-A1B7-4C7007D3F43F}" destId="{44B4E83C-24A1-418E-8272-C845F68BD3BA}"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7A006164-0541-4D2D-824B-FFE30576B9D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758093B-4851-4718-A4A8-49AF95F3163F}">
      <dgm:prSet/>
      <dgm:spPr>
        <a:solidFill>
          <a:srgbClr val="002060"/>
        </a:solidFill>
      </dgm:spPr>
      <dgm:t>
        <a:bodyPr/>
        <a:lstStyle/>
        <a:p>
          <a:r>
            <a:rPr lang="en-US" baseline="0" dirty="0"/>
            <a:t>Ingestion involves chemicals entering the body through the mouth</a:t>
          </a:r>
          <a:endParaRPr lang="en-US" dirty="0"/>
        </a:p>
      </dgm:t>
    </dgm:pt>
    <dgm:pt modelId="{FEC7DE11-3C8F-4149-839D-722965C12752}" type="parTrans" cxnId="{D9567588-31CA-4C0B-852F-97AA96643ACA}">
      <dgm:prSet/>
      <dgm:spPr/>
      <dgm:t>
        <a:bodyPr/>
        <a:lstStyle/>
        <a:p>
          <a:endParaRPr lang="en-US"/>
        </a:p>
      </dgm:t>
    </dgm:pt>
    <dgm:pt modelId="{AACE2154-0581-46FC-8230-3C06D5B2AFEE}" type="sibTrans" cxnId="{D9567588-31CA-4C0B-852F-97AA96643ACA}">
      <dgm:prSet/>
      <dgm:spPr/>
      <dgm:t>
        <a:bodyPr/>
        <a:lstStyle/>
        <a:p>
          <a:endParaRPr lang="en-US"/>
        </a:p>
      </dgm:t>
    </dgm:pt>
    <dgm:pt modelId="{49A0E79B-BA90-400A-9AC5-5DFF1950C1DE}">
      <dgm:prSet/>
      <dgm:spPr>
        <a:solidFill>
          <a:srgbClr val="002060"/>
        </a:solidFill>
      </dgm:spPr>
      <dgm:t>
        <a:bodyPr/>
        <a:lstStyle/>
        <a:p>
          <a:r>
            <a:rPr lang="en-US" baseline="0" dirty="0"/>
            <a:t>They may also enter through contaminated objects, such as hands or food that come in contact with the mouth</a:t>
          </a:r>
          <a:endParaRPr lang="en-US" dirty="0"/>
        </a:p>
      </dgm:t>
    </dgm:pt>
    <dgm:pt modelId="{84731644-DF41-4C32-A911-23A21E0C21D9}" type="parTrans" cxnId="{3A7E7A19-BC4B-4A45-946C-D020B94A137C}">
      <dgm:prSet/>
      <dgm:spPr/>
      <dgm:t>
        <a:bodyPr/>
        <a:lstStyle/>
        <a:p>
          <a:endParaRPr lang="en-US"/>
        </a:p>
      </dgm:t>
    </dgm:pt>
    <dgm:pt modelId="{667AFD2F-3883-47F1-B65A-7C1FCC1D919A}" type="sibTrans" cxnId="{3A7E7A19-BC4B-4A45-946C-D020B94A137C}">
      <dgm:prSet/>
      <dgm:spPr/>
      <dgm:t>
        <a:bodyPr/>
        <a:lstStyle/>
        <a:p>
          <a:endParaRPr lang="en-US"/>
        </a:p>
      </dgm:t>
    </dgm:pt>
    <dgm:pt modelId="{145D1553-00F3-40E6-A91D-33A6E2F1B298}">
      <dgm:prSet/>
      <dgm:spPr>
        <a:solidFill>
          <a:srgbClr val="002060"/>
        </a:solidFill>
      </dgm:spPr>
      <dgm:t>
        <a:bodyPr/>
        <a:lstStyle/>
        <a:p>
          <a:r>
            <a:rPr lang="en-US" baseline="0" dirty="0"/>
            <a:t>Chemical dusts, particles, and mists may be inhaled through the mouth and swallowed</a:t>
          </a:r>
          <a:endParaRPr lang="en-US" dirty="0"/>
        </a:p>
      </dgm:t>
    </dgm:pt>
    <dgm:pt modelId="{1254AA5C-5B14-40B8-8F41-D06412CE5937}" type="parTrans" cxnId="{4F25A8A5-A3B5-4D88-81C0-218F30D9EA01}">
      <dgm:prSet/>
      <dgm:spPr/>
      <dgm:t>
        <a:bodyPr/>
        <a:lstStyle/>
        <a:p>
          <a:endParaRPr lang="en-US"/>
        </a:p>
      </dgm:t>
    </dgm:pt>
    <dgm:pt modelId="{52CF28BD-18FC-4CB4-A23E-0C10C91B8AF8}" type="sibTrans" cxnId="{4F25A8A5-A3B5-4D88-81C0-218F30D9EA01}">
      <dgm:prSet/>
      <dgm:spPr/>
      <dgm:t>
        <a:bodyPr/>
        <a:lstStyle/>
        <a:p>
          <a:endParaRPr lang="en-US"/>
        </a:p>
      </dgm:t>
    </dgm:pt>
    <dgm:pt modelId="{D7B4D68F-698C-4246-A534-52371951E6F1}">
      <dgm:prSet/>
      <dgm:spPr>
        <a:solidFill>
          <a:srgbClr val="002060"/>
        </a:solidFill>
      </dgm:spPr>
      <dgm:t>
        <a:bodyPr/>
        <a:lstStyle/>
        <a:p>
          <a:r>
            <a:rPr lang="en-US" baseline="0"/>
            <a:t>Absorption of the chemicals into the bloodstream can occur anywhere along the length of the gastrointestinal (GI) tract</a:t>
          </a:r>
          <a:endParaRPr lang="en-US"/>
        </a:p>
      </dgm:t>
    </dgm:pt>
    <dgm:pt modelId="{144D4282-FD3D-4316-B83D-772B164D1779}" type="parTrans" cxnId="{4D39FD80-280A-4F41-9277-09144AED69E5}">
      <dgm:prSet/>
      <dgm:spPr/>
      <dgm:t>
        <a:bodyPr/>
        <a:lstStyle/>
        <a:p>
          <a:endParaRPr lang="en-US"/>
        </a:p>
      </dgm:t>
    </dgm:pt>
    <dgm:pt modelId="{69DD82AD-9314-4CEE-BF58-CABD10B61DE0}" type="sibTrans" cxnId="{4D39FD80-280A-4F41-9277-09144AED69E5}">
      <dgm:prSet/>
      <dgm:spPr/>
      <dgm:t>
        <a:bodyPr/>
        <a:lstStyle/>
        <a:p>
          <a:endParaRPr lang="en-US"/>
        </a:p>
      </dgm:t>
    </dgm:pt>
    <dgm:pt modelId="{17E932D7-7F4D-4CF3-A89A-C2CDAEE5B101}" type="pres">
      <dgm:prSet presAssocID="{7A006164-0541-4D2D-824B-FFE30576B9DB}" presName="linear" presStyleCnt="0">
        <dgm:presLayoutVars>
          <dgm:animLvl val="lvl"/>
          <dgm:resizeHandles val="exact"/>
        </dgm:presLayoutVars>
      </dgm:prSet>
      <dgm:spPr/>
    </dgm:pt>
    <dgm:pt modelId="{98ED851B-B37C-4866-927C-DE658AD5F952}" type="pres">
      <dgm:prSet presAssocID="{5758093B-4851-4718-A4A8-49AF95F3163F}" presName="parentText" presStyleLbl="node1" presStyleIdx="0" presStyleCnt="4">
        <dgm:presLayoutVars>
          <dgm:chMax val="0"/>
          <dgm:bulletEnabled val="1"/>
        </dgm:presLayoutVars>
      </dgm:prSet>
      <dgm:spPr/>
    </dgm:pt>
    <dgm:pt modelId="{3E89BFF5-4D25-4DD0-B988-F265C01D1994}" type="pres">
      <dgm:prSet presAssocID="{AACE2154-0581-46FC-8230-3C06D5B2AFEE}" presName="spacer" presStyleCnt="0"/>
      <dgm:spPr/>
    </dgm:pt>
    <dgm:pt modelId="{8BABB419-991B-4B8E-A5AE-1490E510B18F}" type="pres">
      <dgm:prSet presAssocID="{49A0E79B-BA90-400A-9AC5-5DFF1950C1DE}" presName="parentText" presStyleLbl="node1" presStyleIdx="1" presStyleCnt="4">
        <dgm:presLayoutVars>
          <dgm:chMax val="0"/>
          <dgm:bulletEnabled val="1"/>
        </dgm:presLayoutVars>
      </dgm:prSet>
      <dgm:spPr/>
    </dgm:pt>
    <dgm:pt modelId="{86A5F01D-C5A6-4EAC-8A99-8CEFF578283F}" type="pres">
      <dgm:prSet presAssocID="{667AFD2F-3883-47F1-B65A-7C1FCC1D919A}" presName="spacer" presStyleCnt="0"/>
      <dgm:spPr/>
    </dgm:pt>
    <dgm:pt modelId="{26BBAEF0-CAC4-4581-850A-7A0CDD92C886}" type="pres">
      <dgm:prSet presAssocID="{145D1553-00F3-40E6-A91D-33A6E2F1B298}" presName="parentText" presStyleLbl="node1" presStyleIdx="2" presStyleCnt="4">
        <dgm:presLayoutVars>
          <dgm:chMax val="0"/>
          <dgm:bulletEnabled val="1"/>
        </dgm:presLayoutVars>
      </dgm:prSet>
      <dgm:spPr/>
    </dgm:pt>
    <dgm:pt modelId="{64974C6F-F48E-47C4-9A8E-08F6B8DAA33C}" type="pres">
      <dgm:prSet presAssocID="{52CF28BD-18FC-4CB4-A23E-0C10C91B8AF8}" presName="spacer" presStyleCnt="0"/>
      <dgm:spPr/>
    </dgm:pt>
    <dgm:pt modelId="{42882CD9-2673-4FF1-854F-4618C8C8DC9F}" type="pres">
      <dgm:prSet presAssocID="{D7B4D68F-698C-4246-A534-52371951E6F1}" presName="parentText" presStyleLbl="node1" presStyleIdx="3" presStyleCnt="4">
        <dgm:presLayoutVars>
          <dgm:chMax val="0"/>
          <dgm:bulletEnabled val="1"/>
        </dgm:presLayoutVars>
      </dgm:prSet>
      <dgm:spPr/>
    </dgm:pt>
  </dgm:ptLst>
  <dgm:cxnLst>
    <dgm:cxn modelId="{3A7E7A19-BC4B-4A45-946C-D020B94A137C}" srcId="{7A006164-0541-4D2D-824B-FFE30576B9DB}" destId="{49A0E79B-BA90-400A-9AC5-5DFF1950C1DE}" srcOrd="1" destOrd="0" parTransId="{84731644-DF41-4C32-A911-23A21E0C21D9}" sibTransId="{667AFD2F-3883-47F1-B65A-7C1FCC1D919A}"/>
    <dgm:cxn modelId="{0F54E82A-8D25-425C-ACA7-955807943614}" type="presOf" srcId="{7A006164-0541-4D2D-824B-FFE30576B9DB}" destId="{17E932D7-7F4D-4CF3-A89A-C2CDAEE5B101}" srcOrd="0" destOrd="0" presId="urn:microsoft.com/office/officeart/2005/8/layout/vList2"/>
    <dgm:cxn modelId="{7EEDBE6D-FD1E-4F59-904D-1822F551E664}" type="presOf" srcId="{5758093B-4851-4718-A4A8-49AF95F3163F}" destId="{98ED851B-B37C-4866-927C-DE658AD5F952}" srcOrd="0" destOrd="0" presId="urn:microsoft.com/office/officeart/2005/8/layout/vList2"/>
    <dgm:cxn modelId="{4DEB1250-434A-44DC-8F9E-2C52567F18C0}" type="presOf" srcId="{D7B4D68F-698C-4246-A534-52371951E6F1}" destId="{42882CD9-2673-4FF1-854F-4618C8C8DC9F}" srcOrd="0" destOrd="0" presId="urn:microsoft.com/office/officeart/2005/8/layout/vList2"/>
    <dgm:cxn modelId="{4D39FD80-280A-4F41-9277-09144AED69E5}" srcId="{7A006164-0541-4D2D-824B-FFE30576B9DB}" destId="{D7B4D68F-698C-4246-A534-52371951E6F1}" srcOrd="3" destOrd="0" parTransId="{144D4282-FD3D-4316-B83D-772B164D1779}" sibTransId="{69DD82AD-9314-4CEE-BF58-CABD10B61DE0}"/>
    <dgm:cxn modelId="{D9567588-31CA-4C0B-852F-97AA96643ACA}" srcId="{7A006164-0541-4D2D-824B-FFE30576B9DB}" destId="{5758093B-4851-4718-A4A8-49AF95F3163F}" srcOrd="0" destOrd="0" parTransId="{FEC7DE11-3C8F-4149-839D-722965C12752}" sibTransId="{AACE2154-0581-46FC-8230-3C06D5B2AFEE}"/>
    <dgm:cxn modelId="{B17CD097-A672-4F92-83DC-CE753BE5215B}" type="presOf" srcId="{49A0E79B-BA90-400A-9AC5-5DFF1950C1DE}" destId="{8BABB419-991B-4B8E-A5AE-1490E510B18F}" srcOrd="0" destOrd="0" presId="urn:microsoft.com/office/officeart/2005/8/layout/vList2"/>
    <dgm:cxn modelId="{4F25A8A5-A3B5-4D88-81C0-218F30D9EA01}" srcId="{7A006164-0541-4D2D-824B-FFE30576B9DB}" destId="{145D1553-00F3-40E6-A91D-33A6E2F1B298}" srcOrd="2" destOrd="0" parTransId="{1254AA5C-5B14-40B8-8F41-D06412CE5937}" sibTransId="{52CF28BD-18FC-4CB4-A23E-0C10C91B8AF8}"/>
    <dgm:cxn modelId="{F30FB9CB-D235-4D56-B464-B2F0B48E2D75}" type="presOf" srcId="{145D1553-00F3-40E6-A91D-33A6E2F1B298}" destId="{26BBAEF0-CAC4-4581-850A-7A0CDD92C886}" srcOrd="0" destOrd="0" presId="urn:microsoft.com/office/officeart/2005/8/layout/vList2"/>
    <dgm:cxn modelId="{93A0A3CB-E610-49E4-997C-9A2221476B9D}" type="presParOf" srcId="{17E932D7-7F4D-4CF3-A89A-C2CDAEE5B101}" destId="{98ED851B-B37C-4866-927C-DE658AD5F952}" srcOrd="0" destOrd="0" presId="urn:microsoft.com/office/officeart/2005/8/layout/vList2"/>
    <dgm:cxn modelId="{39B36EBE-6B75-4BBF-86B3-6CFD89952BEA}" type="presParOf" srcId="{17E932D7-7F4D-4CF3-A89A-C2CDAEE5B101}" destId="{3E89BFF5-4D25-4DD0-B988-F265C01D1994}" srcOrd="1" destOrd="0" presId="urn:microsoft.com/office/officeart/2005/8/layout/vList2"/>
    <dgm:cxn modelId="{36DB5E41-4924-42D1-B804-2B0680DA6B3E}" type="presParOf" srcId="{17E932D7-7F4D-4CF3-A89A-C2CDAEE5B101}" destId="{8BABB419-991B-4B8E-A5AE-1490E510B18F}" srcOrd="2" destOrd="0" presId="urn:microsoft.com/office/officeart/2005/8/layout/vList2"/>
    <dgm:cxn modelId="{7C40490B-0EC7-4FAF-9762-218737C80F3E}" type="presParOf" srcId="{17E932D7-7F4D-4CF3-A89A-C2CDAEE5B101}" destId="{86A5F01D-C5A6-4EAC-8A99-8CEFF578283F}" srcOrd="3" destOrd="0" presId="urn:microsoft.com/office/officeart/2005/8/layout/vList2"/>
    <dgm:cxn modelId="{C33F3D67-D9E1-417A-A956-1017781C8527}" type="presParOf" srcId="{17E932D7-7F4D-4CF3-A89A-C2CDAEE5B101}" destId="{26BBAEF0-CAC4-4581-850A-7A0CDD92C886}" srcOrd="4" destOrd="0" presId="urn:microsoft.com/office/officeart/2005/8/layout/vList2"/>
    <dgm:cxn modelId="{569E64BC-397C-481C-A9CE-2800B96A7C59}" type="presParOf" srcId="{17E932D7-7F4D-4CF3-A89A-C2CDAEE5B101}" destId="{64974C6F-F48E-47C4-9A8E-08F6B8DAA33C}" srcOrd="5" destOrd="0" presId="urn:microsoft.com/office/officeart/2005/8/layout/vList2"/>
    <dgm:cxn modelId="{59FC3CD4-9099-498A-AE0F-DF0F5FAED7B9}" type="presParOf" srcId="{17E932D7-7F4D-4CF3-A89A-C2CDAEE5B101}" destId="{42882CD9-2673-4FF1-854F-4618C8C8DC9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9C92B9D2-1D57-4FBC-A52D-6A212314335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05A1CFE-5DC8-4FF9-AA21-3E00AB97827D}">
      <dgm:prSet/>
      <dgm:spPr>
        <a:solidFill>
          <a:srgbClr val="002060"/>
        </a:solidFill>
      </dgm:spPr>
      <dgm:t>
        <a:bodyPr/>
        <a:lstStyle/>
        <a:p>
          <a:r>
            <a:rPr lang="en-US" b="1" baseline="0" dirty="0"/>
            <a:t>Eye Contact</a:t>
          </a:r>
          <a:r>
            <a:rPr lang="en-US" baseline="0" dirty="0"/>
            <a:t>: Immediately flush eyes with plenty of water for at least 15 minutes, lifting the upper and lower eye lids occasionally. Seek medical treatment immediately.</a:t>
          </a:r>
          <a:endParaRPr lang="en-US" dirty="0"/>
        </a:p>
      </dgm:t>
    </dgm:pt>
    <dgm:pt modelId="{69500031-3285-422A-988D-A48AC38ED35E}" type="parTrans" cxnId="{A4747F76-8902-45AB-90B3-7DEA05EDB987}">
      <dgm:prSet/>
      <dgm:spPr/>
      <dgm:t>
        <a:bodyPr/>
        <a:lstStyle/>
        <a:p>
          <a:endParaRPr lang="en-US"/>
        </a:p>
      </dgm:t>
    </dgm:pt>
    <dgm:pt modelId="{F3FD1ECA-118F-4C6D-8DFF-18DA2E598989}" type="sibTrans" cxnId="{A4747F76-8902-45AB-90B3-7DEA05EDB987}">
      <dgm:prSet/>
      <dgm:spPr/>
      <dgm:t>
        <a:bodyPr/>
        <a:lstStyle/>
        <a:p>
          <a:endParaRPr lang="en-US"/>
        </a:p>
      </dgm:t>
    </dgm:pt>
    <dgm:pt modelId="{B250E4E8-EE4F-49AD-A647-702753CB4871}">
      <dgm:prSet/>
      <dgm:spPr>
        <a:solidFill>
          <a:srgbClr val="002060"/>
        </a:solidFill>
      </dgm:spPr>
      <dgm:t>
        <a:bodyPr/>
        <a:lstStyle/>
        <a:p>
          <a:r>
            <a:rPr lang="en-US" b="1" baseline="0" dirty="0"/>
            <a:t>Skin Contact</a:t>
          </a:r>
          <a:r>
            <a:rPr lang="en-US" baseline="0" dirty="0"/>
            <a:t>: In case of contact, immediately flush skin with plenty of soap and water for at least 15 minutes while removing contaminated clothing and shoes.  Seek medical treatment immediately. </a:t>
          </a:r>
          <a:endParaRPr lang="en-US" dirty="0"/>
        </a:p>
      </dgm:t>
    </dgm:pt>
    <dgm:pt modelId="{08BD210E-8B6B-4F97-AB07-0724D683CF62}" type="parTrans" cxnId="{9EAD1774-45C8-43C5-906C-A610A82F6CCA}">
      <dgm:prSet/>
      <dgm:spPr/>
      <dgm:t>
        <a:bodyPr/>
        <a:lstStyle/>
        <a:p>
          <a:endParaRPr lang="en-US"/>
        </a:p>
      </dgm:t>
    </dgm:pt>
    <dgm:pt modelId="{A17CA74D-ADBD-4C4A-89C6-2036A682AD24}" type="sibTrans" cxnId="{9EAD1774-45C8-43C5-906C-A610A82F6CCA}">
      <dgm:prSet/>
      <dgm:spPr/>
      <dgm:t>
        <a:bodyPr/>
        <a:lstStyle/>
        <a:p>
          <a:endParaRPr lang="en-US"/>
        </a:p>
      </dgm:t>
    </dgm:pt>
    <dgm:pt modelId="{7DB54D9E-6AB9-4626-A2B4-7CFB1FF4C51C}">
      <dgm:prSet/>
      <dgm:spPr>
        <a:solidFill>
          <a:srgbClr val="002060"/>
        </a:solidFill>
      </dgm:spPr>
      <dgm:t>
        <a:bodyPr/>
        <a:lstStyle/>
        <a:p>
          <a:r>
            <a:rPr lang="en-US" b="1" baseline="0" dirty="0"/>
            <a:t>Inhalation</a:t>
          </a:r>
          <a:r>
            <a:rPr lang="en-US" baseline="0" dirty="0"/>
            <a:t>:  Evacuate victim to fresh air immediately and request medical assistance.</a:t>
          </a:r>
          <a:endParaRPr lang="en-US" dirty="0"/>
        </a:p>
      </dgm:t>
    </dgm:pt>
    <dgm:pt modelId="{B812B586-14BB-4EB0-AC7D-EB0DED7C076B}" type="parTrans" cxnId="{3226A99D-468F-4204-897A-18EFFF905F05}">
      <dgm:prSet/>
      <dgm:spPr/>
      <dgm:t>
        <a:bodyPr/>
        <a:lstStyle/>
        <a:p>
          <a:endParaRPr lang="en-US"/>
        </a:p>
      </dgm:t>
    </dgm:pt>
    <dgm:pt modelId="{8ECEAA40-59B9-47E9-8255-AF66422ECD28}" type="sibTrans" cxnId="{3226A99D-468F-4204-897A-18EFFF905F05}">
      <dgm:prSet/>
      <dgm:spPr/>
      <dgm:t>
        <a:bodyPr/>
        <a:lstStyle/>
        <a:p>
          <a:endParaRPr lang="en-US"/>
        </a:p>
      </dgm:t>
    </dgm:pt>
    <dgm:pt modelId="{94B961B0-C9EC-47B5-9088-948F43C5EA91}">
      <dgm:prSet/>
      <dgm:spPr>
        <a:solidFill>
          <a:srgbClr val="002060"/>
        </a:solidFill>
      </dgm:spPr>
      <dgm:t>
        <a:bodyPr/>
        <a:lstStyle/>
        <a:p>
          <a:r>
            <a:rPr lang="en-US" b="1" baseline="0" dirty="0"/>
            <a:t>Ingestion</a:t>
          </a:r>
          <a:r>
            <a:rPr lang="en-US" baseline="0" dirty="0"/>
            <a:t>:  Aspiration hazard.  If swallowed, DO NOT INDUCE VOMITING.  Immediately call Poison Control Center and seek medical assistance.</a:t>
          </a:r>
          <a:endParaRPr lang="en-US" dirty="0"/>
        </a:p>
      </dgm:t>
    </dgm:pt>
    <dgm:pt modelId="{E58DBCB7-B1FC-436A-8F85-55BBCFDF3C77}" type="parTrans" cxnId="{FF699C78-EBC8-4D18-86C3-F70D3983CF4E}">
      <dgm:prSet/>
      <dgm:spPr/>
      <dgm:t>
        <a:bodyPr/>
        <a:lstStyle/>
        <a:p>
          <a:endParaRPr lang="en-US"/>
        </a:p>
      </dgm:t>
    </dgm:pt>
    <dgm:pt modelId="{8DC62217-3358-4423-AF36-F36D80A8DA9C}" type="sibTrans" cxnId="{FF699C78-EBC8-4D18-86C3-F70D3983CF4E}">
      <dgm:prSet/>
      <dgm:spPr/>
      <dgm:t>
        <a:bodyPr/>
        <a:lstStyle/>
        <a:p>
          <a:endParaRPr lang="en-US"/>
        </a:p>
      </dgm:t>
    </dgm:pt>
    <dgm:pt modelId="{65D9D4CD-F74A-46B9-83C5-E356E94BA838}" type="pres">
      <dgm:prSet presAssocID="{9C92B9D2-1D57-4FBC-A52D-6A212314335F}" presName="linear" presStyleCnt="0">
        <dgm:presLayoutVars>
          <dgm:animLvl val="lvl"/>
          <dgm:resizeHandles val="exact"/>
        </dgm:presLayoutVars>
      </dgm:prSet>
      <dgm:spPr/>
    </dgm:pt>
    <dgm:pt modelId="{A397F510-3F2D-4728-AB2B-D3F239D98D4B}" type="pres">
      <dgm:prSet presAssocID="{E05A1CFE-5DC8-4FF9-AA21-3E00AB97827D}" presName="parentText" presStyleLbl="node1" presStyleIdx="0" presStyleCnt="4" custLinFactNeighborY="2867">
        <dgm:presLayoutVars>
          <dgm:chMax val="0"/>
          <dgm:bulletEnabled val="1"/>
        </dgm:presLayoutVars>
      </dgm:prSet>
      <dgm:spPr/>
    </dgm:pt>
    <dgm:pt modelId="{CC73416E-F054-41F0-88FC-115F6D8950AB}" type="pres">
      <dgm:prSet presAssocID="{F3FD1ECA-118F-4C6D-8DFF-18DA2E598989}" presName="spacer" presStyleCnt="0"/>
      <dgm:spPr/>
    </dgm:pt>
    <dgm:pt modelId="{0B0863EE-1C86-4DE2-90B0-E3576B79B695}" type="pres">
      <dgm:prSet presAssocID="{B250E4E8-EE4F-49AD-A647-702753CB4871}" presName="parentText" presStyleLbl="node1" presStyleIdx="1" presStyleCnt="4">
        <dgm:presLayoutVars>
          <dgm:chMax val="0"/>
          <dgm:bulletEnabled val="1"/>
        </dgm:presLayoutVars>
      </dgm:prSet>
      <dgm:spPr/>
    </dgm:pt>
    <dgm:pt modelId="{00545129-8881-4A2C-BE98-E5E7205AC7F8}" type="pres">
      <dgm:prSet presAssocID="{A17CA74D-ADBD-4C4A-89C6-2036A682AD24}" presName="spacer" presStyleCnt="0"/>
      <dgm:spPr/>
    </dgm:pt>
    <dgm:pt modelId="{2BD27BF8-657C-4087-ACD6-00AA8782B4C6}" type="pres">
      <dgm:prSet presAssocID="{7DB54D9E-6AB9-4626-A2B4-7CFB1FF4C51C}" presName="parentText" presStyleLbl="node1" presStyleIdx="2" presStyleCnt="4">
        <dgm:presLayoutVars>
          <dgm:chMax val="0"/>
          <dgm:bulletEnabled val="1"/>
        </dgm:presLayoutVars>
      </dgm:prSet>
      <dgm:spPr/>
    </dgm:pt>
    <dgm:pt modelId="{4E49759C-A4C4-489F-B352-948AE185D3AD}" type="pres">
      <dgm:prSet presAssocID="{8ECEAA40-59B9-47E9-8255-AF66422ECD28}" presName="spacer" presStyleCnt="0"/>
      <dgm:spPr/>
    </dgm:pt>
    <dgm:pt modelId="{DFEDF24E-D8BB-4186-8CBB-F6509F65AB7E}" type="pres">
      <dgm:prSet presAssocID="{94B961B0-C9EC-47B5-9088-948F43C5EA91}" presName="parentText" presStyleLbl="node1" presStyleIdx="3" presStyleCnt="4">
        <dgm:presLayoutVars>
          <dgm:chMax val="0"/>
          <dgm:bulletEnabled val="1"/>
        </dgm:presLayoutVars>
      </dgm:prSet>
      <dgm:spPr/>
    </dgm:pt>
  </dgm:ptLst>
  <dgm:cxnLst>
    <dgm:cxn modelId="{8D9B4E17-1D55-4C56-BD89-228523620676}" type="presOf" srcId="{94B961B0-C9EC-47B5-9088-948F43C5EA91}" destId="{DFEDF24E-D8BB-4186-8CBB-F6509F65AB7E}" srcOrd="0" destOrd="0" presId="urn:microsoft.com/office/officeart/2005/8/layout/vList2"/>
    <dgm:cxn modelId="{B880DB18-8814-41C0-8D42-A968FF3C89EB}" type="presOf" srcId="{E05A1CFE-5DC8-4FF9-AA21-3E00AB97827D}" destId="{A397F510-3F2D-4728-AB2B-D3F239D98D4B}" srcOrd="0" destOrd="0" presId="urn:microsoft.com/office/officeart/2005/8/layout/vList2"/>
    <dgm:cxn modelId="{9EAD1774-45C8-43C5-906C-A610A82F6CCA}" srcId="{9C92B9D2-1D57-4FBC-A52D-6A212314335F}" destId="{B250E4E8-EE4F-49AD-A647-702753CB4871}" srcOrd="1" destOrd="0" parTransId="{08BD210E-8B6B-4F97-AB07-0724D683CF62}" sibTransId="{A17CA74D-ADBD-4C4A-89C6-2036A682AD24}"/>
    <dgm:cxn modelId="{A4747F76-8902-45AB-90B3-7DEA05EDB987}" srcId="{9C92B9D2-1D57-4FBC-A52D-6A212314335F}" destId="{E05A1CFE-5DC8-4FF9-AA21-3E00AB97827D}" srcOrd="0" destOrd="0" parTransId="{69500031-3285-422A-988D-A48AC38ED35E}" sibTransId="{F3FD1ECA-118F-4C6D-8DFF-18DA2E598989}"/>
    <dgm:cxn modelId="{FF699C78-EBC8-4D18-86C3-F70D3983CF4E}" srcId="{9C92B9D2-1D57-4FBC-A52D-6A212314335F}" destId="{94B961B0-C9EC-47B5-9088-948F43C5EA91}" srcOrd="3" destOrd="0" parTransId="{E58DBCB7-B1FC-436A-8F85-55BBCFDF3C77}" sibTransId="{8DC62217-3358-4423-AF36-F36D80A8DA9C}"/>
    <dgm:cxn modelId="{23919359-2318-475D-A7E6-CE7F9C134B2C}" type="presOf" srcId="{7DB54D9E-6AB9-4626-A2B4-7CFB1FF4C51C}" destId="{2BD27BF8-657C-4087-ACD6-00AA8782B4C6}" srcOrd="0" destOrd="0" presId="urn:microsoft.com/office/officeart/2005/8/layout/vList2"/>
    <dgm:cxn modelId="{C17A7C8B-9C68-4425-A872-F3DDF447E169}" type="presOf" srcId="{B250E4E8-EE4F-49AD-A647-702753CB4871}" destId="{0B0863EE-1C86-4DE2-90B0-E3576B79B695}" srcOrd="0" destOrd="0" presId="urn:microsoft.com/office/officeart/2005/8/layout/vList2"/>
    <dgm:cxn modelId="{3226A99D-468F-4204-897A-18EFFF905F05}" srcId="{9C92B9D2-1D57-4FBC-A52D-6A212314335F}" destId="{7DB54D9E-6AB9-4626-A2B4-7CFB1FF4C51C}" srcOrd="2" destOrd="0" parTransId="{B812B586-14BB-4EB0-AC7D-EB0DED7C076B}" sibTransId="{8ECEAA40-59B9-47E9-8255-AF66422ECD28}"/>
    <dgm:cxn modelId="{CF16C8CB-AE69-4939-A83B-EEB156907707}" type="presOf" srcId="{9C92B9D2-1D57-4FBC-A52D-6A212314335F}" destId="{65D9D4CD-F74A-46B9-83C5-E356E94BA838}" srcOrd="0" destOrd="0" presId="urn:microsoft.com/office/officeart/2005/8/layout/vList2"/>
    <dgm:cxn modelId="{FFCD40C5-A03A-4307-A9FC-EA6510D1EC0F}" type="presParOf" srcId="{65D9D4CD-F74A-46B9-83C5-E356E94BA838}" destId="{A397F510-3F2D-4728-AB2B-D3F239D98D4B}" srcOrd="0" destOrd="0" presId="urn:microsoft.com/office/officeart/2005/8/layout/vList2"/>
    <dgm:cxn modelId="{88BF39F3-7A63-481F-924C-176A76C3E4C4}" type="presParOf" srcId="{65D9D4CD-F74A-46B9-83C5-E356E94BA838}" destId="{CC73416E-F054-41F0-88FC-115F6D8950AB}" srcOrd="1" destOrd="0" presId="urn:microsoft.com/office/officeart/2005/8/layout/vList2"/>
    <dgm:cxn modelId="{C126C248-CA49-487D-94A6-FC0EA622FF7C}" type="presParOf" srcId="{65D9D4CD-F74A-46B9-83C5-E356E94BA838}" destId="{0B0863EE-1C86-4DE2-90B0-E3576B79B695}" srcOrd="2" destOrd="0" presId="urn:microsoft.com/office/officeart/2005/8/layout/vList2"/>
    <dgm:cxn modelId="{4EFB9C07-548B-47E6-893A-0DD2B632354B}" type="presParOf" srcId="{65D9D4CD-F74A-46B9-83C5-E356E94BA838}" destId="{00545129-8881-4A2C-BE98-E5E7205AC7F8}" srcOrd="3" destOrd="0" presId="urn:microsoft.com/office/officeart/2005/8/layout/vList2"/>
    <dgm:cxn modelId="{8DD3C153-A3F5-496B-BD5D-4FB70A06833E}" type="presParOf" srcId="{65D9D4CD-F74A-46B9-83C5-E356E94BA838}" destId="{2BD27BF8-657C-4087-ACD6-00AA8782B4C6}" srcOrd="4" destOrd="0" presId="urn:microsoft.com/office/officeart/2005/8/layout/vList2"/>
    <dgm:cxn modelId="{155B6A58-4D52-45F5-BC01-12F51A6FC30F}" type="presParOf" srcId="{65D9D4CD-F74A-46B9-83C5-E356E94BA838}" destId="{4E49759C-A4C4-489F-B352-948AE185D3AD}" srcOrd="5" destOrd="0" presId="urn:microsoft.com/office/officeart/2005/8/layout/vList2"/>
    <dgm:cxn modelId="{9E64BB9B-4AB3-47D7-9D0F-25BC4C572C2A}" type="presParOf" srcId="{65D9D4CD-F74A-46B9-83C5-E356E94BA838}" destId="{DFEDF24E-D8BB-4186-8CBB-F6509F65AB7E}"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782D1170-7DA3-402D-9ABF-19D18733122F}"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DF52E466-179F-475F-BED4-611AC59F3729}">
      <dgm:prSet/>
      <dgm:spPr>
        <a:solidFill>
          <a:srgbClr val="002060"/>
        </a:solidFill>
      </dgm:spPr>
      <dgm:t>
        <a:bodyPr/>
        <a:lstStyle/>
        <a:p>
          <a:r>
            <a:rPr lang="en-US" baseline="0" dirty="0"/>
            <a:t>Use a fume hood to control exposure to toxic or flammable vapors, gases, and aerosols</a:t>
          </a:r>
          <a:endParaRPr lang="en-US" dirty="0"/>
        </a:p>
      </dgm:t>
    </dgm:pt>
    <dgm:pt modelId="{5DF166DF-FA8E-48EC-A8B3-CC834B4A84DA}" type="parTrans" cxnId="{4E172E65-0C57-4306-B491-1D9036BF1549}">
      <dgm:prSet/>
      <dgm:spPr/>
      <dgm:t>
        <a:bodyPr/>
        <a:lstStyle/>
        <a:p>
          <a:endParaRPr lang="en-US"/>
        </a:p>
      </dgm:t>
    </dgm:pt>
    <dgm:pt modelId="{6DA27ED9-25F0-4FCD-BD21-724B3C9F53F3}" type="sibTrans" cxnId="{4E172E65-0C57-4306-B491-1D9036BF1549}">
      <dgm:prSet/>
      <dgm:spPr/>
      <dgm:t>
        <a:bodyPr/>
        <a:lstStyle/>
        <a:p>
          <a:endParaRPr lang="en-US"/>
        </a:p>
      </dgm:t>
    </dgm:pt>
    <dgm:pt modelId="{D6D91A34-C3FB-4A18-B6BE-A0724E45D661}">
      <dgm:prSet/>
      <dgm:spPr>
        <a:solidFill>
          <a:srgbClr val="002060"/>
        </a:solidFill>
      </dgm:spPr>
      <dgm:t>
        <a:bodyPr/>
        <a:lstStyle/>
        <a:p>
          <a:r>
            <a:rPr lang="en-US" baseline="0"/>
            <a:t>Keep hood sash closed when not in use</a:t>
          </a:r>
          <a:endParaRPr lang="en-US"/>
        </a:p>
      </dgm:t>
    </dgm:pt>
    <dgm:pt modelId="{3D96F954-9B8C-4DE4-9FF2-3094BC725D25}" type="parTrans" cxnId="{EDF84EF3-D06B-4135-9B57-FC4E2F672F10}">
      <dgm:prSet/>
      <dgm:spPr/>
      <dgm:t>
        <a:bodyPr/>
        <a:lstStyle/>
        <a:p>
          <a:endParaRPr lang="en-US"/>
        </a:p>
      </dgm:t>
    </dgm:pt>
    <dgm:pt modelId="{19272697-F9E0-4ABB-8914-49E93362FB95}" type="sibTrans" cxnId="{EDF84EF3-D06B-4135-9B57-FC4E2F672F10}">
      <dgm:prSet/>
      <dgm:spPr/>
      <dgm:t>
        <a:bodyPr/>
        <a:lstStyle/>
        <a:p>
          <a:endParaRPr lang="en-US"/>
        </a:p>
      </dgm:t>
    </dgm:pt>
    <dgm:pt modelId="{60FA5784-8745-4AC4-A919-A0EB7CBD6250}">
      <dgm:prSet/>
      <dgm:spPr>
        <a:solidFill>
          <a:srgbClr val="002060"/>
        </a:solidFill>
      </dgm:spPr>
      <dgm:t>
        <a:bodyPr/>
        <a:lstStyle/>
        <a:p>
          <a:r>
            <a:rPr lang="en-US" baseline="0" dirty="0"/>
            <a:t>Do NOT store chemicals in hoods</a:t>
          </a:r>
          <a:endParaRPr lang="en-US" dirty="0"/>
        </a:p>
      </dgm:t>
    </dgm:pt>
    <dgm:pt modelId="{D3DC5DD8-1F55-4CE5-AEA3-7185DE41F1AF}" type="parTrans" cxnId="{AF3BE2B3-8DD4-4884-A25C-6ED187B8704A}">
      <dgm:prSet/>
      <dgm:spPr/>
      <dgm:t>
        <a:bodyPr/>
        <a:lstStyle/>
        <a:p>
          <a:endParaRPr lang="en-US"/>
        </a:p>
      </dgm:t>
    </dgm:pt>
    <dgm:pt modelId="{584B7625-3AB4-4F05-A75C-F775B2152490}" type="sibTrans" cxnId="{AF3BE2B3-8DD4-4884-A25C-6ED187B8704A}">
      <dgm:prSet/>
      <dgm:spPr/>
      <dgm:t>
        <a:bodyPr/>
        <a:lstStyle/>
        <a:p>
          <a:endParaRPr lang="en-US"/>
        </a:p>
      </dgm:t>
    </dgm:pt>
    <dgm:pt modelId="{4CD970B4-0F88-445D-A8C4-1E0653939AFB}">
      <dgm:prSet/>
      <dgm:spPr>
        <a:solidFill>
          <a:srgbClr val="002060"/>
        </a:solidFill>
      </dgm:spPr>
      <dgm:t>
        <a:bodyPr/>
        <a:lstStyle/>
        <a:p>
          <a:r>
            <a:rPr lang="en-US" baseline="0"/>
            <a:t>Verify adequate airflow before beginning work</a:t>
          </a:r>
          <a:endParaRPr lang="en-US"/>
        </a:p>
      </dgm:t>
    </dgm:pt>
    <dgm:pt modelId="{2981E6B3-5AAB-46E1-8F8E-BCFA7DAF894A}" type="parTrans" cxnId="{371B155B-4398-44B2-8312-0F9B9736A2FB}">
      <dgm:prSet/>
      <dgm:spPr/>
      <dgm:t>
        <a:bodyPr/>
        <a:lstStyle/>
        <a:p>
          <a:endParaRPr lang="en-US"/>
        </a:p>
      </dgm:t>
    </dgm:pt>
    <dgm:pt modelId="{CF1C3E22-6E24-4FE1-8663-47FDED719139}" type="sibTrans" cxnId="{371B155B-4398-44B2-8312-0F9B9736A2FB}">
      <dgm:prSet/>
      <dgm:spPr/>
      <dgm:t>
        <a:bodyPr/>
        <a:lstStyle/>
        <a:p>
          <a:endParaRPr lang="en-US"/>
        </a:p>
      </dgm:t>
    </dgm:pt>
    <dgm:pt modelId="{9E798042-9EF1-4F56-8359-A258814F5085}">
      <dgm:prSet/>
      <dgm:spPr>
        <a:solidFill>
          <a:srgbClr val="002060"/>
        </a:solidFill>
      </dgm:spPr>
      <dgm:t>
        <a:bodyPr/>
        <a:lstStyle/>
        <a:p>
          <a:r>
            <a:rPr lang="en-US" baseline="0"/>
            <a:t>Work with fume hood sash at or below the maximum height indicator</a:t>
          </a:r>
          <a:endParaRPr lang="en-US"/>
        </a:p>
      </dgm:t>
    </dgm:pt>
    <dgm:pt modelId="{6C3AC6FD-3AA7-463F-B064-AED277B08A26}" type="parTrans" cxnId="{ACE97658-B0DB-476B-9752-CEE4AB73D6EA}">
      <dgm:prSet/>
      <dgm:spPr/>
      <dgm:t>
        <a:bodyPr/>
        <a:lstStyle/>
        <a:p>
          <a:endParaRPr lang="en-US"/>
        </a:p>
      </dgm:t>
    </dgm:pt>
    <dgm:pt modelId="{3CA10AD1-7AD1-4539-8EC2-F978F828E750}" type="sibTrans" cxnId="{ACE97658-B0DB-476B-9752-CEE4AB73D6EA}">
      <dgm:prSet/>
      <dgm:spPr/>
      <dgm:t>
        <a:bodyPr/>
        <a:lstStyle/>
        <a:p>
          <a:endParaRPr lang="en-US"/>
        </a:p>
      </dgm:t>
    </dgm:pt>
    <dgm:pt modelId="{E7CA9068-31FC-4D58-BD23-2FA90CAD1A37}">
      <dgm:prSet/>
      <dgm:spPr>
        <a:solidFill>
          <a:srgbClr val="002060"/>
        </a:solidFill>
      </dgm:spPr>
      <dgm:t>
        <a:bodyPr/>
        <a:lstStyle/>
        <a:p>
          <a:r>
            <a:rPr lang="en-US" baseline="0"/>
            <a:t>Work at least 6 inches from the face of the hood</a:t>
          </a:r>
          <a:endParaRPr lang="en-US"/>
        </a:p>
      </dgm:t>
    </dgm:pt>
    <dgm:pt modelId="{6DEA8DD3-F9F2-4259-8E03-6BC0D6404A6C}" type="parTrans" cxnId="{635A137B-EA98-4065-9A23-BDBF2D88EF0F}">
      <dgm:prSet/>
      <dgm:spPr/>
      <dgm:t>
        <a:bodyPr/>
        <a:lstStyle/>
        <a:p>
          <a:endParaRPr lang="en-US"/>
        </a:p>
      </dgm:t>
    </dgm:pt>
    <dgm:pt modelId="{815843FA-EE0A-46E2-A2CC-73CEEEB5A6E2}" type="sibTrans" cxnId="{635A137B-EA98-4065-9A23-BDBF2D88EF0F}">
      <dgm:prSet/>
      <dgm:spPr/>
      <dgm:t>
        <a:bodyPr/>
        <a:lstStyle/>
        <a:p>
          <a:endParaRPr lang="en-US"/>
        </a:p>
      </dgm:t>
    </dgm:pt>
    <dgm:pt modelId="{B49601B5-AEC8-40A1-9FB4-3157A162F72C}">
      <dgm:prSet/>
      <dgm:spPr>
        <a:solidFill>
          <a:srgbClr val="002060"/>
        </a:solidFill>
      </dgm:spPr>
      <dgm:t>
        <a:bodyPr/>
        <a:lstStyle/>
        <a:p>
          <a:r>
            <a:rPr lang="en-US" baseline="0"/>
            <a:t>If equipment must be used or stored in the hood, elevate it on blocks to allow air to flow beneath it</a:t>
          </a:r>
          <a:endParaRPr lang="en-US"/>
        </a:p>
      </dgm:t>
    </dgm:pt>
    <dgm:pt modelId="{53E14FE4-3525-4258-BC4F-E3283E7D3BEB}" type="parTrans" cxnId="{26C3BA77-7A4A-436C-82D7-4C9A1713E72A}">
      <dgm:prSet/>
      <dgm:spPr/>
      <dgm:t>
        <a:bodyPr/>
        <a:lstStyle/>
        <a:p>
          <a:endParaRPr lang="en-US"/>
        </a:p>
      </dgm:t>
    </dgm:pt>
    <dgm:pt modelId="{208AB1D5-3B28-4CCE-B77B-0089C4F26BF5}" type="sibTrans" cxnId="{26C3BA77-7A4A-436C-82D7-4C9A1713E72A}">
      <dgm:prSet/>
      <dgm:spPr/>
      <dgm:t>
        <a:bodyPr/>
        <a:lstStyle/>
        <a:p>
          <a:endParaRPr lang="en-US"/>
        </a:p>
      </dgm:t>
    </dgm:pt>
    <dgm:pt modelId="{BA17627F-6972-4071-9487-A255761BE982}" type="pres">
      <dgm:prSet presAssocID="{782D1170-7DA3-402D-9ABF-19D18733122F}" presName="CompostProcess" presStyleCnt="0">
        <dgm:presLayoutVars>
          <dgm:dir/>
          <dgm:resizeHandles val="exact"/>
        </dgm:presLayoutVars>
      </dgm:prSet>
      <dgm:spPr/>
    </dgm:pt>
    <dgm:pt modelId="{203A5860-0E09-4ED6-A232-3D94FF0C0BD4}" type="pres">
      <dgm:prSet presAssocID="{782D1170-7DA3-402D-9ABF-19D18733122F}" presName="arrow" presStyleLbl="bgShp" presStyleIdx="0" presStyleCnt="1" custScaleX="117647"/>
      <dgm:spPr>
        <a:solidFill>
          <a:srgbClr val="00B050"/>
        </a:solidFill>
      </dgm:spPr>
    </dgm:pt>
    <dgm:pt modelId="{469907F2-7E75-4C26-B707-41716FF107A2}" type="pres">
      <dgm:prSet presAssocID="{782D1170-7DA3-402D-9ABF-19D18733122F}" presName="linearProcess" presStyleCnt="0"/>
      <dgm:spPr/>
    </dgm:pt>
    <dgm:pt modelId="{DB01BF1F-B299-4DCA-A843-59E6208988F9}" type="pres">
      <dgm:prSet presAssocID="{DF52E466-179F-475F-BED4-611AC59F3729}" presName="textNode" presStyleLbl="node1" presStyleIdx="0" presStyleCnt="7">
        <dgm:presLayoutVars>
          <dgm:bulletEnabled val="1"/>
        </dgm:presLayoutVars>
      </dgm:prSet>
      <dgm:spPr/>
    </dgm:pt>
    <dgm:pt modelId="{6DEB48E5-3B68-4FEC-A5E4-4E4465E5358D}" type="pres">
      <dgm:prSet presAssocID="{6DA27ED9-25F0-4FCD-BD21-724B3C9F53F3}" presName="sibTrans" presStyleCnt="0"/>
      <dgm:spPr/>
    </dgm:pt>
    <dgm:pt modelId="{ACEDAEA8-57DB-462A-8FC6-D610F81307D4}" type="pres">
      <dgm:prSet presAssocID="{D6D91A34-C3FB-4A18-B6BE-A0724E45D661}" presName="textNode" presStyleLbl="node1" presStyleIdx="1" presStyleCnt="7">
        <dgm:presLayoutVars>
          <dgm:bulletEnabled val="1"/>
        </dgm:presLayoutVars>
      </dgm:prSet>
      <dgm:spPr/>
    </dgm:pt>
    <dgm:pt modelId="{4D7D725A-2361-496D-A3A1-9FC6CA19A4BE}" type="pres">
      <dgm:prSet presAssocID="{19272697-F9E0-4ABB-8914-49E93362FB95}" presName="sibTrans" presStyleCnt="0"/>
      <dgm:spPr/>
    </dgm:pt>
    <dgm:pt modelId="{CDF96288-FF2A-4505-9547-64303540FF5A}" type="pres">
      <dgm:prSet presAssocID="{60FA5784-8745-4AC4-A919-A0EB7CBD6250}" presName="textNode" presStyleLbl="node1" presStyleIdx="2" presStyleCnt="7">
        <dgm:presLayoutVars>
          <dgm:bulletEnabled val="1"/>
        </dgm:presLayoutVars>
      </dgm:prSet>
      <dgm:spPr/>
    </dgm:pt>
    <dgm:pt modelId="{DFE6E08F-41B4-4908-BCD7-63EA9FAE284D}" type="pres">
      <dgm:prSet presAssocID="{584B7625-3AB4-4F05-A75C-F775B2152490}" presName="sibTrans" presStyleCnt="0"/>
      <dgm:spPr/>
    </dgm:pt>
    <dgm:pt modelId="{76BCE2F2-FC6A-4079-93B0-11C7E7DC15D1}" type="pres">
      <dgm:prSet presAssocID="{4CD970B4-0F88-445D-A8C4-1E0653939AFB}" presName="textNode" presStyleLbl="node1" presStyleIdx="3" presStyleCnt="7">
        <dgm:presLayoutVars>
          <dgm:bulletEnabled val="1"/>
        </dgm:presLayoutVars>
      </dgm:prSet>
      <dgm:spPr/>
    </dgm:pt>
    <dgm:pt modelId="{03AF60AD-6BA2-462B-8AD0-6195A45A9932}" type="pres">
      <dgm:prSet presAssocID="{CF1C3E22-6E24-4FE1-8663-47FDED719139}" presName="sibTrans" presStyleCnt="0"/>
      <dgm:spPr/>
    </dgm:pt>
    <dgm:pt modelId="{8678F7EC-4110-4DC5-B6D8-158D42586918}" type="pres">
      <dgm:prSet presAssocID="{9E798042-9EF1-4F56-8359-A258814F5085}" presName="textNode" presStyleLbl="node1" presStyleIdx="4" presStyleCnt="7">
        <dgm:presLayoutVars>
          <dgm:bulletEnabled val="1"/>
        </dgm:presLayoutVars>
      </dgm:prSet>
      <dgm:spPr/>
    </dgm:pt>
    <dgm:pt modelId="{AD1BF006-2168-4820-9263-DA81687B3631}" type="pres">
      <dgm:prSet presAssocID="{3CA10AD1-7AD1-4539-8EC2-F978F828E750}" presName="sibTrans" presStyleCnt="0"/>
      <dgm:spPr/>
    </dgm:pt>
    <dgm:pt modelId="{4E3A3BA4-7DF7-4611-8F8E-4F19B6AB3324}" type="pres">
      <dgm:prSet presAssocID="{E7CA9068-31FC-4D58-BD23-2FA90CAD1A37}" presName="textNode" presStyleLbl="node1" presStyleIdx="5" presStyleCnt="7">
        <dgm:presLayoutVars>
          <dgm:bulletEnabled val="1"/>
        </dgm:presLayoutVars>
      </dgm:prSet>
      <dgm:spPr/>
    </dgm:pt>
    <dgm:pt modelId="{030DFC93-A7A3-400F-8BF6-362712F08613}" type="pres">
      <dgm:prSet presAssocID="{815843FA-EE0A-46E2-A2CC-73CEEEB5A6E2}" presName="sibTrans" presStyleCnt="0"/>
      <dgm:spPr/>
    </dgm:pt>
    <dgm:pt modelId="{6512D89F-9A0E-42D9-9A81-6FB8562CA8A8}" type="pres">
      <dgm:prSet presAssocID="{B49601B5-AEC8-40A1-9FB4-3157A162F72C}" presName="textNode" presStyleLbl="node1" presStyleIdx="6" presStyleCnt="7">
        <dgm:presLayoutVars>
          <dgm:bulletEnabled val="1"/>
        </dgm:presLayoutVars>
      </dgm:prSet>
      <dgm:spPr/>
    </dgm:pt>
  </dgm:ptLst>
  <dgm:cxnLst>
    <dgm:cxn modelId="{FDAA2E10-9C2C-42AB-920C-1CE43C692ECB}" type="presOf" srcId="{4CD970B4-0F88-445D-A8C4-1E0653939AFB}" destId="{76BCE2F2-FC6A-4079-93B0-11C7E7DC15D1}" srcOrd="0" destOrd="0" presId="urn:microsoft.com/office/officeart/2005/8/layout/hProcess9"/>
    <dgm:cxn modelId="{371B155B-4398-44B2-8312-0F9B9736A2FB}" srcId="{782D1170-7DA3-402D-9ABF-19D18733122F}" destId="{4CD970B4-0F88-445D-A8C4-1E0653939AFB}" srcOrd="3" destOrd="0" parTransId="{2981E6B3-5AAB-46E1-8F8E-BCFA7DAF894A}" sibTransId="{CF1C3E22-6E24-4FE1-8663-47FDED719139}"/>
    <dgm:cxn modelId="{6D935C41-17AF-4846-9C2A-6390485E14B2}" type="presOf" srcId="{E7CA9068-31FC-4D58-BD23-2FA90CAD1A37}" destId="{4E3A3BA4-7DF7-4611-8F8E-4F19B6AB3324}" srcOrd="0" destOrd="0" presId="urn:microsoft.com/office/officeart/2005/8/layout/hProcess9"/>
    <dgm:cxn modelId="{4E172E65-0C57-4306-B491-1D9036BF1549}" srcId="{782D1170-7DA3-402D-9ABF-19D18733122F}" destId="{DF52E466-179F-475F-BED4-611AC59F3729}" srcOrd="0" destOrd="0" parTransId="{5DF166DF-FA8E-48EC-A8B3-CC834B4A84DA}" sibTransId="{6DA27ED9-25F0-4FCD-BD21-724B3C9F53F3}"/>
    <dgm:cxn modelId="{26C3BA77-7A4A-436C-82D7-4C9A1713E72A}" srcId="{782D1170-7DA3-402D-9ABF-19D18733122F}" destId="{B49601B5-AEC8-40A1-9FB4-3157A162F72C}" srcOrd="6" destOrd="0" parTransId="{53E14FE4-3525-4258-BC4F-E3283E7D3BEB}" sibTransId="{208AB1D5-3B28-4CCE-B77B-0089C4F26BF5}"/>
    <dgm:cxn modelId="{ACE97658-B0DB-476B-9752-CEE4AB73D6EA}" srcId="{782D1170-7DA3-402D-9ABF-19D18733122F}" destId="{9E798042-9EF1-4F56-8359-A258814F5085}" srcOrd="4" destOrd="0" parTransId="{6C3AC6FD-3AA7-463F-B064-AED277B08A26}" sibTransId="{3CA10AD1-7AD1-4539-8EC2-F978F828E750}"/>
    <dgm:cxn modelId="{635A137B-EA98-4065-9A23-BDBF2D88EF0F}" srcId="{782D1170-7DA3-402D-9ABF-19D18733122F}" destId="{E7CA9068-31FC-4D58-BD23-2FA90CAD1A37}" srcOrd="5" destOrd="0" parTransId="{6DEA8DD3-F9F2-4259-8E03-6BC0D6404A6C}" sibTransId="{815843FA-EE0A-46E2-A2CC-73CEEEB5A6E2}"/>
    <dgm:cxn modelId="{460E298D-8BC0-46B5-9CD7-C0CA2FC2B399}" type="presOf" srcId="{D6D91A34-C3FB-4A18-B6BE-A0724E45D661}" destId="{ACEDAEA8-57DB-462A-8FC6-D610F81307D4}" srcOrd="0" destOrd="0" presId="urn:microsoft.com/office/officeart/2005/8/layout/hProcess9"/>
    <dgm:cxn modelId="{F2B5108E-6CCF-4289-9BA2-E430447126EC}" type="presOf" srcId="{9E798042-9EF1-4F56-8359-A258814F5085}" destId="{8678F7EC-4110-4DC5-B6D8-158D42586918}" srcOrd="0" destOrd="0" presId="urn:microsoft.com/office/officeart/2005/8/layout/hProcess9"/>
    <dgm:cxn modelId="{EF9C739F-E78A-467A-AD65-8733F2D21EBB}" type="presOf" srcId="{DF52E466-179F-475F-BED4-611AC59F3729}" destId="{DB01BF1F-B299-4DCA-A843-59E6208988F9}" srcOrd="0" destOrd="0" presId="urn:microsoft.com/office/officeart/2005/8/layout/hProcess9"/>
    <dgm:cxn modelId="{AF3BE2B3-8DD4-4884-A25C-6ED187B8704A}" srcId="{782D1170-7DA3-402D-9ABF-19D18733122F}" destId="{60FA5784-8745-4AC4-A919-A0EB7CBD6250}" srcOrd="2" destOrd="0" parTransId="{D3DC5DD8-1F55-4CE5-AEA3-7185DE41F1AF}" sibTransId="{584B7625-3AB4-4F05-A75C-F775B2152490}"/>
    <dgm:cxn modelId="{994BAFB6-34E3-46C5-85D6-37948A09B1FB}" type="presOf" srcId="{60FA5784-8745-4AC4-A919-A0EB7CBD6250}" destId="{CDF96288-FF2A-4505-9547-64303540FF5A}" srcOrd="0" destOrd="0" presId="urn:microsoft.com/office/officeart/2005/8/layout/hProcess9"/>
    <dgm:cxn modelId="{3EE476F2-3E05-463E-A4D2-88BA63AD92E2}" type="presOf" srcId="{782D1170-7DA3-402D-9ABF-19D18733122F}" destId="{BA17627F-6972-4071-9487-A255761BE982}" srcOrd="0" destOrd="0" presId="urn:microsoft.com/office/officeart/2005/8/layout/hProcess9"/>
    <dgm:cxn modelId="{1A8923F3-DA07-4A5C-9E37-829D18853696}" type="presOf" srcId="{B49601B5-AEC8-40A1-9FB4-3157A162F72C}" destId="{6512D89F-9A0E-42D9-9A81-6FB8562CA8A8}" srcOrd="0" destOrd="0" presId="urn:microsoft.com/office/officeart/2005/8/layout/hProcess9"/>
    <dgm:cxn modelId="{EDF84EF3-D06B-4135-9B57-FC4E2F672F10}" srcId="{782D1170-7DA3-402D-9ABF-19D18733122F}" destId="{D6D91A34-C3FB-4A18-B6BE-A0724E45D661}" srcOrd="1" destOrd="0" parTransId="{3D96F954-9B8C-4DE4-9FF2-3094BC725D25}" sibTransId="{19272697-F9E0-4ABB-8914-49E93362FB95}"/>
    <dgm:cxn modelId="{02E9074F-67C7-4DFF-9B14-6F8CCC80DD47}" type="presParOf" srcId="{BA17627F-6972-4071-9487-A255761BE982}" destId="{203A5860-0E09-4ED6-A232-3D94FF0C0BD4}" srcOrd="0" destOrd="0" presId="urn:microsoft.com/office/officeart/2005/8/layout/hProcess9"/>
    <dgm:cxn modelId="{481A40F8-EF22-4C69-ACCF-59BA9662BC9F}" type="presParOf" srcId="{BA17627F-6972-4071-9487-A255761BE982}" destId="{469907F2-7E75-4C26-B707-41716FF107A2}" srcOrd="1" destOrd="0" presId="urn:microsoft.com/office/officeart/2005/8/layout/hProcess9"/>
    <dgm:cxn modelId="{87B42010-934E-4D9F-8538-99033A46A5D3}" type="presParOf" srcId="{469907F2-7E75-4C26-B707-41716FF107A2}" destId="{DB01BF1F-B299-4DCA-A843-59E6208988F9}" srcOrd="0" destOrd="0" presId="urn:microsoft.com/office/officeart/2005/8/layout/hProcess9"/>
    <dgm:cxn modelId="{66D713EB-4580-4FEA-BCD8-A07E9A01123B}" type="presParOf" srcId="{469907F2-7E75-4C26-B707-41716FF107A2}" destId="{6DEB48E5-3B68-4FEC-A5E4-4E4465E5358D}" srcOrd="1" destOrd="0" presId="urn:microsoft.com/office/officeart/2005/8/layout/hProcess9"/>
    <dgm:cxn modelId="{ECF09D12-480A-45A7-AC63-9693B6773624}" type="presParOf" srcId="{469907F2-7E75-4C26-B707-41716FF107A2}" destId="{ACEDAEA8-57DB-462A-8FC6-D610F81307D4}" srcOrd="2" destOrd="0" presId="urn:microsoft.com/office/officeart/2005/8/layout/hProcess9"/>
    <dgm:cxn modelId="{7A309CF0-C678-4AC4-8600-DA52CF64DD51}" type="presParOf" srcId="{469907F2-7E75-4C26-B707-41716FF107A2}" destId="{4D7D725A-2361-496D-A3A1-9FC6CA19A4BE}" srcOrd="3" destOrd="0" presId="urn:microsoft.com/office/officeart/2005/8/layout/hProcess9"/>
    <dgm:cxn modelId="{60490C9D-6E3C-4151-82CA-7F42F45DA2BB}" type="presParOf" srcId="{469907F2-7E75-4C26-B707-41716FF107A2}" destId="{CDF96288-FF2A-4505-9547-64303540FF5A}" srcOrd="4" destOrd="0" presId="urn:microsoft.com/office/officeart/2005/8/layout/hProcess9"/>
    <dgm:cxn modelId="{697E07CB-F92C-4F94-8AFB-00B6409E240E}" type="presParOf" srcId="{469907F2-7E75-4C26-B707-41716FF107A2}" destId="{DFE6E08F-41B4-4908-BCD7-63EA9FAE284D}" srcOrd="5" destOrd="0" presId="urn:microsoft.com/office/officeart/2005/8/layout/hProcess9"/>
    <dgm:cxn modelId="{FA18C657-256D-44E6-ABE6-2CD802EAFF4F}" type="presParOf" srcId="{469907F2-7E75-4C26-B707-41716FF107A2}" destId="{76BCE2F2-FC6A-4079-93B0-11C7E7DC15D1}" srcOrd="6" destOrd="0" presId="urn:microsoft.com/office/officeart/2005/8/layout/hProcess9"/>
    <dgm:cxn modelId="{EC4623DF-8DFC-4BF7-A094-F98A7DF21C18}" type="presParOf" srcId="{469907F2-7E75-4C26-B707-41716FF107A2}" destId="{03AF60AD-6BA2-462B-8AD0-6195A45A9932}" srcOrd="7" destOrd="0" presId="urn:microsoft.com/office/officeart/2005/8/layout/hProcess9"/>
    <dgm:cxn modelId="{3A315C1B-BB2F-43D8-8A15-EFA98215CFF3}" type="presParOf" srcId="{469907F2-7E75-4C26-B707-41716FF107A2}" destId="{8678F7EC-4110-4DC5-B6D8-158D42586918}" srcOrd="8" destOrd="0" presId="urn:microsoft.com/office/officeart/2005/8/layout/hProcess9"/>
    <dgm:cxn modelId="{D793ACC6-AFC3-4956-8AA3-482E16F0104D}" type="presParOf" srcId="{469907F2-7E75-4C26-B707-41716FF107A2}" destId="{AD1BF006-2168-4820-9263-DA81687B3631}" srcOrd="9" destOrd="0" presId="urn:microsoft.com/office/officeart/2005/8/layout/hProcess9"/>
    <dgm:cxn modelId="{318BEEEE-31C9-4BED-A6BE-24250AFA6FCD}" type="presParOf" srcId="{469907F2-7E75-4C26-B707-41716FF107A2}" destId="{4E3A3BA4-7DF7-4611-8F8E-4F19B6AB3324}" srcOrd="10" destOrd="0" presId="urn:microsoft.com/office/officeart/2005/8/layout/hProcess9"/>
    <dgm:cxn modelId="{B5B4FBDF-F26F-4A07-A963-4C609236FC11}" type="presParOf" srcId="{469907F2-7E75-4C26-B707-41716FF107A2}" destId="{030DFC93-A7A3-400F-8BF6-362712F08613}" srcOrd="11" destOrd="0" presId="urn:microsoft.com/office/officeart/2005/8/layout/hProcess9"/>
    <dgm:cxn modelId="{D4007019-BB90-45FD-A176-64FC1C3BF80D}" type="presParOf" srcId="{469907F2-7E75-4C26-B707-41716FF107A2}" destId="{6512D89F-9A0E-42D9-9A81-6FB8562CA8A8}" srcOrd="12"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BDE47C6B-0DFD-4106-B4DF-75F01C61864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3F20BDD-13FA-4E5F-9D23-A7DCACB161BE}">
      <dgm:prSet custT="1"/>
      <dgm:spPr>
        <a:solidFill>
          <a:srgbClr val="002060"/>
        </a:solidFill>
      </dgm:spPr>
      <dgm:t>
        <a:bodyPr/>
        <a:lstStyle/>
        <a:p>
          <a:pPr algn="ctr"/>
          <a:r>
            <a:rPr lang="en-US" sz="1800" dirty="0"/>
            <a:t>If chemicals come into contact with skin or eyes, </a:t>
          </a:r>
          <a:r>
            <a:rPr lang="en-US" sz="1800" b="1" dirty="0"/>
            <a:t>immediately</a:t>
          </a:r>
          <a:r>
            <a:rPr lang="en-US" sz="1800" dirty="0"/>
            <a:t> </a:t>
          </a:r>
          <a:r>
            <a:rPr lang="en-US" sz="1800" b="1" dirty="0"/>
            <a:t>flush </a:t>
          </a:r>
          <a:r>
            <a:rPr lang="en-US" sz="1800" dirty="0"/>
            <a:t>with water for at least 15 minutes</a:t>
          </a:r>
        </a:p>
      </dgm:t>
    </dgm:pt>
    <dgm:pt modelId="{6628A472-0E75-4149-B0A1-879A3BCF7F2C}" type="parTrans" cxnId="{1D1101B6-D20C-42E0-ABD9-43A4F783537E}">
      <dgm:prSet/>
      <dgm:spPr/>
      <dgm:t>
        <a:bodyPr/>
        <a:lstStyle/>
        <a:p>
          <a:endParaRPr lang="en-US"/>
        </a:p>
      </dgm:t>
    </dgm:pt>
    <dgm:pt modelId="{5BAAF1EA-FA62-45D3-A38B-143673721B2B}" type="sibTrans" cxnId="{1D1101B6-D20C-42E0-ABD9-43A4F783537E}">
      <dgm:prSet/>
      <dgm:spPr/>
      <dgm:t>
        <a:bodyPr/>
        <a:lstStyle/>
        <a:p>
          <a:endParaRPr lang="en-US"/>
        </a:p>
      </dgm:t>
    </dgm:pt>
    <dgm:pt modelId="{710F2553-C749-4F03-845E-BB5813CDF275}" type="pres">
      <dgm:prSet presAssocID="{BDE47C6B-0DFD-4106-B4DF-75F01C618640}" presName="linear" presStyleCnt="0">
        <dgm:presLayoutVars>
          <dgm:animLvl val="lvl"/>
          <dgm:resizeHandles val="exact"/>
        </dgm:presLayoutVars>
      </dgm:prSet>
      <dgm:spPr/>
    </dgm:pt>
    <dgm:pt modelId="{3CBBE53B-8E6D-433B-850C-67166FEA7700}" type="pres">
      <dgm:prSet presAssocID="{63F20BDD-13FA-4E5F-9D23-A7DCACB161BE}" presName="parentText" presStyleLbl="node1" presStyleIdx="0" presStyleCnt="1" custLinFactNeighborY="-21853">
        <dgm:presLayoutVars>
          <dgm:chMax val="0"/>
          <dgm:bulletEnabled val="1"/>
        </dgm:presLayoutVars>
      </dgm:prSet>
      <dgm:spPr/>
    </dgm:pt>
  </dgm:ptLst>
  <dgm:cxnLst>
    <dgm:cxn modelId="{383DC209-76FA-432F-9890-818DB7C94D95}" type="presOf" srcId="{63F20BDD-13FA-4E5F-9D23-A7DCACB161BE}" destId="{3CBBE53B-8E6D-433B-850C-67166FEA7700}" srcOrd="0" destOrd="0" presId="urn:microsoft.com/office/officeart/2005/8/layout/vList2"/>
    <dgm:cxn modelId="{1D1101B6-D20C-42E0-ABD9-43A4F783537E}" srcId="{BDE47C6B-0DFD-4106-B4DF-75F01C618640}" destId="{63F20BDD-13FA-4E5F-9D23-A7DCACB161BE}" srcOrd="0" destOrd="0" parTransId="{6628A472-0E75-4149-B0A1-879A3BCF7F2C}" sibTransId="{5BAAF1EA-FA62-45D3-A38B-143673721B2B}"/>
    <dgm:cxn modelId="{445EE8C2-51A0-4B78-A39E-A026EE1F069A}" type="presOf" srcId="{BDE47C6B-0DFD-4106-B4DF-75F01C618640}" destId="{710F2553-C749-4F03-845E-BB5813CDF275}" srcOrd="0" destOrd="0" presId="urn:microsoft.com/office/officeart/2005/8/layout/vList2"/>
    <dgm:cxn modelId="{C1EA028D-43F7-4F29-A759-4375400F91D0}" type="presParOf" srcId="{710F2553-C749-4F03-845E-BB5813CDF275}" destId="{3CBBE53B-8E6D-433B-850C-67166FEA770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DEC8E2D2-33CB-4C63-8F6B-21B86E6AD56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3AF1FC31-0D76-40F8-9992-483C9803A7DD}">
      <dgm:prSet/>
      <dgm:spPr>
        <a:solidFill>
          <a:srgbClr val="002060"/>
        </a:solidFill>
      </dgm:spPr>
      <dgm:t>
        <a:bodyPr/>
        <a:lstStyle/>
        <a:p>
          <a:r>
            <a:rPr lang="en-US" baseline="0"/>
            <a:t>Fire extinguishers should be used for fires the size of a wastebasket and typically discharge in 30 seconds</a:t>
          </a:r>
          <a:endParaRPr lang="en-US"/>
        </a:p>
      </dgm:t>
    </dgm:pt>
    <dgm:pt modelId="{F3FFA145-89C1-414C-93F4-6FB80412D53C}" type="parTrans" cxnId="{78A0D142-008F-4B5B-8C6D-E08326B4311F}">
      <dgm:prSet/>
      <dgm:spPr/>
      <dgm:t>
        <a:bodyPr/>
        <a:lstStyle/>
        <a:p>
          <a:endParaRPr lang="en-US"/>
        </a:p>
      </dgm:t>
    </dgm:pt>
    <dgm:pt modelId="{9F9E7B18-1872-4FB4-AEED-A86E6F811D1B}" type="sibTrans" cxnId="{78A0D142-008F-4B5B-8C6D-E08326B4311F}">
      <dgm:prSet/>
      <dgm:spPr/>
      <dgm:t>
        <a:bodyPr/>
        <a:lstStyle/>
        <a:p>
          <a:endParaRPr lang="en-US"/>
        </a:p>
      </dgm:t>
    </dgm:pt>
    <dgm:pt modelId="{CEE74674-E3C4-42FD-B695-413CC1631900}" type="pres">
      <dgm:prSet presAssocID="{DEC8E2D2-33CB-4C63-8F6B-21B86E6AD56E}" presName="linear" presStyleCnt="0">
        <dgm:presLayoutVars>
          <dgm:animLvl val="lvl"/>
          <dgm:resizeHandles val="exact"/>
        </dgm:presLayoutVars>
      </dgm:prSet>
      <dgm:spPr/>
    </dgm:pt>
    <dgm:pt modelId="{46D3BE68-B250-43C3-8E09-EB117C0454CD}" type="pres">
      <dgm:prSet presAssocID="{3AF1FC31-0D76-40F8-9992-483C9803A7DD}" presName="parentText" presStyleLbl="node1" presStyleIdx="0" presStyleCnt="1">
        <dgm:presLayoutVars>
          <dgm:chMax val="0"/>
          <dgm:bulletEnabled val="1"/>
        </dgm:presLayoutVars>
      </dgm:prSet>
      <dgm:spPr/>
    </dgm:pt>
  </dgm:ptLst>
  <dgm:cxnLst>
    <dgm:cxn modelId="{78A0D142-008F-4B5B-8C6D-E08326B4311F}" srcId="{DEC8E2D2-33CB-4C63-8F6B-21B86E6AD56E}" destId="{3AF1FC31-0D76-40F8-9992-483C9803A7DD}" srcOrd="0" destOrd="0" parTransId="{F3FFA145-89C1-414C-93F4-6FB80412D53C}" sibTransId="{9F9E7B18-1872-4FB4-AEED-A86E6F811D1B}"/>
    <dgm:cxn modelId="{C939C582-41C1-4C2A-8E40-6077C0D5210E}" type="presOf" srcId="{DEC8E2D2-33CB-4C63-8F6B-21B86E6AD56E}" destId="{CEE74674-E3C4-42FD-B695-413CC1631900}" srcOrd="0" destOrd="0" presId="urn:microsoft.com/office/officeart/2005/8/layout/vList2"/>
    <dgm:cxn modelId="{61E341D8-31ED-43EB-9A9E-429F38FF779D}" type="presOf" srcId="{3AF1FC31-0D76-40F8-9992-483C9803A7DD}" destId="{46D3BE68-B250-43C3-8E09-EB117C0454CD}" srcOrd="0" destOrd="0" presId="urn:microsoft.com/office/officeart/2005/8/layout/vList2"/>
    <dgm:cxn modelId="{F03A5E27-C238-4B73-B834-19DD7DF4C9C4}" type="presParOf" srcId="{CEE74674-E3C4-42FD-B695-413CC1631900}" destId="{46D3BE68-B250-43C3-8E09-EB117C0454C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CD815B6F-A954-4DB6-8AEF-998120A1FE0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7F6BB8E-7A39-4C95-B910-933052A91AD5}">
      <dgm:prSet/>
      <dgm:spPr>
        <a:solidFill>
          <a:srgbClr val="002060"/>
        </a:solidFill>
      </dgm:spPr>
      <dgm:t>
        <a:bodyPr/>
        <a:lstStyle/>
        <a:p>
          <a:r>
            <a:rPr lang="en-US" dirty="0"/>
            <a:t>Laboratory fire blankets are designed to extinguish fires involving chemicals by being wrapped around a person whose clothes are on fire</a:t>
          </a:r>
        </a:p>
      </dgm:t>
    </dgm:pt>
    <dgm:pt modelId="{B1E2C19B-FA5D-4262-BA86-97E967A9F372}" type="parTrans" cxnId="{A98FC44E-26E8-4F05-9D90-9AA21B300866}">
      <dgm:prSet/>
      <dgm:spPr/>
      <dgm:t>
        <a:bodyPr/>
        <a:lstStyle/>
        <a:p>
          <a:endParaRPr lang="en-US"/>
        </a:p>
      </dgm:t>
    </dgm:pt>
    <dgm:pt modelId="{973E8022-24C8-4D7B-9053-08BDD9AC1CA2}" type="sibTrans" cxnId="{A98FC44E-26E8-4F05-9D90-9AA21B300866}">
      <dgm:prSet/>
      <dgm:spPr/>
      <dgm:t>
        <a:bodyPr/>
        <a:lstStyle/>
        <a:p>
          <a:endParaRPr lang="en-US"/>
        </a:p>
      </dgm:t>
    </dgm:pt>
    <dgm:pt modelId="{B20663E4-0AD5-4B76-AD05-14BC10C9D071}" type="pres">
      <dgm:prSet presAssocID="{CD815B6F-A954-4DB6-8AEF-998120A1FE09}" presName="linear" presStyleCnt="0">
        <dgm:presLayoutVars>
          <dgm:animLvl val="lvl"/>
          <dgm:resizeHandles val="exact"/>
        </dgm:presLayoutVars>
      </dgm:prSet>
      <dgm:spPr/>
    </dgm:pt>
    <dgm:pt modelId="{E90A09AE-720B-444B-B772-59CE11BA9EA1}" type="pres">
      <dgm:prSet presAssocID="{57F6BB8E-7A39-4C95-B910-933052A91AD5}" presName="parentText" presStyleLbl="node1" presStyleIdx="0" presStyleCnt="1">
        <dgm:presLayoutVars>
          <dgm:chMax val="0"/>
          <dgm:bulletEnabled val="1"/>
        </dgm:presLayoutVars>
      </dgm:prSet>
      <dgm:spPr/>
    </dgm:pt>
  </dgm:ptLst>
  <dgm:cxnLst>
    <dgm:cxn modelId="{3AE24149-8338-45F3-93DC-9B53A5358F72}" type="presOf" srcId="{57F6BB8E-7A39-4C95-B910-933052A91AD5}" destId="{E90A09AE-720B-444B-B772-59CE11BA9EA1}" srcOrd="0" destOrd="0" presId="urn:microsoft.com/office/officeart/2005/8/layout/vList2"/>
    <dgm:cxn modelId="{A98FC44E-26E8-4F05-9D90-9AA21B300866}" srcId="{CD815B6F-A954-4DB6-8AEF-998120A1FE09}" destId="{57F6BB8E-7A39-4C95-B910-933052A91AD5}" srcOrd="0" destOrd="0" parTransId="{B1E2C19B-FA5D-4262-BA86-97E967A9F372}" sibTransId="{973E8022-24C8-4D7B-9053-08BDD9AC1CA2}"/>
    <dgm:cxn modelId="{DFFA3058-0C4A-44C0-BAF9-8D41B1A53938}" type="presOf" srcId="{CD815B6F-A954-4DB6-8AEF-998120A1FE09}" destId="{B20663E4-0AD5-4B76-AD05-14BC10C9D071}" srcOrd="0" destOrd="0" presId="urn:microsoft.com/office/officeart/2005/8/layout/vList2"/>
    <dgm:cxn modelId="{ABCE760F-44C4-4131-9266-6D130D9276ED}" type="presParOf" srcId="{B20663E4-0AD5-4B76-AD05-14BC10C9D071}" destId="{E90A09AE-720B-444B-B772-59CE11BA9EA1}"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729ECFE3-3270-4C70-AFBA-63865C8BA3D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B418702-2E78-4D34-A9C1-516B396282E9}">
      <dgm:prSet custT="1"/>
      <dgm:spPr>
        <a:solidFill>
          <a:srgbClr val="002060"/>
        </a:solidFill>
      </dgm:spPr>
      <dgm:t>
        <a:bodyPr/>
        <a:lstStyle/>
        <a:p>
          <a:r>
            <a:rPr lang="en-US" sz="1600" baseline="0" dirty="0"/>
            <a:t>Know emergency contact information and reporting procedures</a:t>
          </a:r>
          <a:endParaRPr lang="en-US" sz="1600" dirty="0"/>
        </a:p>
      </dgm:t>
    </dgm:pt>
    <dgm:pt modelId="{2689B654-6C05-4C9A-A95F-B767618B1377}" type="parTrans" cxnId="{BE647E64-BCC6-4BDB-A48C-0B6AF65878C4}">
      <dgm:prSet/>
      <dgm:spPr/>
      <dgm:t>
        <a:bodyPr/>
        <a:lstStyle/>
        <a:p>
          <a:endParaRPr lang="en-US"/>
        </a:p>
      </dgm:t>
    </dgm:pt>
    <dgm:pt modelId="{76791EE2-043A-452C-9828-B1756EEBE2DF}" type="sibTrans" cxnId="{BE647E64-BCC6-4BDB-A48C-0B6AF65878C4}">
      <dgm:prSet/>
      <dgm:spPr/>
      <dgm:t>
        <a:bodyPr/>
        <a:lstStyle/>
        <a:p>
          <a:endParaRPr lang="en-US"/>
        </a:p>
      </dgm:t>
    </dgm:pt>
    <dgm:pt modelId="{C93C6CCE-9D7C-46EF-89B2-D0F365B80F82}">
      <dgm:prSet custT="1"/>
      <dgm:spPr>
        <a:solidFill>
          <a:srgbClr val="002060"/>
        </a:solidFill>
      </dgm:spPr>
      <dgm:t>
        <a:bodyPr/>
        <a:lstStyle/>
        <a:p>
          <a:r>
            <a:rPr lang="en-US" sz="1600" baseline="0"/>
            <a:t>Reference the Safety Data Sheet (SDS) for material hazards, exposure controls, and first aid measures</a:t>
          </a:r>
          <a:endParaRPr lang="en-US" sz="1600"/>
        </a:p>
      </dgm:t>
    </dgm:pt>
    <dgm:pt modelId="{A82988B5-02FD-433E-AF10-A4241B14F898}" type="parTrans" cxnId="{EF605329-B58E-4941-AC42-9171480D6D44}">
      <dgm:prSet/>
      <dgm:spPr/>
      <dgm:t>
        <a:bodyPr/>
        <a:lstStyle/>
        <a:p>
          <a:endParaRPr lang="en-US"/>
        </a:p>
      </dgm:t>
    </dgm:pt>
    <dgm:pt modelId="{1A53AA20-26D9-489F-A6D9-6E90E23DBA43}" type="sibTrans" cxnId="{EF605329-B58E-4941-AC42-9171480D6D44}">
      <dgm:prSet/>
      <dgm:spPr/>
      <dgm:t>
        <a:bodyPr/>
        <a:lstStyle/>
        <a:p>
          <a:endParaRPr lang="en-US"/>
        </a:p>
      </dgm:t>
    </dgm:pt>
    <dgm:pt modelId="{42E3D0D4-DCEF-4FB4-8746-31E7E02103D7}">
      <dgm:prSet custT="1"/>
      <dgm:spPr>
        <a:solidFill>
          <a:srgbClr val="002060"/>
        </a:solidFill>
      </dgm:spPr>
      <dgm:t>
        <a:bodyPr/>
        <a:lstStyle/>
        <a:p>
          <a:r>
            <a:rPr lang="en-US" sz="1600" baseline="0" dirty="0"/>
            <a:t>Learn location of eye-wash stations, emergency showers, and first aid kits</a:t>
          </a:r>
          <a:endParaRPr lang="en-US" sz="1600" dirty="0"/>
        </a:p>
      </dgm:t>
    </dgm:pt>
    <dgm:pt modelId="{82B11E72-D6E6-4B0D-A09C-3062C30426FE}" type="parTrans" cxnId="{C9022E1C-D17E-4DAD-A8C2-CAB0F82B0C93}">
      <dgm:prSet/>
      <dgm:spPr/>
      <dgm:t>
        <a:bodyPr/>
        <a:lstStyle/>
        <a:p>
          <a:endParaRPr lang="en-US"/>
        </a:p>
      </dgm:t>
    </dgm:pt>
    <dgm:pt modelId="{8FE04D0F-9529-4BB6-8F53-CACCBD1C7B3A}" type="sibTrans" cxnId="{C9022E1C-D17E-4DAD-A8C2-CAB0F82B0C93}">
      <dgm:prSet/>
      <dgm:spPr/>
      <dgm:t>
        <a:bodyPr/>
        <a:lstStyle/>
        <a:p>
          <a:endParaRPr lang="en-US"/>
        </a:p>
      </dgm:t>
    </dgm:pt>
    <dgm:pt modelId="{A438A2F7-67A9-4F9D-91C5-479DCD824EBE}">
      <dgm:prSet custT="1"/>
      <dgm:spPr>
        <a:solidFill>
          <a:srgbClr val="002060"/>
        </a:solidFill>
      </dgm:spPr>
      <dgm:t>
        <a:bodyPr/>
        <a:lstStyle/>
        <a:p>
          <a:r>
            <a:rPr lang="en-US" sz="1600" baseline="0" dirty="0"/>
            <a:t>Become </a:t>
          </a:r>
          <a:r>
            <a:rPr lang="en-US" sz="1600" baseline="0" dirty="0">
              <a:solidFill>
                <a:schemeClr val="bg1"/>
              </a:solidFill>
            </a:rPr>
            <a:t>familiar with </a:t>
          </a:r>
          <a:r>
            <a:rPr lang="en-US" sz="1600" baseline="0"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emergency spill procedures </a:t>
          </a:r>
          <a:r>
            <a:rPr lang="en-US" sz="1600" baseline="0" dirty="0">
              <a:solidFill>
                <a:schemeClr val="bg1"/>
              </a:solidFill>
            </a:rPr>
            <a:t>and </a:t>
          </a:r>
          <a:r>
            <a:rPr lang="en-US" sz="1600" baseline="0" dirty="0"/>
            <a:t>spill kit locations</a:t>
          </a:r>
          <a:endParaRPr lang="en-US" sz="1600" dirty="0"/>
        </a:p>
      </dgm:t>
    </dgm:pt>
    <dgm:pt modelId="{15812040-A394-49F2-B457-19A0519212A3}" type="parTrans" cxnId="{02046B3C-E9CF-417C-9180-EAEA02B5E0B2}">
      <dgm:prSet/>
      <dgm:spPr/>
      <dgm:t>
        <a:bodyPr/>
        <a:lstStyle/>
        <a:p>
          <a:endParaRPr lang="en-US"/>
        </a:p>
      </dgm:t>
    </dgm:pt>
    <dgm:pt modelId="{F4191283-971A-4339-B880-D52A5BE1C463}" type="sibTrans" cxnId="{02046B3C-E9CF-417C-9180-EAEA02B5E0B2}">
      <dgm:prSet/>
      <dgm:spPr/>
      <dgm:t>
        <a:bodyPr/>
        <a:lstStyle/>
        <a:p>
          <a:endParaRPr lang="en-US"/>
        </a:p>
      </dgm:t>
    </dgm:pt>
    <dgm:pt modelId="{7D4F4536-C404-47EF-B8E3-AA1DE41D8EE0}">
      <dgm:prSet custT="1"/>
      <dgm:spPr>
        <a:solidFill>
          <a:srgbClr val="002060"/>
        </a:solidFill>
      </dgm:spPr>
      <dgm:t>
        <a:bodyPr/>
        <a:lstStyle/>
        <a:p>
          <a:r>
            <a:rPr lang="en-US" sz="1600" baseline="0"/>
            <a:t>Learn procedures for hazardous material contamination</a:t>
          </a:r>
          <a:endParaRPr lang="en-US" sz="1600"/>
        </a:p>
      </dgm:t>
    </dgm:pt>
    <dgm:pt modelId="{D6BC01B8-410E-4747-9016-788784188BDF}" type="parTrans" cxnId="{4021CB8F-A25F-47E1-8AD2-1ADD388702F8}">
      <dgm:prSet/>
      <dgm:spPr/>
      <dgm:t>
        <a:bodyPr/>
        <a:lstStyle/>
        <a:p>
          <a:endParaRPr lang="en-US"/>
        </a:p>
      </dgm:t>
    </dgm:pt>
    <dgm:pt modelId="{A2A450A9-20CA-4192-96D9-D424CBC9D31F}" type="sibTrans" cxnId="{4021CB8F-A25F-47E1-8AD2-1ADD388702F8}">
      <dgm:prSet/>
      <dgm:spPr/>
      <dgm:t>
        <a:bodyPr/>
        <a:lstStyle/>
        <a:p>
          <a:endParaRPr lang="en-US"/>
        </a:p>
      </dgm:t>
    </dgm:pt>
    <dgm:pt modelId="{E769B9D6-BBFD-4DCF-9C5E-F15503EBFFF3}">
      <dgm:prSet custT="1"/>
      <dgm:spPr>
        <a:solidFill>
          <a:srgbClr val="002060"/>
        </a:solidFill>
      </dgm:spPr>
      <dgm:t>
        <a:bodyPr/>
        <a:lstStyle/>
        <a:p>
          <a:r>
            <a:rPr lang="en-US" sz="1600" baseline="0"/>
            <a:t>Know the primary and alternate escape routes</a:t>
          </a:r>
          <a:endParaRPr lang="en-US" sz="1600"/>
        </a:p>
      </dgm:t>
    </dgm:pt>
    <dgm:pt modelId="{560971C6-9D2C-428D-81F7-24DA3B3121DD}" type="parTrans" cxnId="{1A5EDB98-8D0A-4991-8E62-38F8644111BB}">
      <dgm:prSet/>
      <dgm:spPr/>
      <dgm:t>
        <a:bodyPr/>
        <a:lstStyle/>
        <a:p>
          <a:endParaRPr lang="en-US"/>
        </a:p>
      </dgm:t>
    </dgm:pt>
    <dgm:pt modelId="{534A7716-280F-46D2-9430-AD4C48391DDB}" type="sibTrans" cxnId="{1A5EDB98-8D0A-4991-8E62-38F8644111BB}">
      <dgm:prSet/>
      <dgm:spPr/>
      <dgm:t>
        <a:bodyPr/>
        <a:lstStyle/>
        <a:p>
          <a:endParaRPr lang="en-US"/>
        </a:p>
      </dgm:t>
    </dgm:pt>
    <dgm:pt modelId="{11899D15-9737-4D5F-84AE-F1761C24E6A8}">
      <dgm:prSet custT="1"/>
      <dgm:spPr>
        <a:solidFill>
          <a:srgbClr val="002060"/>
        </a:solidFill>
      </dgm:spPr>
      <dgm:t>
        <a:bodyPr/>
        <a:lstStyle/>
        <a:p>
          <a:r>
            <a:rPr lang="en-US" sz="1600" baseline="0" dirty="0"/>
            <a:t>Learn location of fire alarm pull stations, fire extinguishers, and fire blankets</a:t>
          </a:r>
          <a:endParaRPr lang="en-US" sz="1600" dirty="0"/>
        </a:p>
      </dgm:t>
    </dgm:pt>
    <dgm:pt modelId="{9FCE5595-7F59-4965-A78E-3277E6FF3230}" type="parTrans" cxnId="{963AB90F-C3BF-4356-B4ED-7F3FA1E0F7E7}">
      <dgm:prSet/>
      <dgm:spPr/>
      <dgm:t>
        <a:bodyPr/>
        <a:lstStyle/>
        <a:p>
          <a:endParaRPr lang="en-US"/>
        </a:p>
      </dgm:t>
    </dgm:pt>
    <dgm:pt modelId="{AA04E4CB-EECE-4097-A953-FFDE17E8CB97}" type="sibTrans" cxnId="{963AB90F-C3BF-4356-B4ED-7F3FA1E0F7E7}">
      <dgm:prSet/>
      <dgm:spPr/>
      <dgm:t>
        <a:bodyPr/>
        <a:lstStyle/>
        <a:p>
          <a:endParaRPr lang="en-US"/>
        </a:p>
      </dgm:t>
    </dgm:pt>
    <dgm:pt modelId="{DF801D29-1A6E-40A9-868E-A0ADDE874E1E}" type="pres">
      <dgm:prSet presAssocID="{729ECFE3-3270-4C70-AFBA-63865C8BA3DD}" presName="linear" presStyleCnt="0">
        <dgm:presLayoutVars>
          <dgm:animLvl val="lvl"/>
          <dgm:resizeHandles val="exact"/>
        </dgm:presLayoutVars>
      </dgm:prSet>
      <dgm:spPr/>
    </dgm:pt>
    <dgm:pt modelId="{D2BBA84D-65F3-498F-A9C4-794093DAFA1B}" type="pres">
      <dgm:prSet presAssocID="{EB418702-2E78-4D34-A9C1-516B396282E9}" presName="parentText" presStyleLbl="node1" presStyleIdx="0" presStyleCnt="7">
        <dgm:presLayoutVars>
          <dgm:chMax val="0"/>
          <dgm:bulletEnabled val="1"/>
        </dgm:presLayoutVars>
      </dgm:prSet>
      <dgm:spPr/>
    </dgm:pt>
    <dgm:pt modelId="{78C90C35-D67C-47B1-B65F-D2265EEE3FC1}" type="pres">
      <dgm:prSet presAssocID="{76791EE2-043A-452C-9828-B1756EEBE2DF}" presName="spacer" presStyleCnt="0"/>
      <dgm:spPr/>
    </dgm:pt>
    <dgm:pt modelId="{29A32CA2-5578-414E-B017-1B48C32CC929}" type="pres">
      <dgm:prSet presAssocID="{C93C6CCE-9D7C-46EF-89B2-D0F365B80F82}" presName="parentText" presStyleLbl="node1" presStyleIdx="1" presStyleCnt="7">
        <dgm:presLayoutVars>
          <dgm:chMax val="0"/>
          <dgm:bulletEnabled val="1"/>
        </dgm:presLayoutVars>
      </dgm:prSet>
      <dgm:spPr/>
    </dgm:pt>
    <dgm:pt modelId="{34D2FDB5-5CB8-4745-87F3-13FA4CC9A3F3}" type="pres">
      <dgm:prSet presAssocID="{1A53AA20-26D9-489F-A6D9-6E90E23DBA43}" presName="spacer" presStyleCnt="0"/>
      <dgm:spPr/>
    </dgm:pt>
    <dgm:pt modelId="{405D395D-086A-456B-BA9A-324F676A01CB}" type="pres">
      <dgm:prSet presAssocID="{42E3D0D4-DCEF-4FB4-8746-31E7E02103D7}" presName="parentText" presStyleLbl="node1" presStyleIdx="2" presStyleCnt="7">
        <dgm:presLayoutVars>
          <dgm:chMax val="0"/>
          <dgm:bulletEnabled val="1"/>
        </dgm:presLayoutVars>
      </dgm:prSet>
      <dgm:spPr/>
    </dgm:pt>
    <dgm:pt modelId="{C34D07B5-4036-4266-A89F-7DA72B8E66BB}" type="pres">
      <dgm:prSet presAssocID="{8FE04D0F-9529-4BB6-8F53-CACCBD1C7B3A}" presName="spacer" presStyleCnt="0"/>
      <dgm:spPr/>
    </dgm:pt>
    <dgm:pt modelId="{0CC05DAD-0753-45E6-849C-B810E9CFA70E}" type="pres">
      <dgm:prSet presAssocID="{A438A2F7-67A9-4F9D-91C5-479DCD824EBE}" presName="parentText" presStyleLbl="node1" presStyleIdx="3" presStyleCnt="7" custLinFactNeighborX="-404" custLinFactNeighborY="8854">
        <dgm:presLayoutVars>
          <dgm:chMax val="0"/>
          <dgm:bulletEnabled val="1"/>
        </dgm:presLayoutVars>
      </dgm:prSet>
      <dgm:spPr/>
    </dgm:pt>
    <dgm:pt modelId="{0370EBD2-E0F2-4743-9241-9AB72A0FC11A}" type="pres">
      <dgm:prSet presAssocID="{F4191283-971A-4339-B880-D52A5BE1C463}" presName="spacer" presStyleCnt="0"/>
      <dgm:spPr/>
    </dgm:pt>
    <dgm:pt modelId="{A3C11C9F-6EE6-4404-9CB3-FFC6DEB5F3A9}" type="pres">
      <dgm:prSet presAssocID="{7D4F4536-C404-47EF-B8E3-AA1DE41D8EE0}" presName="parentText" presStyleLbl="node1" presStyleIdx="4" presStyleCnt="7">
        <dgm:presLayoutVars>
          <dgm:chMax val="0"/>
          <dgm:bulletEnabled val="1"/>
        </dgm:presLayoutVars>
      </dgm:prSet>
      <dgm:spPr/>
    </dgm:pt>
    <dgm:pt modelId="{3377534D-E1C6-4369-AF81-2CE0950795C1}" type="pres">
      <dgm:prSet presAssocID="{A2A450A9-20CA-4192-96D9-D424CBC9D31F}" presName="spacer" presStyleCnt="0"/>
      <dgm:spPr/>
    </dgm:pt>
    <dgm:pt modelId="{2AA4061D-372F-4AF8-A556-0077A9C93715}" type="pres">
      <dgm:prSet presAssocID="{E769B9D6-BBFD-4DCF-9C5E-F15503EBFFF3}" presName="parentText" presStyleLbl="node1" presStyleIdx="5" presStyleCnt="7">
        <dgm:presLayoutVars>
          <dgm:chMax val="0"/>
          <dgm:bulletEnabled val="1"/>
        </dgm:presLayoutVars>
      </dgm:prSet>
      <dgm:spPr/>
    </dgm:pt>
    <dgm:pt modelId="{6D954A86-7437-4D06-9023-7F8F8C609A37}" type="pres">
      <dgm:prSet presAssocID="{534A7716-280F-46D2-9430-AD4C48391DDB}" presName="spacer" presStyleCnt="0"/>
      <dgm:spPr/>
    </dgm:pt>
    <dgm:pt modelId="{DD36E819-287E-4BE8-9494-AA920ABA65B2}" type="pres">
      <dgm:prSet presAssocID="{11899D15-9737-4D5F-84AE-F1761C24E6A8}" presName="parentText" presStyleLbl="node1" presStyleIdx="6" presStyleCnt="7">
        <dgm:presLayoutVars>
          <dgm:chMax val="0"/>
          <dgm:bulletEnabled val="1"/>
        </dgm:presLayoutVars>
      </dgm:prSet>
      <dgm:spPr/>
    </dgm:pt>
  </dgm:ptLst>
  <dgm:cxnLst>
    <dgm:cxn modelId="{F91E9C07-877D-479F-BA2D-EB2B0FEC3B4B}" type="presOf" srcId="{C93C6CCE-9D7C-46EF-89B2-D0F365B80F82}" destId="{29A32CA2-5578-414E-B017-1B48C32CC929}" srcOrd="0" destOrd="0" presId="urn:microsoft.com/office/officeart/2005/8/layout/vList2"/>
    <dgm:cxn modelId="{963AB90F-C3BF-4356-B4ED-7F3FA1E0F7E7}" srcId="{729ECFE3-3270-4C70-AFBA-63865C8BA3DD}" destId="{11899D15-9737-4D5F-84AE-F1761C24E6A8}" srcOrd="6" destOrd="0" parTransId="{9FCE5595-7F59-4965-A78E-3277E6FF3230}" sibTransId="{AA04E4CB-EECE-4097-A953-FFDE17E8CB97}"/>
    <dgm:cxn modelId="{C9022E1C-D17E-4DAD-A8C2-CAB0F82B0C93}" srcId="{729ECFE3-3270-4C70-AFBA-63865C8BA3DD}" destId="{42E3D0D4-DCEF-4FB4-8746-31E7E02103D7}" srcOrd="2" destOrd="0" parTransId="{82B11E72-D6E6-4B0D-A09C-3062C30426FE}" sibTransId="{8FE04D0F-9529-4BB6-8F53-CACCBD1C7B3A}"/>
    <dgm:cxn modelId="{EF605329-B58E-4941-AC42-9171480D6D44}" srcId="{729ECFE3-3270-4C70-AFBA-63865C8BA3DD}" destId="{C93C6CCE-9D7C-46EF-89B2-D0F365B80F82}" srcOrd="1" destOrd="0" parTransId="{A82988B5-02FD-433E-AF10-A4241B14F898}" sibTransId="{1A53AA20-26D9-489F-A6D9-6E90E23DBA43}"/>
    <dgm:cxn modelId="{02046B3C-E9CF-417C-9180-EAEA02B5E0B2}" srcId="{729ECFE3-3270-4C70-AFBA-63865C8BA3DD}" destId="{A438A2F7-67A9-4F9D-91C5-479DCD824EBE}" srcOrd="3" destOrd="0" parTransId="{15812040-A394-49F2-B457-19A0519212A3}" sibTransId="{F4191283-971A-4339-B880-D52A5BE1C463}"/>
    <dgm:cxn modelId="{BE647E64-BCC6-4BDB-A48C-0B6AF65878C4}" srcId="{729ECFE3-3270-4C70-AFBA-63865C8BA3DD}" destId="{EB418702-2E78-4D34-A9C1-516B396282E9}" srcOrd="0" destOrd="0" parTransId="{2689B654-6C05-4C9A-A95F-B767618B1377}" sibTransId="{76791EE2-043A-452C-9828-B1756EEBE2DF}"/>
    <dgm:cxn modelId="{99875846-4E40-451D-B675-6B45EF63DFD9}" type="presOf" srcId="{7D4F4536-C404-47EF-B8E3-AA1DE41D8EE0}" destId="{A3C11C9F-6EE6-4404-9CB3-FFC6DEB5F3A9}" srcOrd="0" destOrd="0" presId="urn:microsoft.com/office/officeart/2005/8/layout/vList2"/>
    <dgm:cxn modelId="{27B80771-E7FB-4184-9F6E-A5801CA7F6E7}" type="presOf" srcId="{E769B9D6-BBFD-4DCF-9C5E-F15503EBFFF3}" destId="{2AA4061D-372F-4AF8-A556-0077A9C93715}" srcOrd="0" destOrd="0" presId="urn:microsoft.com/office/officeart/2005/8/layout/vList2"/>
    <dgm:cxn modelId="{121FA97B-65F3-46F7-AC2C-B367CD6FC817}" type="presOf" srcId="{729ECFE3-3270-4C70-AFBA-63865C8BA3DD}" destId="{DF801D29-1A6E-40A9-868E-A0ADDE874E1E}" srcOrd="0" destOrd="0" presId="urn:microsoft.com/office/officeart/2005/8/layout/vList2"/>
    <dgm:cxn modelId="{CE78AD8F-ECF3-4FD5-ADC3-F86672B87C75}" type="presOf" srcId="{A438A2F7-67A9-4F9D-91C5-479DCD824EBE}" destId="{0CC05DAD-0753-45E6-849C-B810E9CFA70E}" srcOrd="0" destOrd="0" presId="urn:microsoft.com/office/officeart/2005/8/layout/vList2"/>
    <dgm:cxn modelId="{4021CB8F-A25F-47E1-8AD2-1ADD388702F8}" srcId="{729ECFE3-3270-4C70-AFBA-63865C8BA3DD}" destId="{7D4F4536-C404-47EF-B8E3-AA1DE41D8EE0}" srcOrd="4" destOrd="0" parTransId="{D6BC01B8-410E-4747-9016-788784188BDF}" sibTransId="{A2A450A9-20CA-4192-96D9-D424CBC9D31F}"/>
    <dgm:cxn modelId="{1A5EDB98-8D0A-4991-8E62-38F8644111BB}" srcId="{729ECFE3-3270-4C70-AFBA-63865C8BA3DD}" destId="{E769B9D6-BBFD-4DCF-9C5E-F15503EBFFF3}" srcOrd="5" destOrd="0" parTransId="{560971C6-9D2C-428D-81F7-24DA3B3121DD}" sibTransId="{534A7716-280F-46D2-9430-AD4C48391DDB}"/>
    <dgm:cxn modelId="{4D78B7AA-072D-4B83-8B28-1ADCB996EF51}" type="presOf" srcId="{42E3D0D4-DCEF-4FB4-8746-31E7E02103D7}" destId="{405D395D-086A-456B-BA9A-324F676A01CB}" srcOrd="0" destOrd="0" presId="urn:microsoft.com/office/officeart/2005/8/layout/vList2"/>
    <dgm:cxn modelId="{1C4301E4-9315-4C01-BE1B-712AAD7148A7}" type="presOf" srcId="{EB418702-2E78-4D34-A9C1-516B396282E9}" destId="{D2BBA84D-65F3-498F-A9C4-794093DAFA1B}" srcOrd="0" destOrd="0" presId="urn:microsoft.com/office/officeart/2005/8/layout/vList2"/>
    <dgm:cxn modelId="{C1345AEA-9BF7-42CF-9CEE-0845510D0611}" type="presOf" srcId="{11899D15-9737-4D5F-84AE-F1761C24E6A8}" destId="{DD36E819-287E-4BE8-9494-AA920ABA65B2}" srcOrd="0" destOrd="0" presId="urn:microsoft.com/office/officeart/2005/8/layout/vList2"/>
    <dgm:cxn modelId="{C225FA41-6195-47E6-9A2F-D4EA3217206F}" type="presParOf" srcId="{DF801D29-1A6E-40A9-868E-A0ADDE874E1E}" destId="{D2BBA84D-65F3-498F-A9C4-794093DAFA1B}" srcOrd="0" destOrd="0" presId="urn:microsoft.com/office/officeart/2005/8/layout/vList2"/>
    <dgm:cxn modelId="{8C23AE91-F3CD-4DC8-809D-372FB16FB826}" type="presParOf" srcId="{DF801D29-1A6E-40A9-868E-A0ADDE874E1E}" destId="{78C90C35-D67C-47B1-B65F-D2265EEE3FC1}" srcOrd="1" destOrd="0" presId="urn:microsoft.com/office/officeart/2005/8/layout/vList2"/>
    <dgm:cxn modelId="{1621E574-F341-491B-9473-D251A38DF5C4}" type="presParOf" srcId="{DF801D29-1A6E-40A9-868E-A0ADDE874E1E}" destId="{29A32CA2-5578-414E-B017-1B48C32CC929}" srcOrd="2" destOrd="0" presId="urn:microsoft.com/office/officeart/2005/8/layout/vList2"/>
    <dgm:cxn modelId="{A7744483-6C56-450A-BCDC-B9C1427FD64D}" type="presParOf" srcId="{DF801D29-1A6E-40A9-868E-A0ADDE874E1E}" destId="{34D2FDB5-5CB8-4745-87F3-13FA4CC9A3F3}" srcOrd="3" destOrd="0" presId="urn:microsoft.com/office/officeart/2005/8/layout/vList2"/>
    <dgm:cxn modelId="{37BA5D99-294E-43E5-9CDB-7B39EBBCDBF3}" type="presParOf" srcId="{DF801D29-1A6E-40A9-868E-A0ADDE874E1E}" destId="{405D395D-086A-456B-BA9A-324F676A01CB}" srcOrd="4" destOrd="0" presId="urn:microsoft.com/office/officeart/2005/8/layout/vList2"/>
    <dgm:cxn modelId="{DEDEE568-3BB5-41FF-89AD-229610EA4811}" type="presParOf" srcId="{DF801D29-1A6E-40A9-868E-A0ADDE874E1E}" destId="{C34D07B5-4036-4266-A89F-7DA72B8E66BB}" srcOrd="5" destOrd="0" presId="urn:microsoft.com/office/officeart/2005/8/layout/vList2"/>
    <dgm:cxn modelId="{61B383C6-4C99-40C2-9691-1F5C823801C2}" type="presParOf" srcId="{DF801D29-1A6E-40A9-868E-A0ADDE874E1E}" destId="{0CC05DAD-0753-45E6-849C-B810E9CFA70E}" srcOrd="6" destOrd="0" presId="urn:microsoft.com/office/officeart/2005/8/layout/vList2"/>
    <dgm:cxn modelId="{30A8BB77-1B35-42B5-B9FD-203A858BC3F1}" type="presParOf" srcId="{DF801D29-1A6E-40A9-868E-A0ADDE874E1E}" destId="{0370EBD2-E0F2-4743-9241-9AB72A0FC11A}" srcOrd="7" destOrd="0" presId="urn:microsoft.com/office/officeart/2005/8/layout/vList2"/>
    <dgm:cxn modelId="{004CFFF7-2DC6-4EA0-BAEB-708853F389DB}" type="presParOf" srcId="{DF801D29-1A6E-40A9-868E-A0ADDE874E1E}" destId="{A3C11C9F-6EE6-4404-9CB3-FFC6DEB5F3A9}" srcOrd="8" destOrd="0" presId="urn:microsoft.com/office/officeart/2005/8/layout/vList2"/>
    <dgm:cxn modelId="{AE9E292A-8083-4AEB-A9A5-403FC5406E0F}" type="presParOf" srcId="{DF801D29-1A6E-40A9-868E-A0ADDE874E1E}" destId="{3377534D-E1C6-4369-AF81-2CE0950795C1}" srcOrd="9" destOrd="0" presId="urn:microsoft.com/office/officeart/2005/8/layout/vList2"/>
    <dgm:cxn modelId="{BED19C23-7D9B-4198-BEE3-C257FD662A9E}" type="presParOf" srcId="{DF801D29-1A6E-40A9-868E-A0ADDE874E1E}" destId="{2AA4061D-372F-4AF8-A556-0077A9C93715}" srcOrd="10" destOrd="0" presId="urn:microsoft.com/office/officeart/2005/8/layout/vList2"/>
    <dgm:cxn modelId="{194809C6-1B82-4F0D-AEFA-3DC96C5EE4DD}" type="presParOf" srcId="{DF801D29-1A6E-40A9-868E-A0ADDE874E1E}" destId="{6D954A86-7437-4D06-9023-7F8F8C609A37}" srcOrd="11" destOrd="0" presId="urn:microsoft.com/office/officeart/2005/8/layout/vList2"/>
    <dgm:cxn modelId="{2589FD10-94DD-4F6F-ABDC-800DBC4AAA14}" type="presParOf" srcId="{DF801D29-1A6E-40A9-868E-A0ADDE874E1E}" destId="{DD36E819-287E-4BE8-9494-AA920ABA65B2}"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79C759BC-143D-489B-8659-1B5335CB653D}"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220D17AF-1C0F-430B-B31E-C1EBBDD960F2}">
      <dgm:prSet custT="1"/>
      <dgm:spPr>
        <a:solidFill>
          <a:srgbClr val="002060"/>
        </a:solidFill>
      </dgm:spPr>
      <dgm:t>
        <a:bodyPr/>
        <a:lstStyle/>
        <a:p>
          <a:r>
            <a:rPr lang="en-US" sz="1200" baseline="0" dirty="0"/>
            <a:t>Immediately alert lab supervisor and caution others to avoid the spill area</a:t>
          </a:r>
          <a:endParaRPr lang="en-US" sz="1200" dirty="0"/>
        </a:p>
      </dgm:t>
    </dgm:pt>
    <dgm:pt modelId="{9181175A-8001-4697-8E13-774027529D37}" type="parTrans" cxnId="{1B21A94F-24B1-4C19-983A-EDB99D4B2110}">
      <dgm:prSet/>
      <dgm:spPr/>
      <dgm:t>
        <a:bodyPr/>
        <a:lstStyle/>
        <a:p>
          <a:endParaRPr lang="en-US"/>
        </a:p>
      </dgm:t>
    </dgm:pt>
    <dgm:pt modelId="{AA798060-8566-44D9-A63D-F7AE1EB46BD9}" type="sibTrans" cxnId="{1B21A94F-24B1-4C19-983A-EDB99D4B2110}">
      <dgm:prSet/>
      <dgm:spPr/>
      <dgm:t>
        <a:bodyPr/>
        <a:lstStyle/>
        <a:p>
          <a:endParaRPr lang="en-US"/>
        </a:p>
      </dgm:t>
    </dgm:pt>
    <dgm:pt modelId="{FD6BD405-A26B-45FF-BCED-320022AA89F1}">
      <dgm:prSet custT="1"/>
      <dgm:spPr>
        <a:solidFill>
          <a:srgbClr val="002060"/>
        </a:solidFill>
      </dgm:spPr>
      <dgm:t>
        <a:bodyPr/>
        <a:lstStyle/>
        <a:p>
          <a:r>
            <a:rPr lang="en-US" sz="1200" baseline="0"/>
            <a:t>Avoid touching, walking in, or breathing in the spill area</a:t>
          </a:r>
          <a:endParaRPr lang="en-US" sz="1200"/>
        </a:p>
      </dgm:t>
    </dgm:pt>
    <dgm:pt modelId="{A811DE8F-E05F-415D-B99A-42BCC7BA78E5}" type="parTrans" cxnId="{F0C9B3A0-8E6A-4F8A-ADD4-9A7D96E9CD7F}">
      <dgm:prSet/>
      <dgm:spPr/>
      <dgm:t>
        <a:bodyPr/>
        <a:lstStyle/>
        <a:p>
          <a:endParaRPr lang="en-US"/>
        </a:p>
      </dgm:t>
    </dgm:pt>
    <dgm:pt modelId="{877A1BCB-E1B9-4AD7-B2D3-1EB5B5E211C7}" type="sibTrans" cxnId="{F0C9B3A0-8E6A-4F8A-ADD4-9A7D96E9CD7F}">
      <dgm:prSet/>
      <dgm:spPr/>
      <dgm:t>
        <a:bodyPr/>
        <a:lstStyle/>
        <a:p>
          <a:endParaRPr lang="en-US"/>
        </a:p>
      </dgm:t>
    </dgm:pt>
    <dgm:pt modelId="{07E898B5-B80A-4C73-9091-7AAEF4CD2581}">
      <dgm:prSet custT="1"/>
      <dgm:spPr>
        <a:solidFill>
          <a:srgbClr val="002060"/>
        </a:solidFill>
      </dgm:spPr>
      <dgm:t>
        <a:bodyPr/>
        <a:lstStyle/>
        <a:p>
          <a:r>
            <a:rPr lang="en-US" sz="1200" baseline="0"/>
            <a:t>Close all hazardous material containers </a:t>
          </a:r>
          <a:endParaRPr lang="en-US" sz="1200"/>
        </a:p>
      </dgm:t>
    </dgm:pt>
    <dgm:pt modelId="{2CF94122-3C13-440D-8CF1-42A041777C84}" type="parTrans" cxnId="{F4DC46FA-A7DA-4FBB-A0F1-C7C7B97612E4}">
      <dgm:prSet/>
      <dgm:spPr/>
      <dgm:t>
        <a:bodyPr/>
        <a:lstStyle/>
        <a:p>
          <a:endParaRPr lang="en-US"/>
        </a:p>
      </dgm:t>
    </dgm:pt>
    <dgm:pt modelId="{9001F517-69F2-4CC4-A23B-3C8A3E28ED2C}" type="sibTrans" cxnId="{F4DC46FA-A7DA-4FBB-A0F1-C7C7B97612E4}">
      <dgm:prSet/>
      <dgm:spPr/>
      <dgm:t>
        <a:bodyPr/>
        <a:lstStyle/>
        <a:p>
          <a:endParaRPr lang="en-US"/>
        </a:p>
      </dgm:t>
    </dgm:pt>
    <dgm:pt modelId="{0009E30F-C0A1-454D-92D1-BDA23EC05982}">
      <dgm:prSet custT="1"/>
      <dgm:spPr>
        <a:solidFill>
          <a:srgbClr val="002060"/>
        </a:solidFill>
      </dgm:spPr>
      <dgm:t>
        <a:bodyPr/>
        <a:lstStyle/>
        <a:p>
          <a:r>
            <a:rPr lang="en-US" sz="1200" baseline="0"/>
            <a:t>Turn off flames and other ignition sources</a:t>
          </a:r>
          <a:endParaRPr lang="en-US" sz="1200"/>
        </a:p>
      </dgm:t>
    </dgm:pt>
    <dgm:pt modelId="{5C779DB7-EF12-42D8-AA07-7A678585BFE3}" type="parTrans" cxnId="{EDF2D6CE-2FE0-4ADB-BB5C-7E1B2D089C87}">
      <dgm:prSet/>
      <dgm:spPr/>
      <dgm:t>
        <a:bodyPr/>
        <a:lstStyle/>
        <a:p>
          <a:endParaRPr lang="en-US"/>
        </a:p>
      </dgm:t>
    </dgm:pt>
    <dgm:pt modelId="{647F2AD5-0D1D-48DA-9FB5-114220A8FCCB}" type="sibTrans" cxnId="{EDF2D6CE-2FE0-4ADB-BB5C-7E1B2D089C87}">
      <dgm:prSet/>
      <dgm:spPr/>
      <dgm:t>
        <a:bodyPr/>
        <a:lstStyle/>
        <a:p>
          <a:endParaRPr lang="en-US"/>
        </a:p>
      </dgm:t>
    </dgm:pt>
    <dgm:pt modelId="{67F6AE8B-2B36-4F72-8912-A56A9E54F66F}">
      <dgm:prSet custT="1"/>
      <dgm:spPr>
        <a:solidFill>
          <a:srgbClr val="002060"/>
        </a:solidFill>
      </dgm:spPr>
      <dgm:t>
        <a:bodyPr/>
        <a:lstStyle/>
        <a:p>
          <a:r>
            <a:rPr lang="en-US" sz="1200" baseline="0"/>
            <a:t>Close sashes and leave fume hoods ON</a:t>
          </a:r>
          <a:endParaRPr lang="en-US" sz="1200"/>
        </a:p>
      </dgm:t>
    </dgm:pt>
    <dgm:pt modelId="{2914EEB7-5EC3-454C-AB0E-6F388C46A2EB}" type="parTrans" cxnId="{3676BEB5-5C54-43E7-8291-EAAEF0B536EC}">
      <dgm:prSet/>
      <dgm:spPr/>
      <dgm:t>
        <a:bodyPr/>
        <a:lstStyle/>
        <a:p>
          <a:endParaRPr lang="en-US"/>
        </a:p>
      </dgm:t>
    </dgm:pt>
    <dgm:pt modelId="{2AAC4B67-7C4B-445F-86C3-9B6F4E67E65C}" type="sibTrans" cxnId="{3676BEB5-5C54-43E7-8291-EAAEF0B536EC}">
      <dgm:prSet/>
      <dgm:spPr/>
      <dgm:t>
        <a:bodyPr/>
        <a:lstStyle/>
        <a:p>
          <a:endParaRPr lang="en-US"/>
        </a:p>
      </dgm:t>
    </dgm:pt>
    <dgm:pt modelId="{F87A9B57-A8FC-45FD-9609-BB35999190AD}">
      <dgm:prSet custT="1"/>
      <dgm:spPr>
        <a:solidFill>
          <a:srgbClr val="002060"/>
        </a:solidFill>
      </dgm:spPr>
      <dgm:t>
        <a:bodyPr/>
        <a:lstStyle/>
        <a:p>
          <a:r>
            <a:rPr lang="en-US" sz="1200" baseline="0" dirty="0"/>
            <a:t>Turn off electrical equipment/heating devices</a:t>
          </a:r>
          <a:endParaRPr lang="en-US" sz="1200" dirty="0"/>
        </a:p>
      </dgm:t>
    </dgm:pt>
    <dgm:pt modelId="{C6FA0206-910A-4000-A5A6-38E985B7A89D}" type="parTrans" cxnId="{FEDC5C87-3C46-4C83-AD49-FF32382EE84D}">
      <dgm:prSet/>
      <dgm:spPr/>
      <dgm:t>
        <a:bodyPr/>
        <a:lstStyle/>
        <a:p>
          <a:endParaRPr lang="en-US"/>
        </a:p>
      </dgm:t>
    </dgm:pt>
    <dgm:pt modelId="{96DDE2CD-608C-4551-A939-6C315917BAAD}" type="sibTrans" cxnId="{FEDC5C87-3C46-4C83-AD49-FF32382EE84D}">
      <dgm:prSet/>
      <dgm:spPr/>
      <dgm:t>
        <a:bodyPr/>
        <a:lstStyle/>
        <a:p>
          <a:endParaRPr lang="en-US"/>
        </a:p>
      </dgm:t>
    </dgm:pt>
    <dgm:pt modelId="{ADC5DE3C-3AB4-4E6D-8023-2DDF9021AFC9}">
      <dgm:prSet custT="1"/>
      <dgm:spPr>
        <a:solidFill>
          <a:srgbClr val="002060"/>
        </a:solidFill>
      </dgm:spPr>
      <dgm:t>
        <a:bodyPr/>
        <a:lstStyle/>
        <a:p>
          <a:r>
            <a:rPr lang="en-US" sz="1200" baseline="0" dirty="0"/>
            <a:t>Contain the spill from the outside in (use spill kit)</a:t>
          </a:r>
          <a:endParaRPr lang="en-US" sz="1200" dirty="0"/>
        </a:p>
      </dgm:t>
    </dgm:pt>
    <dgm:pt modelId="{26215296-5B0F-4C22-8CAE-0B489EDC7834}" type="parTrans" cxnId="{12730C2F-6C9B-4BA9-A5B0-2C44AFBFAC0E}">
      <dgm:prSet/>
      <dgm:spPr/>
      <dgm:t>
        <a:bodyPr/>
        <a:lstStyle/>
        <a:p>
          <a:endParaRPr lang="en-US"/>
        </a:p>
      </dgm:t>
    </dgm:pt>
    <dgm:pt modelId="{AA517199-CC12-47D7-A5AB-4EA1566AFE92}" type="sibTrans" cxnId="{12730C2F-6C9B-4BA9-A5B0-2C44AFBFAC0E}">
      <dgm:prSet/>
      <dgm:spPr/>
      <dgm:t>
        <a:bodyPr/>
        <a:lstStyle/>
        <a:p>
          <a:endParaRPr lang="en-US"/>
        </a:p>
      </dgm:t>
    </dgm:pt>
    <dgm:pt modelId="{D48D0D4C-D781-4B49-B22B-01E0AFB6E496}">
      <dgm:prSet custT="1"/>
      <dgm:spPr>
        <a:solidFill>
          <a:srgbClr val="002060"/>
        </a:solidFill>
      </dgm:spPr>
      <dgm:t>
        <a:bodyPr/>
        <a:lstStyle/>
        <a:p>
          <a:r>
            <a:rPr lang="en-US" sz="1200" baseline="0" dirty="0"/>
            <a:t>Create a barrier to the spill area</a:t>
          </a:r>
          <a:endParaRPr lang="en-US" sz="1200" dirty="0"/>
        </a:p>
      </dgm:t>
    </dgm:pt>
    <dgm:pt modelId="{AF781CCC-398F-4A89-B54B-B6C3949CF9C0}" type="parTrans" cxnId="{87823BF6-42D7-47CC-B9D7-ED1D95F5050B}">
      <dgm:prSet/>
      <dgm:spPr/>
      <dgm:t>
        <a:bodyPr/>
        <a:lstStyle/>
        <a:p>
          <a:endParaRPr lang="en-US"/>
        </a:p>
      </dgm:t>
    </dgm:pt>
    <dgm:pt modelId="{155D3BDA-6C70-4B6A-AFEA-BE74F7CFA468}" type="sibTrans" cxnId="{87823BF6-42D7-47CC-B9D7-ED1D95F5050B}">
      <dgm:prSet/>
      <dgm:spPr/>
      <dgm:t>
        <a:bodyPr/>
        <a:lstStyle/>
        <a:p>
          <a:endParaRPr lang="en-US"/>
        </a:p>
      </dgm:t>
    </dgm:pt>
    <dgm:pt modelId="{33210249-BDA0-4642-98EE-EBC50BE639C7}">
      <dgm:prSet custT="1"/>
      <dgm:spPr>
        <a:solidFill>
          <a:srgbClr val="002060"/>
        </a:solidFill>
      </dgm:spPr>
      <dgm:t>
        <a:bodyPr/>
        <a:lstStyle/>
        <a:p>
          <a:r>
            <a:rPr lang="en-US" sz="1200" baseline="0" dirty="0"/>
            <a:t>Assist others with First Aid measures noted in Section 4 of SDS</a:t>
          </a:r>
          <a:endParaRPr lang="en-US" sz="1200" dirty="0"/>
        </a:p>
      </dgm:t>
    </dgm:pt>
    <dgm:pt modelId="{EB7EEF22-578E-4CF0-99CE-152883455C9A}" type="parTrans" cxnId="{B0672575-D5B1-43A3-895D-FFC38DB14AA3}">
      <dgm:prSet/>
      <dgm:spPr/>
      <dgm:t>
        <a:bodyPr/>
        <a:lstStyle/>
        <a:p>
          <a:endParaRPr lang="en-US"/>
        </a:p>
      </dgm:t>
    </dgm:pt>
    <dgm:pt modelId="{86866335-30A3-496A-94CE-58C467B788A2}" type="sibTrans" cxnId="{B0672575-D5B1-43A3-895D-FFC38DB14AA3}">
      <dgm:prSet/>
      <dgm:spPr/>
      <dgm:t>
        <a:bodyPr/>
        <a:lstStyle/>
        <a:p>
          <a:endParaRPr lang="en-US"/>
        </a:p>
      </dgm:t>
    </dgm:pt>
    <dgm:pt modelId="{C719A09C-0A0E-463E-AFF1-4A5835AA8D99}" type="pres">
      <dgm:prSet presAssocID="{79C759BC-143D-489B-8659-1B5335CB653D}" presName="CompostProcess" presStyleCnt="0">
        <dgm:presLayoutVars>
          <dgm:dir/>
          <dgm:resizeHandles val="exact"/>
        </dgm:presLayoutVars>
      </dgm:prSet>
      <dgm:spPr/>
    </dgm:pt>
    <dgm:pt modelId="{3CCB3CF3-86A6-473F-9C03-A81135806F85}" type="pres">
      <dgm:prSet presAssocID="{79C759BC-143D-489B-8659-1B5335CB653D}" presName="arrow" presStyleLbl="bgShp" presStyleIdx="0" presStyleCnt="1" custScaleX="116913"/>
      <dgm:spPr>
        <a:solidFill>
          <a:srgbClr val="00B050"/>
        </a:solidFill>
      </dgm:spPr>
    </dgm:pt>
    <dgm:pt modelId="{E92E3241-F1C2-4EB2-8B23-A0C36F21079B}" type="pres">
      <dgm:prSet presAssocID="{79C759BC-143D-489B-8659-1B5335CB653D}" presName="linearProcess" presStyleCnt="0"/>
      <dgm:spPr/>
    </dgm:pt>
    <dgm:pt modelId="{3EF1A250-78C2-42E3-A214-EBBD2815855F}" type="pres">
      <dgm:prSet presAssocID="{220D17AF-1C0F-430B-B31E-C1EBBDD960F2}" presName="textNode" presStyleLbl="node1" presStyleIdx="0" presStyleCnt="9" custScaleX="146639" custScaleY="135017" custLinFactNeighborX="-2597" custLinFactNeighborY="-498">
        <dgm:presLayoutVars>
          <dgm:bulletEnabled val="1"/>
        </dgm:presLayoutVars>
      </dgm:prSet>
      <dgm:spPr/>
    </dgm:pt>
    <dgm:pt modelId="{BAF7E39F-BB55-4F04-923E-8721F1D0CE35}" type="pres">
      <dgm:prSet presAssocID="{AA798060-8566-44D9-A63D-F7AE1EB46BD9}" presName="sibTrans" presStyleCnt="0"/>
      <dgm:spPr/>
    </dgm:pt>
    <dgm:pt modelId="{539D74D1-E053-491D-A8AD-AC97E560B954}" type="pres">
      <dgm:prSet presAssocID="{FD6BD405-A26B-45FF-BCED-320022AA89F1}" presName="textNode" presStyleLbl="node1" presStyleIdx="1" presStyleCnt="9" custScaleX="110213" custScaleY="126804">
        <dgm:presLayoutVars>
          <dgm:bulletEnabled val="1"/>
        </dgm:presLayoutVars>
      </dgm:prSet>
      <dgm:spPr/>
    </dgm:pt>
    <dgm:pt modelId="{B293750E-B418-4FB2-A2C0-DAA91B185368}" type="pres">
      <dgm:prSet presAssocID="{877A1BCB-E1B9-4AD7-B2D3-1EB5B5E211C7}" presName="sibTrans" presStyleCnt="0"/>
      <dgm:spPr/>
    </dgm:pt>
    <dgm:pt modelId="{46623934-B2A6-4577-9114-D8C65764C13A}" type="pres">
      <dgm:prSet presAssocID="{07E898B5-B80A-4C73-9091-7AAEF4CD2581}" presName="textNode" presStyleLbl="node1" presStyleIdx="2" presStyleCnt="9" custScaleX="115387" custScaleY="126804">
        <dgm:presLayoutVars>
          <dgm:bulletEnabled val="1"/>
        </dgm:presLayoutVars>
      </dgm:prSet>
      <dgm:spPr/>
    </dgm:pt>
    <dgm:pt modelId="{03BDD1DE-2C6A-4D05-8C11-2A63B6A28540}" type="pres">
      <dgm:prSet presAssocID="{9001F517-69F2-4CC4-A23B-3C8A3E28ED2C}" presName="sibTrans" presStyleCnt="0"/>
      <dgm:spPr/>
    </dgm:pt>
    <dgm:pt modelId="{4910B146-4F2F-4088-9DA6-D31082E5AE29}" type="pres">
      <dgm:prSet presAssocID="{0009E30F-C0A1-454D-92D1-BDA23EC05982}" presName="textNode" presStyleLbl="node1" presStyleIdx="3" presStyleCnt="9" custScaleX="104205" custScaleY="126804">
        <dgm:presLayoutVars>
          <dgm:bulletEnabled val="1"/>
        </dgm:presLayoutVars>
      </dgm:prSet>
      <dgm:spPr/>
    </dgm:pt>
    <dgm:pt modelId="{C9599E61-B7E2-432F-9FEE-05220ADD34CB}" type="pres">
      <dgm:prSet presAssocID="{647F2AD5-0D1D-48DA-9FB5-114220A8FCCB}" presName="sibTrans" presStyleCnt="0"/>
      <dgm:spPr/>
    </dgm:pt>
    <dgm:pt modelId="{28267F36-4D4D-445D-9CEA-44AC5DFED4D7}" type="pres">
      <dgm:prSet presAssocID="{67F6AE8B-2B36-4F72-8912-A56A9E54F66F}" presName="textNode" presStyleLbl="node1" presStyleIdx="4" presStyleCnt="9" custScaleX="96673" custScaleY="127049">
        <dgm:presLayoutVars>
          <dgm:bulletEnabled val="1"/>
        </dgm:presLayoutVars>
      </dgm:prSet>
      <dgm:spPr/>
    </dgm:pt>
    <dgm:pt modelId="{9F917AEF-2024-43A7-B149-5B8CB6E078EB}" type="pres">
      <dgm:prSet presAssocID="{2AAC4B67-7C4B-445F-86C3-9B6F4E67E65C}" presName="sibTrans" presStyleCnt="0"/>
      <dgm:spPr/>
    </dgm:pt>
    <dgm:pt modelId="{4DBC1A68-B882-49A4-ABF9-48406B14D59C}" type="pres">
      <dgm:prSet presAssocID="{F87A9B57-A8FC-45FD-9609-BB35999190AD}" presName="textNode" presStyleLbl="node1" presStyleIdx="5" presStyleCnt="9" custScaleX="110681" custScaleY="135246">
        <dgm:presLayoutVars>
          <dgm:bulletEnabled val="1"/>
        </dgm:presLayoutVars>
      </dgm:prSet>
      <dgm:spPr/>
    </dgm:pt>
    <dgm:pt modelId="{E84CCA64-1A45-4C6F-ABD5-64A1A1109E55}" type="pres">
      <dgm:prSet presAssocID="{96DDE2CD-608C-4551-A939-6C315917BAAD}" presName="sibTrans" presStyleCnt="0"/>
      <dgm:spPr/>
    </dgm:pt>
    <dgm:pt modelId="{3382E309-6D99-490C-B3C7-1699B6D9384A}" type="pres">
      <dgm:prSet presAssocID="{ADC5DE3C-3AB4-4E6D-8023-2DDF9021AFC9}" presName="textNode" presStyleLbl="node1" presStyleIdx="6" presStyleCnt="9" custScaleX="90960" custScaleY="151639">
        <dgm:presLayoutVars>
          <dgm:bulletEnabled val="1"/>
        </dgm:presLayoutVars>
      </dgm:prSet>
      <dgm:spPr/>
    </dgm:pt>
    <dgm:pt modelId="{47E47BEA-4711-458B-B11E-CB2B42849E2F}" type="pres">
      <dgm:prSet presAssocID="{AA517199-CC12-47D7-A5AB-4EA1566AFE92}" presName="sibTrans" presStyleCnt="0"/>
      <dgm:spPr/>
    </dgm:pt>
    <dgm:pt modelId="{D1D5691B-537B-46AB-BF76-997590CAB07D}" type="pres">
      <dgm:prSet presAssocID="{D48D0D4C-D781-4B49-B22B-01E0AFB6E496}" presName="textNode" presStyleLbl="node1" presStyleIdx="7" presStyleCnt="9" custScaleX="96547" custScaleY="151639">
        <dgm:presLayoutVars>
          <dgm:bulletEnabled val="1"/>
        </dgm:presLayoutVars>
      </dgm:prSet>
      <dgm:spPr/>
    </dgm:pt>
    <dgm:pt modelId="{7B3B0D89-0538-41C8-A61A-E63D773DEFF9}" type="pres">
      <dgm:prSet presAssocID="{155D3BDA-6C70-4B6A-AFEA-BE74F7CFA468}" presName="sibTrans" presStyleCnt="0"/>
      <dgm:spPr/>
    </dgm:pt>
    <dgm:pt modelId="{5D040598-F10D-4FAF-AB03-6293030BEF59}" type="pres">
      <dgm:prSet presAssocID="{33210249-BDA0-4642-98EE-EBC50BE639C7}" presName="textNode" presStyleLbl="node1" presStyleIdx="8" presStyleCnt="9" custScaleX="167772" custScaleY="159657" custLinFactNeighborX="-18068" custLinFactNeighborY="-4604">
        <dgm:presLayoutVars>
          <dgm:bulletEnabled val="1"/>
        </dgm:presLayoutVars>
      </dgm:prSet>
      <dgm:spPr/>
    </dgm:pt>
  </dgm:ptLst>
  <dgm:cxnLst>
    <dgm:cxn modelId="{05023D10-D3D7-426E-BDFA-0A3DCD3A8336}" type="presOf" srcId="{D48D0D4C-D781-4B49-B22B-01E0AFB6E496}" destId="{D1D5691B-537B-46AB-BF76-997590CAB07D}" srcOrd="0" destOrd="0" presId="urn:microsoft.com/office/officeart/2005/8/layout/hProcess9"/>
    <dgm:cxn modelId="{A009AB12-D69B-49CB-9B71-C36119415CE1}" type="presOf" srcId="{F87A9B57-A8FC-45FD-9609-BB35999190AD}" destId="{4DBC1A68-B882-49A4-ABF9-48406B14D59C}" srcOrd="0" destOrd="0" presId="urn:microsoft.com/office/officeart/2005/8/layout/hProcess9"/>
    <dgm:cxn modelId="{00485A1F-8960-484E-8EF6-D7B2FFFD34DB}" type="presOf" srcId="{79C759BC-143D-489B-8659-1B5335CB653D}" destId="{C719A09C-0A0E-463E-AFF1-4A5835AA8D99}" srcOrd="0" destOrd="0" presId="urn:microsoft.com/office/officeart/2005/8/layout/hProcess9"/>
    <dgm:cxn modelId="{4378842E-00FD-4734-92CC-B0BE669D5485}" type="presOf" srcId="{33210249-BDA0-4642-98EE-EBC50BE639C7}" destId="{5D040598-F10D-4FAF-AB03-6293030BEF59}" srcOrd="0" destOrd="0" presId="urn:microsoft.com/office/officeart/2005/8/layout/hProcess9"/>
    <dgm:cxn modelId="{12730C2F-6C9B-4BA9-A5B0-2C44AFBFAC0E}" srcId="{79C759BC-143D-489B-8659-1B5335CB653D}" destId="{ADC5DE3C-3AB4-4E6D-8023-2DDF9021AFC9}" srcOrd="6" destOrd="0" parTransId="{26215296-5B0F-4C22-8CAE-0B489EDC7834}" sibTransId="{AA517199-CC12-47D7-A5AB-4EA1566AFE92}"/>
    <dgm:cxn modelId="{ED493264-D9BE-4436-98C4-12C4621BBE13}" type="presOf" srcId="{220D17AF-1C0F-430B-B31E-C1EBBDD960F2}" destId="{3EF1A250-78C2-42E3-A214-EBBD2815855F}" srcOrd="0" destOrd="0" presId="urn:microsoft.com/office/officeart/2005/8/layout/hProcess9"/>
    <dgm:cxn modelId="{ADF68365-450D-486B-B8F4-DC84601019DA}" type="presOf" srcId="{ADC5DE3C-3AB4-4E6D-8023-2DDF9021AFC9}" destId="{3382E309-6D99-490C-B3C7-1699B6D9384A}" srcOrd="0" destOrd="0" presId="urn:microsoft.com/office/officeart/2005/8/layout/hProcess9"/>
    <dgm:cxn modelId="{1B21A94F-24B1-4C19-983A-EDB99D4B2110}" srcId="{79C759BC-143D-489B-8659-1B5335CB653D}" destId="{220D17AF-1C0F-430B-B31E-C1EBBDD960F2}" srcOrd="0" destOrd="0" parTransId="{9181175A-8001-4697-8E13-774027529D37}" sibTransId="{AA798060-8566-44D9-A63D-F7AE1EB46BD9}"/>
    <dgm:cxn modelId="{B0672575-D5B1-43A3-895D-FFC38DB14AA3}" srcId="{79C759BC-143D-489B-8659-1B5335CB653D}" destId="{33210249-BDA0-4642-98EE-EBC50BE639C7}" srcOrd="8" destOrd="0" parTransId="{EB7EEF22-578E-4CF0-99CE-152883455C9A}" sibTransId="{86866335-30A3-496A-94CE-58C467B788A2}"/>
    <dgm:cxn modelId="{FEDC5C87-3C46-4C83-AD49-FF32382EE84D}" srcId="{79C759BC-143D-489B-8659-1B5335CB653D}" destId="{F87A9B57-A8FC-45FD-9609-BB35999190AD}" srcOrd="5" destOrd="0" parTransId="{C6FA0206-910A-4000-A5A6-38E985B7A89D}" sibTransId="{96DDE2CD-608C-4551-A939-6C315917BAAD}"/>
    <dgm:cxn modelId="{E62F158A-7EE4-40EE-83CA-2715AB88FDB1}" type="presOf" srcId="{07E898B5-B80A-4C73-9091-7AAEF4CD2581}" destId="{46623934-B2A6-4577-9114-D8C65764C13A}" srcOrd="0" destOrd="0" presId="urn:microsoft.com/office/officeart/2005/8/layout/hProcess9"/>
    <dgm:cxn modelId="{F0C9B3A0-8E6A-4F8A-ADD4-9A7D96E9CD7F}" srcId="{79C759BC-143D-489B-8659-1B5335CB653D}" destId="{FD6BD405-A26B-45FF-BCED-320022AA89F1}" srcOrd="1" destOrd="0" parTransId="{A811DE8F-E05F-415D-B99A-42BCC7BA78E5}" sibTransId="{877A1BCB-E1B9-4AD7-B2D3-1EB5B5E211C7}"/>
    <dgm:cxn modelId="{D02813B5-216B-4406-9C06-9914C2E5926B}" type="presOf" srcId="{67F6AE8B-2B36-4F72-8912-A56A9E54F66F}" destId="{28267F36-4D4D-445D-9CEA-44AC5DFED4D7}" srcOrd="0" destOrd="0" presId="urn:microsoft.com/office/officeart/2005/8/layout/hProcess9"/>
    <dgm:cxn modelId="{3676BEB5-5C54-43E7-8291-EAAEF0B536EC}" srcId="{79C759BC-143D-489B-8659-1B5335CB653D}" destId="{67F6AE8B-2B36-4F72-8912-A56A9E54F66F}" srcOrd="4" destOrd="0" parTransId="{2914EEB7-5EC3-454C-AB0E-6F388C46A2EB}" sibTransId="{2AAC4B67-7C4B-445F-86C3-9B6F4E67E65C}"/>
    <dgm:cxn modelId="{EDF2D6CE-2FE0-4ADB-BB5C-7E1B2D089C87}" srcId="{79C759BC-143D-489B-8659-1B5335CB653D}" destId="{0009E30F-C0A1-454D-92D1-BDA23EC05982}" srcOrd="3" destOrd="0" parTransId="{5C779DB7-EF12-42D8-AA07-7A678585BFE3}" sibTransId="{647F2AD5-0D1D-48DA-9FB5-114220A8FCCB}"/>
    <dgm:cxn modelId="{7A1662DE-C4E1-4B55-95EE-8B163E33C328}" type="presOf" srcId="{0009E30F-C0A1-454D-92D1-BDA23EC05982}" destId="{4910B146-4F2F-4088-9DA6-D31082E5AE29}" srcOrd="0" destOrd="0" presId="urn:microsoft.com/office/officeart/2005/8/layout/hProcess9"/>
    <dgm:cxn modelId="{87823BF6-42D7-47CC-B9D7-ED1D95F5050B}" srcId="{79C759BC-143D-489B-8659-1B5335CB653D}" destId="{D48D0D4C-D781-4B49-B22B-01E0AFB6E496}" srcOrd="7" destOrd="0" parTransId="{AF781CCC-398F-4A89-B54B-B6C3949CF9C0}" sibTransId="{155D3BDA-6C70-4B6A-AFEA-BE74F7CFA468}"/>
    <dgm:cxn modelId="{F4DC46FA-A7DA-4FBB-A0F1-C7C7B97612E4}" srcId="{79C759BC-143D-489B-8659-1B5335CB653D}" destId="{07E898B5-B80A-4C73-9091-7AAEF4CD2581}" srcOrd="2" destOrd="0" parTransId="{2CF94122-3C13-440D-8CF1-42A041777C84}" sibTransId="{9001F517-69F2-4CC4-A23B-3C8A3E28ED2C}"/>
    <dgm:cxn modelId="{0C389EFC-E8F7-4834-9252-684AC6D16F1F}" type="presOf" srcId="{FD6BD405-A26B-45FF-BCED-320022AA89F1}" destId="{539D74D1-E053-491D-A8AD-AC97E560B954}" srcOrd="0" destOrd="0" presId="urn:microsoft.com/office/officeart/2005/8/layout/hProcess9"/>
    <dgm:cxn modelId="{D3ACE172-FF49-4959-8991-D83F918CA5A4}" type="presParOf" srcId="{C719A09C-0A0E-463E-AFF1-4A5835AA8D99}" destId="{3CCB3CF3-86A6-473F-9C03-A81135806F85}" srcOrd="0" destOrd="0" presId="urn:microsoft.com/office/officeart/2005/8/layout/hProcess9"/>
    <dgm:cxn modelId="{1E768A8E-8CAD-4E04-A114-184C4107062C}" type="presParOf" srcId="{C719A09C-0A0E-463E-AFF1-4A5835AA8D99}" destId="{E92E3241-F1C2-4EB2-8B23-A0C36F21079B}" srcOrd="1" destOrd="0" presId="urn:microsoft.com/office/officeart/2005/8/layout/hProcess9"/>
    <dgm:cxn modelId="{71B8672E-4AB7-4275-846B-863C3E301AFF}" type="presParOf" srcId="{E92E3241-F1C2-4EB2-8B23-A0C36F21079B}" destId="{3EF1A250-78C2-42E3-A214-EBBD2815855F}" srcOrd="0" destOrd="0" presId="urn:microsoft.com/office/officeart/2005/8/layout/hProcess9"/>
    <dgm:cxn modelId="{D3EE59ED-B769-448B-8B0A-FED9BC12BCA0}" type="presParOf" srcId="{E92E3241-F1C2-4EB2-8B23-A0C36F21079B}" destId="{BAF7E39F-BB55-4F04-923E-8721F1D0CE35}" srcOrd="1" destOrd="0" presId="urn:microsoft.com/office/officeart/2005/8/layout/hProcess9"/>
    <dgm:cxn modelId="{FD8209D2-7383-4878-ABAC-96EF89F6E629}" type="presParOf" srcId="{E92E3241-F1C2-4EB2-8B23-A0C36F21079B}" destId="{539D74D1-E053-491D-A8AD-AC97E560B954}" srcOrd="2" destOrd="0" presId="urn:microsoft.com/office/officeart/2005/8/layout/hProcess9"/>
    <dgm:cxn modelId="{20E71472-8AD8-401E-ADC1-B7F05570B7B0}" type="presParOf" srcId="{E92E3241-F1C2-4EB2-8B23-A0C36F21079B}" destId="{B293750E-B418-4FB2-A2C0-DAA91B185368}" srcOrd="3" destOrd="0" presId="urn:microsoft.com/office/officeart/2005/8/layout/hProcess9"/>
    <dgm:cxn modelId="{2047C48E-B92E-4F5B-BDBF-C96EAF6DCA3E}" type="presParOf" srcId="{E92E3241-F1C2-4EB2-8B23-A0C36F21079B}" destId="{46623934-B2A6-4577-9114-D8C65764C13A}" srcOrd="4" destOrd="0" presId="urn:microsoft.com/office/officeart/2005/8/layout/hProcess9"/>
    <dgm:cxn modelId="{634211B7-3DE5-4F0C-8CBF-02CADD22E42A}" type="presParOf" srcId="{E92E3241-F1C2-4EB2-8B23-A0C36F21079B}" destId="{03BDD1DE-2C6A-4D05-8C11-2A63B6A28540}" srcOrd="5" destOrd="0" presId="urn:microsoft.com/office/officeart/2005/8/layout/hProcess9"/>
    <dgm:cxn modelId="{E6E863B7-0175-408E-8772-A90437BA2A85}" type="presParOf" srcId="{E92E3241-F1C2-4EB2-8B23-A0C36F21079B}" destId="{4910B146-4F2F-4088-9DA6-D31082E5AE29}" srcOrd="6" destOrd="0" presId="urn:microsoft.com/office/officeart/2005/8/layout/hProcess9"/>
    <dgm:cxn modelId="{26082654-17A1-4089-A04C-8DF8D322273F}" type="presParOf" srcId="{E92E3241-F1C2-4EB2-8B23-A0C36F21079B}" destId="{C9599E61-B7E2-432F-9FEE-05220ADD34CB}" srcOrd="7" destOrd="0" presId="urn:microsoft.com/office/officeart/2005/8/layout/hProcess9"/>
    <dgm:cxn modelId="{A914CE5F-8850-4C6B-8BA2-9DF7236AA259}" type="presParOf" srcId="{E92E3241-F1C2-4EB2-8B23-A0C36F21079B}" destId="{28267F36-4D4D-445D-9CEA-44AC5DFED4D7}" srcOrd="8" destOrd="0" presId="urn:microsoft.com/office/officeart/2005/8/layout/hProcess9"/>
    <dgm:cxn modelId="{9F2CDDBB-AED8-452F-961C-1F0E56AFF349}" type="presParOf" srcId="{E92E3241-F1C2-4EB2-8B23-A0C36F21079B}" destId="{9F917AEF-2024-43A7-B149-5B8CB6E078EB}" srcOrd="9" destOrd="0" presId="urn:microsoft.com/office/officeart/2005/8/layout/hProcess9"/>
    <dgm:cxn modelId="{35C8E57B-D100-465E-96DF-D4BC176CFA43}" type="presParOf" srcId="{E92E3241-F1C2-4EB2-8B23-A0C36F21079B}" destId="{4DBC1A68-B882-49A4-ABF9-48406B14D59C}" srcOrd="10" destOrd="0" presId="urn:microsoft.com/office/officeart/2005/8/layout/hProcess9"/>
    <dgm:cxn modelId="{AF582A9F-4D36-4079-ADEA-D6C4AD7C826D}" type="presParOf" srcId="{E92E3241-F1C2-4EB2-8B23-A0C36F21079B}" destId="{E84CCA64-1A45-4C6F-ABD5-64A1A1109E55}" srcOrd="11" destOrd="0" presId="urn:microsoft.com/office/officeart/2005/8/layout/hProcess9"/>
    <dgm:cxn modelId="{45C0C781-61D5-4F40-ADCC-2E3DC1FBA412}" type="presParOf" srcId="{E92E3241-F1C2-4EB2-8B23-A0C36F21079B}" destId="{3382E309-6D99-490C-B3C7-1699B6D9384A}" srcOrd="12" destOrd="0" presId="urn:microsoft.com/office/officeart/2005/8/layout/hProcess9"/>
    <dgm:cxn modelId="{02FEA7F9-5D7F-42F3-8EB0-F289C245128B}" type="presParOf" srcId="{E92E3241-F1C2-4EB2-8B23-A0C36F21079B}" destId="{47E47BEA-4711-458B-B11E-CB2B42849E2F}" srcOrd="13" destOrd="0" presId="urn:microsoft.com/office/officeart/2005/8/layout/hProcess9"/>
    <dgm:cxn modelId="{D81D7590-1853-4965-B11E-CA0BE2069744}" type="presParOf" srcId="{E92E3241-F1C2-4EB2-8B23-A0C36F21079B}" destId="{D1D5691B-537B-46AB-BF76-997590CAB07D}" srcOrd="14" destOrd="0" presId="urn:microsoft.com/office/officeart/2005/8/layout/hProcess9"/>
    <dgm:cxn modelId="{4A78569D-BEFE-4992-9F99-ADC0DE0F178E}" type="presParOf" srcId="{E92E3241-F1C2-4EB2-8B23-A0C36F21079B}" destId="{7B3B0D89-0538-41C8-A61A-E63D773DEFF9}" srcOrd="15" destOrd="0" presId="urn:microsoft.com/office/officeart/2005/8/layout/hProcess9"/>
    <dgm:cxn modelId="{50C0ED6F-54DD-4A09-9A2E-E07DB4E4B6A8}" type="presParOf" srcId="{E92E3241-F1C2-4EB2-8B23-A0C36F21079B}" destId="{5D040598-F10D-4FAF-AB03-6293030BEF59}" srcOrd="16"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1E9DF3-7DB6-4238-9081-9331ECE0BEF9}">
      <dsp:nvSpPr>
        <dsp:cNvPr id="0" name=""/>
        <dsp:cNvSpPr/>
      </dsp:nvSpPr>
      <dsp:spPr>
        <a:xfrm rot="5400000">
          <a:off x="4764807" y="-1095843"/>
          <a:ext cx="2941755" cy="5868880"/>
        </a:xfrm>
        <a:prstGeom prst="round2SameRect">
          <a:avLst/>
        </a:prstGeom>
        <a:solidFill>
          <a:srgbClr val="00206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a:lnSpc>
              <a:spcPct val="90000"/>
            </a:lnSpc>
            <a:spcBef>
              <a:spcPct val="0"/>
            </a:spcBef>
            <a:spcAft>
              <a:spcPct val="15000"/>
            </a:spcAft>
            <a:buChar char="•"/>
          </a:pPr>
          <a:r>
            <a:rPr lang="en-US" sz="2100" kern="1200" baseline="0" dirty="0">
              <a:solidFill>
                <a:schemeClr val="bg1"/>
              </a:solidFill>
            </a:rPr>
            <a:t>Properly</a:t>
          </a:r>
          <a:r>
            <a:rPr lang="en-US" sz="2100" b="1" kern="1200" baseline="0" dirty="0">
              <a:solidFill>
                <a:schemeClr val="bg1"/>
              </a:solidFill>
            </a:rPr>
            <a:t> </a:t>
          </a:r>
          <a:r>
            <a:rPr lang="en-US" sz="2100" kern="1200" baseline="0" dirty="0">
              <a:solidFill>
                <a:schemeClr val="bg1"/>
              </a:solidFill>
            </a:rPr>
            <a:t>handle, store and dispose of chemical substances</a:t>
          </a:r>
          <a:endParaRPr lang="en-US" sz="2100" kern="1200" dirty="0">
            <a:solidFill>
              <a:schemeClr val="bg1"/>
            </a:solidFill>
          </a:endParaRPr>
        </a:p>
        <a:p>
          <a:pPr marL="228600" lvl="1" indent="-228600" algn="l" defTabSz="933450">
            <a:lnSpc>
              <a:spcPct val="90000"/>
            </a:lnSpc>
            <a:spcBef>
              <a:spcPct val="0"/>
            </a:spcBef>
            <a:spcAft>
              <a:spcPct val="15000"/>
            </a:spcAft>
            <a:buChar char="•"/>
          </a:pPr>
          <a:r>
            <a:rPr lang="en-US" sz="2100" kern="1200" baseline="0" dirty="0">
              <a:solidFill>
                <a:schemeClr val="bg1"/>
              </a:solidFill>
            </a:rPr>
            <a:t>Apply risk assessment strategies in a laboratory setting</a:t>
          </a:r>
          <a:endParaRPr lang="en-US" sz="2100" kern="1200" dirty="0">
            <a:solidFill>
              <a:schemeClr val="bg1"/>
            </a:solidFill>
          </a:endParaRPr>
        </a:p>
        <a:p>
          <a:pPr marL="228600" lvl="1" indent="-228600" algn="l" defTabSz="933450">
            <a:lnSpc>
              <a:spcPct val="90000"/>
            </a:lnSpc>
            <a:spcBef>
              <a:spcPct val="0"/>
            </a:spcBef>
            <a:spcAft>
              <a:spcPct val="15000"/>
            </a:spcAft>
            <a:buChar char="•"/>
          </a:pPr>
          <a:r>
            <a:rPr lang="en-US" sz="2100" kern="1200" baseline="0" dirty="0">
              <a:solidFill>
                <a:schemeClr val="bg1"/>
              </a:solidFill>
            </a:rPr>
            <a:t>Identify the chemical exposure routes</a:t>
          </a:r>
          <a:endParaRPr lang="en-US" sz="2100" kern="1200" dirty="0">
            <a:solidFill>
              <a:schemeClr val="bg1"/>
            </a:solidFill>
          </a:endParaRPr>
        </a:p>
        <a:p>
          <a:pPr marL="228600" lvl="1" indent="-228600" algn="l" defTabSz="933450">
            <a:lnSpc>
              <a:spcPct val="90000"/>
            </a:lnSpc>
            <a:spcBef>
              <a:spcPct val="0"/>
            </a:spcBef>
            <a:spcAft>
              <a:spcPct val="15000"/>
            </a:spcAft>
            <a:buChar char="•"/>
          </a:pPr>
          <a:r>
            <a:rPr lang="en-US" sz="2100" kern="1200" baseline="0" dirty="0">
              <a:solidFill>
                <a:schemeClr val="bg1"/>
              </a:solidFill>
            </a:rPr>
            <a:t>Properly prepare for work in the lab</a:t>
          </a:r>
          <a:endParaRPr lang="en-US" sz="2100" kern="1200" dirty="0">
            <a:solidFill>
              <a:schemeClr val="bg1"/>
            </a:solidFill>
          </a:endParaRPr>
        </a:p>
        <a:p>
          <a:pPr marL="228600" lvl="1" indent="-228600" algn="l" defTabSz="933450">
            <a:lnSpc>
              <a:spcPct val="90000"/>
            </a:lnSpc>
            <a:spcBef>
              <a:spcPct val="0"/>
            </a:spcBef>
            <a:spcAft>
              <a:spcPct val="15000"/>
            </a:spcAft>
            <a:buChar char="•"/>
          </a:pPr>
          <a:r>
            <a:rPr lang="en-US" sz="2100" kern="1200" baseline="0" dirty="0">
              <a:solidFill>
                <a:schemeClr val="bg1"/>
              </a:solidFill>
            </a:rPr>
            <a:t>Determine appropriate emergency responses and first aid procedures</a:t>
          </a:r>
          <a:endParaRPr lang="en-US" sz="2100" kern="1200" dirty="0">
            <a:solidFill>
              <a:schemeClr val="bg1"/>
            </a:solidFill>
          </a:endParaRPr>
        </a:p>
      </dsp:txBody>
      <dsp:txXfrm rot="-5400000">
        <a:off x="3301245" y="511324"/>
        <a:ext cx="5725275" cy="2654545"/>
      </dsp:txXfrm>
    </dsp:sp>
    <dsp:sp modelId="{4B651B07-1259-4DD6-9FBB-6237CEBBEEE9}">
      <dsp:nvSpPr>
        <dsp:cNvPr id="0" name=""/>
        <dsp:cNvSpPr/>
      </dsp:nvSpPr>
      <dsp:spPr>
        <a:xfrm>
          <a:off x="0" y="226423"/>
          <a:ext cx="3301245" cy="3224347"/>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72390" rIns="144780" bIns="72390" numCol="1" spcCol="1270" anchor="ctr" anchorCtr="0">
          <a:noAutofit/>
        </a:bodyPr>
        <a:lstStyle/>
        <a:p>
          <a:pPr marL="0" lvl="0" indent="0" algn="ctr" defTabSz="1689100">
            <a:lnSpc>
              <a:spcPct val="90000"/>
            </a:lnSpc>
            <a:spcBef>
              <a:spcPct val="0"/>
            </a:spcBef>
            <a:spcAft>
              <a:spcPct val="35000"/>
            </a:spcAft>
            <a:buNone/>
          </a:pPr>
          <a:r>
            <a:rPr lang="en-US" sz="3800" kern="1200" baseline="0" dirty="0"/>
            <a:t>Students who successfully complete this training will be able to:</a:t>
          </a:r>
          <a:endParaRPr lang="en-US" sz="3800" kern="1200" dirty="0"/>
        </a:p>
      </dsp:txBody>
      <dsp:txXfrm>
        <a:off x="157400" y="383823"/>
        <a:ext cx="2986445" cy="29095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0F110B-28C8-45B4-9F36-55732013C09D}">
      <dsp:nvSpPr>
        <dsp:cNvPr id="0" name=""/>
        <dsp:cNvSpPr/>
      </dsp:nvSpPr>
      <dsp:spPr>
        <a:xfrm>
          <a:off x="0" y="38490"/>
          <a:ext cx="8153400" cy="83537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baseline="0" dirty="0"/>
            <a:t>Safety must be important to laboratory administrators, workers, and students</a:t>
          </a:r>
          <a:endParaRPr lang="en-US" sz="2100" kern="1200" dirty="0"/>
        </a:p>
      </dsp:txBody>
      <dsp:txXfrm>
        <a:off x="40780" y="79270"/>
        <a:ext cx="8071840" cy="753819"/>
      </dsp:txXfrm>
    </dsp:sp>
    <dsp:sp modelId="{EA372A74-E775-4EC5-8F51-879E0C3D2182}">
      <dsp:nvSpPr>
        <dsp:cNvPr id="0" name=""/>
        <dsp:cNvSpPr/>
      </dsp:nvSpPr>
      <dsp:spPr>
        <a:xfrm>
          <a:off x="0" y="934350"/>
          <a:ext cx="8153400" cy="83537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baseline="0" dirty="0"/>
            <a:t>Safety and health must be incorporated into laboratory processes</a:t>
          </a:r>
          <a:endParaRPr lang="en-US" sz="2100" kern="1200" dirty="0"/>
        </a:p>
      </dsp:txBody>
      <dsp:txXfrm>
        <a:off x="40780" y="975130"/>
        <a:ext cx="8071840" cy="753819"/>
      </dsp:txXfrm>
    </dsp:sp>
    <dsp:sp modelId="{33A2873E-6D8E-4486-96AE-D0BA8F31379D}">
      <dsp:nvSpPr>
        <dsp:cNvPr id="0" name=""/>
        <dsp:cNvSpPr/>
      </dsp:nvSpPr>
      <dsp:spPr>
        <a:xfrm>
          <a:off x="0" y="1830210"/>
          <a:ext cx="8153400" cy="83537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baseline="0" dirty="0"/>
            <a:t>Nurture basic attitudes and habits of prudent behavior</a:t>
          </a:r>
          <a:endParaRPr lang="en-US" sz="2100" kern="1200" dirty="0"/>
        </a:p>
      </dsp:txBody>
      <dsp:txXfrm>
        <a:off x="40780" y="1870990"/>
        <a:ext cx="8071840" cy="753819"/>
      </dsp:txXfrm>
    </dsp:sp>
    <dsp:sp modelId="{6CA52F1D-E50F-4DB8-A004-42AC0DF155EB}">
      <dsp:nvSpPr>
        <dsp:cNvPr id="0" name=""/>
        <dsp:cNvSpPr/>
      </dsp:nvSpPr>
      <dsp:spPr>
        <a:xfrm>
          <a:off x="0" y="2726070"/>
          <a:ext cx="8153400" cy="83537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baseline="0" dirty="0"/>
            <a:t>Consider the health, physical, and environmental hazards to be used</a:t>
          </a:r>
          <a:endParaRPr lang="en-US" sz="2100" kern="1200" dirty="0"/>
        </a:p>
      </dsp:txBody>
      <dsp:txXfrm>
        <a:off x="40780" y="2766850"/>
        <a:ext cx="8071840" cy="753819"/>
      </dsp:txXfrm>
    </dsp:sp>
    <dsp:sp modelId="{51331F9F-35D1-4AF3-9FC8-487F448D2E3D}">
      <dsp:nvSpPr>
        <dsp:cNvPr id="0" name=""/>
        <dsp:cNvSpPr/>
      </dsp:nvSpPr>
      <dsp:spPr>
        <a:xfrm>
          <a:off x="0" y="3621930"/>
          <a:ext cx="8153400" cy="83537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baseline="0" dirty="0"/>
            <a:t>Develop a culture of habitual risk assessment, planning, and considering of worst case scenarios</a:t>
          </a:r>
          <a:endParaRPr lang="en-US" sz="2100" kern="1200" dirty="0"/>
        </a:p>
      </dsp:txBody>
      <dsp:txXfrm>
        <a:off x="40780" y="3662710"/>
        <a:ext cx="8071840" cy="7538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8E6B72-3E1C-4E19-AC72-CD864494B982}">
      <dsp:nvSpPr>
        <dsp:cNvPr id="0" name=""/>
        <dsp:cNvSpPr/>
      </dsp:nvSpPr>
      <dsp:spPr>
        <a:xfrm>
          <a:off x="0" y="94021"/>
          <a:ext cx="9535885" cy="67626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i="1" kern="1200"/>
            <a:t>General and specific plans contain more detailed information and complement each other to improve the safety and health of students, faculty, and staff, and support a strong learning environment</a:t>
          </a:r>
          <a:endParaRPr lang="en-US" sz="1700" kern="1200"/>
        </a:p>
      </dsp:txBody>
      <dsp:txXfrm>
        <a:off x="33012" y="127033"/>
        <a:ext cx="9469861" cy="61023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57AEA5-EBC1-4984-AB89-07C62148975B}">
      <dsp:nvSpPr>
        <dsp:cNvPr id="0" name=""/>
        <dsp:cNvSpPr/>
      </dsp:nvSpPr>
      <dsp:spPr>
        <a:xfrm>
          <a:off x="824999" y="70851"/>
          <a:ext cx="8710239" cy="77597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baseline="0"/>
            <a:t>Do not work in a laboratory alone or without supervision</a:t>
          </a:r>
          <a:endParaRPr lang="en-US" sz="1600" kern="1200"/>
        </a:p>
      </dsp:txBody>
      <dsp:txXfrm>
        <a:off x="862879" y="108731"/>
        <a:ext cx="8634479" cy="700211"/>
      </dsp:txXfrm>
    </dsp:sp>
    <dsp:sp modelId="{44AE3E9C-FCA7-4572-B9E8-67432077B6A7}">
      <dsp:nvSpPr>
        <dsp:cNvPr id="0" name=""/>
        <dsp:cNvSpPr/>
      </dsp:nvSpPr>
      <dsp:spPr>
        <a:xfrm>
          <a:off x="782937" y="816544"/>
          <a:ext cx="8710239" cy="77597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baseline="0" dirty="0"/>
            <a:t>Perform experiments or work precisely as directed by a lab supervisor</a:t>
          </a:r>
          <a:endParaRPr lang="en-US" sz="1600" kern="1200" dirty="0"/>
        </a:p>
      </dsp:txBody>
      <dsp:txXfrm>
        <a:off x="820817" y="854424"/>
        <a:ext cx="8634479" cy="700211"/>
      </dsp:txXfrm>
    </dsp:sp>
    <dsp:sp modelId="{603261A5-1861-4E22-B4D0-B568BFE1C56A}">
      <dsp:nvSpPr>
        <dsp:cNvPr id="0" name=""/>
        <dsp:cNvSpPr/>
      </dsp:nvSpPr>
      <dsp:spPr>
        <a:xfrm>
          <a:off x="782937" y="1631314"/>
          <a:ext cx="8710239" cy="77597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baseline="0" dirty="0"/>
            <a:t>Immediately report spills, accidents, or injuries to a supervisor</a:t>
          </a:r>
          <a:endParaRPr lang="en-US" sz="1600" kern="1200" dirty="0"/>
        </a:p>
      </dsp:txBody>
      <dsp:txXfrm>
        <a:off x="820817" y="1669194"/>
        <a:ext cx="8634479" cy="700211"/>
      </dsp:txXfrm>
    </dsp:sp>
    <dsp:sp modelId="{608567AF-0E5E-4B31-B89C-16A2126F1BD5}">
      <dsp:nvSpPr>
        <dsp:cNvPr id="0" name=""/>
        <dsp:cNvSpPr/>
      </dsp:nvSpPr>
      <dsp:spPr>
        <a:xfrm>
          <a:off x="782937" y="2446084"/>
          <a:ext cx="8710239" cy="77597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baseline="0" dirty="0"/>
            <a:t>Do not leave experiments unattended unless directed by a supervisor</a:t>
          </a:r>
          <a:endParaRPr lang="en-US" sz="1600" kern="1200" dirty="0"/>
        </a:p>
      </dsp:txBody>
      <dsp:txXfrm>
        <a:off x="820817" y="2483964"/>
        <a:ext cx="8634479" cy="700211"/>
      </dsp:txXfrm>
    </dsp:sp>
    <dsp:sp modelId="{C1F9C96D-F77A-41BB-B783-5B7E0493497D}">
      <dsp:nvSpPr>
        <dsp:cNvPr id="0" name=""/>
        <dsp:cNvSpPr/>
      </dsp:nvSpPr>
      <dsp:spPr>
        <a:xfrm>
          <a:off x="782937" y="3260853"/>
          <a:ext cx="8710239" cy="77597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baseline="0" dirty="0"/>
            <a:t>Do not remove any equipment or chemicals from the laboratory unless directed by a lab supervisor</a:t>
          </a:r>
          <a:endParaRPr lang="en-US" sz="1600" kern="1200" dirty="0"/>
        </a:p>
      </dsp:txBody>
      <dsp:txXfrm>
        <a:off x="820817" y="3298733"/>
        <a:ext cx="8634479" cy="70021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968FD2-C139-47A4-AE92-E06B11619059}">
      <dsp:nvSpPr>
        <dsp:cNvPr id="0" name=""/>
        <dsp:cNvSpPr/>
      </dsp:nvSpPr>
      <dsp:spPr>
        <a:xfrm>
          <a:off x="3358411" y="1299834"/>
          <a:ext cx="1665177" cy="1665381"/>
        </a:xfrm>
        <a:prstGeom prst="ellipse">
          <a:avLst/>
        </a:prstGeom>
        <a:solidFill>
          <a:schemeClr val="accent2">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2993F00C-5178-4BCE-A025-E01A58D91769}">
      <dsp:nvSpPr>
        <dsp:cNvPr id="0" name=""/>
        <dsp:cNvSpPr/>
      </dsp:nvSpPr>
      <dsp:spPr>
        <a:xfrm>
          <a:off x="3236992" y="0"/>
          <a:ext cx="1908015" cy="1021080"/>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baseline="0" dirty="0">
              <a:solidFill>
                <a:srgbClr val="002060"/>
              </a:solidFill>
            </a:rPr>
            <a:t>Turn off all heating apparatus, gas valves, and water faucets not in use</a:t>
          </a:r>
          <a:endParaRPr lang="en-US" sz="1600" kern="1200" dirty="0">
            <a:solidFill>
              <a:srgbClr val="002060"/>
            </a:solidFill>
          </a:endParaRPr>
        </a:p>
      </dsp:txBody>
      <dsp:txXfrm>
        <a:off x="3236992" y="0"/>
        <a:ext cx="1908015" cy="1021080"/>
      </dsp:txXfrm>
    </dsp:sp>
    <dsp:sp modelId="{188D6ADC-FD7B-45CA-98E3-1A439CE7889B}">
      <dsp:nvSpPr>
        <dsp:cNvPr id="0" name=""/>
        <dsp:cNvSpPr/>
      </dsp:nvSpPr>
      <dsp:spPr>
        <a:xfrm>
          <a:off x="3846863" y="1534683"/>
          <a:ext cx="1665177" cy="1665381"/>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6EE00031-8D38-4F68-B47A-9E9C18895030}">
      <dsp:nvSpPr>
        <dsp:cNvPr id="0" name=""/>
        <dsp:cNvSpPr/>
      </dsp:nvSpPr>
      <dsp:spPr>
        <a:xfrm>
          <a:off x="5694962" y="685797"/>
          <a:ext cx="1848842" cy="1691644"/>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baseline="0" dirty="0">
              <a:solidFill>
                <a:srgbClr val="002060"/>
              </a:solidFill>
            </a:rPr>
            <a:t>Make sure flammable solvents are not in the area when lighting a flame and do not leave lit burners unattended</a:t>
          </a:r>
          <a:endParaRPr lang="en-US" sz="1600" kern="1200" dirty="0">
            <a:solidFill>
              <a:srgbClr val="002060"/>
            </a:solidFill>
          </a:endParaRPr>
        </a:p>
      </dsp:txBody>
      <dsp:txXfrm>
        <a:off x="5694962" y="685797"/>
        <a:ext cx="1848842" cy="1691644"/>
      </dsp:txXfrm>
    </dsp:sp>
    <dsp:sp modelId="{9C02F831-B944-475E-B6DF-D1C5F6AAFE90}">
      <dsp:nvSpPr>
        <dsp:cNvPr id="0" name=""/>
        <dsp:cNvSpPr/>
      </dsp:nvSpPr>
      <dsp:spPr>
        <a:xfrm>
          <a:off x="3966894" y="2063092"/>
          <a:ext cx="1665177" cy="1665381"/>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5A9E24CA-B284-4640-B98F-3358A33B4FE2}">
      <dsp:nvSpPr>
        <dsp:cNvPr id="0" name=""/>
        <dsp:cNvSpPr/>
      </dsp:nvSpPr>
      <dsp:spPr>
        <a:xfrm>
          <a:off x="5890868" y="2399537"/>
          <a:ext cx="1769250" cy="1199769"/>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baseline="0" dirty="0">
              <a:solidFill>
                <a:srgbClr val="002060"/>
              </a:solidFill>
            </a:rPr>
            <a:t>Properly discard all sharps</a:t>
          </a:r>
          <a:endParaRPr lang="en-US" sz="1600" kern="1200" dirty="0">
            <a:solidFill>
              <a:srgbClr val="002060"/>
            </a:solidFill>
          </a:endParaRPr>
        </a:p>
      </dsp:txBody>
      <dsp:txXfrm>
        <a:off x="5890868" y="2399537"/>
        <a:ext cx="1769250" cy="1199769"/>
      </dsp:txXfrm>
    </dsp:sp>
    <dsp:sp modelId="{99CACC62-79FC-427E-B843-2AFA617DFE8F}">
      <dsp:nvSpPr>
        <dsp:cNvPr id="0" name=""/>
        <dsp:cNvSpPr/>
      </dsp:nvSpPr>
      <dsp:spPr>
        <a:xfrm>
          <a:off x="3629002" y="2486840"/>
          <a:ext cx="1665177" cy="1665381"/>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1E1B16BB-6766-4480-B873-A92EE24A43AB}">
      <dsp:nvSpPr>
        <dsp:cNvPr id="0" name=""/>
        <dsp:cNvSpPr/>
      </dsp:nvSpPr>
      <dsp:spPr>
        <a:xfrm>
          <a:off x="5127662" y="4007738"/>
          <a:ext cx="1908015" cy="1097661"/>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baseline="0" dirty="0">
              <a:solidFill>
                <a:srgbClr val="002060"/>
              </a:solidFill>
            </a:rPr>
            <a:t>Properly clean up and dispose of broken glass in appropriately marked container</a:t>
          </a:r>
          <a:endParaRPr lang="en-US" sz="1600" kern="1200" dirty="0">
            <a:solidFill>
              <a:srgbClr val="002060"/>
            </a:solidFill>
          </a:endParaRPr>
        </a:p>
      </dsp:txBody>
      <dsp:txXfrm>
        <a:off x="5127662" y="4007738"/>
        <a:ext cx="1908015" cy="1097661"/>
      </dsp:txXfrm>
    </dsp:sp>
    <dsp:sp modelId="{55A143F7-F43C-4995-B3B7-FF3E2D4C013F}">
      <dsp:nvSpPr>
        <dsp:cNvPr id="0" name=""/>
        <dsp:cNvSpPr/>
      </dsp:nvSpPr>
      <dsp:spPr>
        <a:xfrm>
          <a:off x="3087820" y="2486840"/>
          <a:ext cx="1665177" cy="1665381"/>
        </a:xfrm>
        <a:prstGeom prst="ellipse">
          <a:avLst/>
        </a:prstGeom>
        <a:solidFill>
          <a:schemeClr val="accent6">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CB59748D-1E1D-48D0-83C5-7FB00CCFD11A}">
      <dsp:nvSpPr>
        <dsp:cNvPr id="0" name=""/>
        <dsp:cNvSpPr/>
      </dsp:nvSpPr>
      <dsp:spPr>
        <a:xfrm>
          <a:off x="1346322" y="4007738"/>
          <a:ext cx="1908015" cy="1097661"/>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baseline="0" dirty="0">
              <a:solidFill>
                <a:srgbClr val="002060"/>
              </a:solidFill>
            </a:rPr>
            <a:t>Be careful when handling hot glassware and apparatus in the laboratory</a:t>
          </a:r>
          <a:endParaRPr lang="en-US" sz="1600" kern="1200" dirty="0">
            <a:solidFill>
              <a:srgbClr val="002060"/>
            </a:solidFill>
          </a:endParaRPr>
        </a:p>
      </dsp:txBody>
      <dsp:txXfrm>
        <a:off x="1346322" y="4007738"/>
        <a:ext cx="1908015" cy="1097661"/>
      </dsp:txXfrm>
    </dsp:sp>
    <dsp:sp modelId="{8E739DDA-F9AA-48C7-862A-71C1507E17A1}">
      <dsp:nvSpPr>
        <dsp:cNvPr id="0" name=""/>
        <dsp:cNvSpPr/>
      </dsp:nvSpPr>
      <dsp:spPr>
        <a:xfrm>
          <a:off x="2749927" y="2063092"/>
          <a:ext cx="1665177" cy="1665381"/>
        </a:xfrm>
        <a:prstGeom prst="ellipse">
          <a:avLst/>
        </a:prstGeom>
        <a:solidFill>
          <a:schemeClr val="accent2">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38FD972C-956C-4D74-B4E0-254D2AC53C20}">
      <dsp:nvSpPr>
        <dsp:cNvPr id="0" name=""/>
        <dsp:cNvSpPr/>
      </dsp:nvSpPr>
      <dsp:spPr>
        <a:xfrm>
          <a:off x="721880" y="2399537"/>
          <a:ext cx="1769250" cy="1199769"/>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baseline="0" dirty="0">
              <a:solidFill>
                <a:srgbClr val="002060"/>
              </a:solidFill>
            </a:rPr>
            <a:t>Keep the floor clear of all objects (ice, liquids, small items, backpacks, etc.)</a:t>
          </a:r>
          <a:endParaRPr lang="en-US" sz="1600" kern="1200" dirty="0">
            <a:solidFill>
              <a:srgbClr val="002060"/>
            </a:solidFill>
          </a:endParaRPr>
        </a:p>
      </dsp:txBody>
      <dsp:txXfrm>
        <a:off x="721880" y="2399537"/>
        <a:ext cx="1769250" cy="1199769"/>
      </dsp:txXfrm>
    </dsp:sp>
    <dsp:sp modelId="{F87DB208-77BF-44AF-818E-89DA4CC6DEE9}">
      <dsp:nvSpPr>
        <dsp:cNvPr id="0" name=""/>
        <dsp:cNvSpPr/>
      </dsp:nvSpPr>
      <dsp:spPr>
        <a:xfrm>
          <a:off x="2878185" y="1604562"/>
          <a:ext cx="1665177" cy="1665381"/>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21E3B6B0-928F-46C9-8603-6AB076CF87A6}">
      <dsp:nvSpPr>
        <dsp:cNvPr id="0" name=""/>
        <dsp:cNvSpPr/>
      </dsp:nvSpPr>
      <dsp:spPr>
        <a:xfrm>
          <a:off x="860645" y="970026"/>
          <a:ext cx="1803942" cy="1123188"/>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r>
            <a:rPr lang="en-US" sz="1600" kern="1200" baseline="0" dirty="0">
              <a:solidFill>
                <a:srgbClr val="002060"/>
              </a:solidFill>
            </a:rPr>
            <a:t>Always wear appropriate personal protective equipment (PPE)</a:t>
          </a:r>
          <a:endParaRPr lang="en-US" sz="1600" kern="1200" dirty="0">
            <a:solidFill>
              <a:srgbClr val="002060"/>
            </a:solidFill>
          </a:endParaRPr>
        </a:p>
      </dsp:txBody>
      <dsp:txXfrm>
        <a:off x="860645" y="970026"/>
        <a:ext cx="1803942" cy="112318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7B889B-ADF8-48B4-B518-E06C3B552682}">
      <dsp:nvSpPr>
        <dsp:cNvPr id="0" name=""/>
        <dsp:cNvSpPr/>
      </dsp:nvSpPr>
      <dsp:spPr>
        <a:xfrm>
          <a:off x="1864548" y="-46767"/>
          <a:ext cx="5110102" cy="5110102"/>
        </a:xfrm>
        <a:prstGeom prst="circularArrow">
          <a:avLst>
            <a:gd name="adj1" fmla="val 5544"/>
            <a:gd name="adj2" fmla="val 330680"/>
            <a:gd name="adj3" fmla="val 14495142"/>
            <a:gd name="adj4" fmla="val 16962041"/>
            <a:gd name="adj5" fmla="val 5757"/>
          </a:avLst>
        </a:prstGeom>
        <a:solidFill>
          <a:srgbClr val="0070C0"/>
        </a:solidFill>
        <a:ln>
          <a:noFill/>
        </a:ln>
        <a:effectLst/>
      </dsp:spPr>
      <dsp:style>
        <a:lnRef idx="0">
          <a:scrgbClr r="0" g="0" b="0"/>
        </a:lnRef>
        <a:fillRef idx="1">
          <a:scrgbClr r="0" g="0" b="0"/>
        </a:fillRef>
        <a:effectRef idx="0">
          <a:scrgbClr r="0" g="0" b="0"/>
        </a:effectRef>
        <a:fontRef idx="minor"/>
      </dsp:style>
    </dsp:sp>
    <dsp:sp modelId="{16F98327-3BDA-49CD-BB6A-176F00EB8658}">
      <dsp:nvSpPr>
        <dsp:cNvPr id="0" name=""/>
        <dsp:cNvSpPr/>
      </dsp:nvSpPr>
      <dsp:spPr>
        <a:xfrm>
          <a:off x="3612505" y="-12993"/>
          <a:ext cx="1614189" cy="80709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Work areas shall remain clean and uncluttered</a:t>
          </a:r>
          <a:endParaRPr lang="en-US" sz="1200" kern="1200" dirty="0"/>
        </a:p>
      </dsp:txBody>
      <dsp:txXfrm>
        <a:off x="3651904" y="26406"/>
        <a:ext cx="1535391" cy="728296"/>
      </dsp:txXfrm>
    </dsp:sp>
    <dsp:sp modelId="{C0F58497-F6BC-4C2A-99B4-0A0DD3560B9A}">
      <dsp:nvSpPr>
        <dsp:cNvPr id="0" name=""/>
        <dsp:cNvSpPr/>
      </dsp:nvSpPr>
      <dsp:spPr>
        <a:xfrm>
          <a:off x="5379273" y="807478"/>
          <a:ext cx="1488105" cy="80709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Plan and organize your workspace</a:t>
          </a:r>
          <a:endParaRPr lang="en-US" sz="1200" kern="1200" dirty="0"/>
        </a:p>
      </dsp:txBody>
      <dsp:txXfrm>
        <a:off x="5418672" y="846877"/>
        <a:ext cx="1409307" cy="728296"/>
      </dsp:txXfrm>
    </dsp:sp>
    <dsp:sp modelId="{22287F65-1D2A-42B1-B3BA-775FF29AAFAC}">
      <dsp:nvSpPr>
        <dsp:cNvPr id="0" name=""/>
        <dsp:cNvSpPr/>
      </dsp:nvSpPr>
      <dsp:spPr>
        <a:xfrm>
          <a:off x="5737017" y="2651061"/>
          <a:ext cx="1614189" cy="80709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Path to safety equipment kept clear</a:t>
          </a:r>
          <a:endParaRPr lang="en-US" sz="1200" kern="1200" dirty="0"/>
        </a:p>
      </dsp:txBody>
      <dsp:txXfrm>
        <a:off x="5776416" y="2690460"/>
        <a:ext cx="1535391" cy="728296"/>
      </dsp:txXfrm>
    </dsp:sp>
    <dsp:sp modelId="{9D28B176-F091-4D6C-AC7F-CF7FFDD7A97D}">
      <dsp:nvSpPr>
        <dsp:cNvPr id="0" name=""/>
        <dsp:cNvSpPr/>
      </dsp:nvSpPr>
      <dsp:spPr>
        <a:xfrm>
          <a:off x="4481796" y="4100101"/>
          <a:ext cx="1766601" cy="86589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Breaker panels, fire extinguishers, &amp; eye wash/shower stations require 3’ clearance &amp; clear path</a:t>
          </a:r>
          <a:endParaRPr lang="en-US" sz="1200" kern="1200" dirty="0"/>
        </a:p>
      </dsp:txBody>
      <dsp:txXfrm>
        <a:off x="4524065" y="4142370"/>
        <a:ext cx="1682063" cy="781353"/>
      </dsp:txXfrm>
    </dsp:sp>
    <dsp:sp modelId="{ABA06263-932C-4B26-B971-693FF5F7F8D3}">
      <dsp:nvSpPr>
        <dsp:cNvPr id="0" name=""/>
        <dsp:cNvSpPr/>
      </dsp:nvSpPr>
      <dsp:spPr>
        <a:xfrm>
          <a:off x="2667008" y="4129499"/>
          <a:ext cx="1614189" cy="80709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Workplace and lab equipment is clean and sanitary</a:t>
          </a:r>
          <a:endParaRPr lang="en-US" sz="1200" kern="1200" dirty="0"/>
        </a:p>
      </dsp:txBody>
      <dsp:txXfrm>
        <a:off x="2706407" y="4168898"/>
        <a:ext cx="1535391" cy="728296"/>
      </dsp:txXfrm>
    </dsp:sp>
    <dsp:sp modelId="{8D4244DD-2E32-43E4-93AD-A0FBC1F56E1E}">
      <dsp:nvSpPr>
        <dsp:cNvPr id="0" name=""/>
        <dsp:cNvSpPr/>
      </dsp:nvSpPr>
      <dsp:spPr>
        <a:xfrm>
          <a:off x="1487992" y="2651061"/>
          <a:ext cx="1614189" cy="80709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Clean, return, and properly store tools and equipment</a:t>
          </a:r>
          <a:endParaRPr lang="en-US" sz="1200" kern="1200" dirty="0"/>
        </a:p>
      </dsp:txBody>
      <dsp:txXfrm>
        <a:off x="1527391" y="2690460"/>
        <a:ext cx="1535391" cy="728296"/>
      </dsp:txXfrm>
    </dsp:sp>
    <dsp:sp modelId="{60542762-2750-4799-8848-08D07D5D372B}">
      <dsp:nvSpPr>
        <dsp:cNvPr id="0" name=""/>
        <dsp:cNvSpPr/>
      </dsp:nvSpPr>
      <dsp:spPr>
        <a:xfrm>
          <a:off x="1908778" y="807478"/>
          <a:ext cx="1614189" cy="80709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You are responsible for the condition of your lab!</a:t>
          </a:r>
          <a:endParaRPr lang="en-US" sz="1200" kern="1200" dirty="0"/>
        </a:p>
      </dsp:txBody>
      <dsp:txXfrm>
        <a:off x="1948177" y="846877"/>
        <a:ext cx="1535391" cy="72829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5B67D8-383B-49FC-A5A3-A66467B3F504}">
      <dsp:nvSpPr>
        <dsp:cNvPr id="0" name=""/>
        <dsp:cNvSpPr/>
      </dsp:nvSpPr>
      <dsp:spPr>
        <a:xfrm>
          <a:off x="0" y="108439"/>
          <a:ext cx="4572000" cy="4572000"/>
        </a:xfrm>
        <a:prstGeom prst="diamond">
          <a:avLst/>
        </a:prstGeom>
        <a:solidFill>
          <a:srgbClr val="002060"/>
        </a:solidFill>
        <a:ln>
          <a:noFill/>
        </a:ln>
        <a:effectLst/>
      </dsp:spPr>
      <dsp:style>
        <a:lnRef idx="0">
          <a:scrgbClr r="0" g="0" b="0"/>
        </a:lnRef>
        <a:fillRef idx="1">
          <a:scrgbClr r="0" g="0" b="0"/>
        </a:fillRef>
        <a:effectRef idx="0">
          <a:scrgbClr r="0" g="0" b="0"/>
        </a:effectRef>
        <a:fontRef idx="minor"/>
      </dsp:style>
    </dsp:sp>
    <dsp:sp modelId="{B83A51ED-DDE1-49D8-A479-A8BD0F991BF8}">
      <dsp:nvSpPr>
        <dsp:cNvPr id="0" name=""/>
        <dsp:cNvSpPr/>
      </dsp:nvSpPr>
      <dsp:spPr>
        <a:xfrm>
          <a:off x="434340" y="542779"/>
          <a:ext cx="1783080" cy="178308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baseline="0" dirty="0"/>
            <a:t>Dispose of sharps in approved sharps containers</a:t>
          </a:r>
          <a:endParaRPr lang="en-US" sz="1600" kern="1200" dirty="0"/>
        </a:p>
      </dsp:txBody>
      <dsp:txXfrm>
        <a:off x="521383" y="629822"/>
        <a:ext cx="1608994" cy="1608994"/>
      </dsp:txXfrm>
    </dsp:sp>
    <dsp:sp modelId="{07B26B46-C2F2-4578-BAD7-35C0044018F5}">
      <dsp:nvSpPr>
        <dsp:cNvPr id="0" name=""/>
        <dsp:cNvSpPr/>
      </dsp:nvSpPr>
      <dsp:spPr>
        <a:xfrm>
          <a:off x="2354580" y="542779"/>
          <a:ext cx="1783080" cy="178308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baseline="0" dirty="0"/>
            <a:t>Never recap needles</a:t>
          </a:r>
          <a:endParaRPr lang="en-US" sz="1600" kern="1200" dirty="0"/>
        </a:p>
      </dsp:txBody>
      <dsp:txXfrm>
        <a:off x="2441623" y="629822"/>
        <a:ext cx="1608994" cy="1608994"/>
      </dsp:txXfrm>
    </dsp:sp>
    <dsp:sp modelId="{611E203D-5783-4590-9682-D8AF0E994910}">
      <dsp:nvSpPr>
        <dsp:cNvPr id="0" name=""/>
        <dsp:cNvSpPr/>
      </dsp:nvSpPr>
      <dsp:spPr>
        <a:xfrm>
          <a:off x="434340" y="2463019"/>
          <a:ext cx="1783080" cy="178308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baseline="0" dirty="0"/>
            <a:t>Broken glass receptacles will be marked and provided in labs; broken glass does not go in sharps containers</a:t>
          </a:r>
          <a:endParaRPr lang="en-US" sz="1600" kern="1200" dirty="0"/>
        </a:p>
      </dsp:txBody>
      <dsp:txXfrm>
        <a:off x="521383" y="2550062"/>
        <a:ext cx="1608994" cy="1608994"/>
      </dsp:txXfrm>
    </dsp:sp>
    <dsp:sp modelId="{F5D6DDDB-C944-4592-8A38-1C2D4A35F2CC}">
      <dsp:nvSpPr>
        <dsp:cNvPr id="0" name=""/>
        <dsp:cNvSpPr/>
      </dsp:nvSpPr>
      <dsp:spPr>
        <a:xfrm>
          <a:off x="2354580" y="2463019"/>
          <a:ext cx="1783080" cy="178308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baseline="0" dirty="0"/>
            <a:t>Sharps containers should be disposed of when </a:t>
          </a:r>
          <a:r>
            <a:rPr lang="en-US" sz="1800" kern="1200" baseline="0" dirty="0"/>
            <a:t>¾</a:t>
          </a:r>
          <a:r>
            <a:rPr lang="en-US" sz="1600" kern="1200" baseline="0" dirty="0"/>
            <a:t> full</a:t>
          </a:r>
          <a:endParaRPr lang="en-US" sz="1600" kern="1200" dirty="0"/>
        </a:p>
      </dsp:txBody>
      <dsp:txXfrm>
        <a:off x="2441623" y="2550062"/>
        <a:ext cx="1608994" cy="160899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3B34A2-D096-45E8-B3F5-16E5C6595929}">
      <dsp:nvSpPr>
        <dsp:cNvPr id="0" name=""/>
        <dsp:cNvSpPr/>
      </dsp:nvSpPr>
      <dsp:spPr>
        <a:xfrm rot="5400000">
          <a:off x="5269991" y="-2121408"/>
          <a:ext cx="1066800" cy="5462016"/>
        </a:xfrm>
        <a:prstGeom prst="round2SameRect">
          <a:avLst/>
        </a:prstGeom>
        <a:solidFill>
          <a:srgbClr val="002060">
            <a:alpha val="90000"/>
          </a:srgb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Char char="•"/>
          </a:pPr>
          <a:r>
            <a:rPr lang="en-US" sz="1800" kern="1200" baseline="0" dirty="0">
              <a:solidFill>
                <a:schemeClr val="bg1"/>
              </a:solidFill>
            </a:rPr>
            <a:t>Inform lab supervisor of known sensitivities to particular chemicals</a:t>
          </a:r>
          <a:endParaRPr lang="en-US" sz="1800" kern="1200" dirty="0">
            <a:solidFill>
              <a:schemeClr val="bg1"/>
            </a:solidFill>
          </a:endParaRPr>
        </a:p>
        <a:p>
          <a:pPr marL="171450" lvl="1" indent="-171450" algn="l" defTabSz="800100">
            <a:lnSpc>
              <a:spcPct val="90000"/>
            </a:lnSpc>
            <a:spcBef>
              <a:spcPct val="0"/>
            </a:spcBef>
            <a:spcAft>
              <a:spcPct val="15000"/>
            </a:spcAft>
            <a:buChar char="•"/>
          </a:pPr>
          <a:r>
            <a:rPr lang="en-US" sz="1800" kern="1200" baseline="0" dirty="0">
              <a:solidFill>
                <a:schemeClr val="bg1"/>
              </a:solidFill>
            </a:rPr>
            <a:t>Consider </a:t>
          </a:r>
          <a:r>
            <a:rPr lang="en-US" sz="1800" b="1" kern="1200" baseline="0" dirty="0">
              <a:solidFill>
                <a:schemeClr val="bg1"/>
              </a:solidFill>
            </a:rPr>
            <a:t>all</a:t>
          </a:r>
          <a:r>
            <a:rPr lang="en-US" sz="1800" kern="1200" baseline="0" dirty="0">
              <a:solidFill>
                <a:schemeClr val="bg1"/>
              </a:solidFill>
            </a:rPr>
            <a:t> chemicals to be hazardous unless instructed otherwise</a:t>
          </a:r>
          <a:endParaRPr lang="en-US" sz="1800" kern="1200" dirty="0">
            <a:solidFill>
              <a:schemeClr val="bg1"/>
            </a:solidFill>
          </a:endParaRPr>
        </a:p>
      </dsp:txBody>
      <dsp:txXfrm rot="-5400000">
        <a:off x="3072384" y="128276"/>
        <a:ext cx="5409939" cy="962646"/>
      </dsp:txXfrm>
    </dsp:sp>
    <dsp:sp modelId="{0C297CF3-F423-4686-B79D-74F90D07CFF7}">
      <dsp:nvSpPr>
        <dsp:cNvPr id="0" name=""/>
        <dsp:cNvSpPr/>
      </dsp:nvSpPr>
      <dsp:spPr>
        <a:xfrm>
          <a:off x="0" y="595"/>
          <a:ext cx="3072384" cy="121800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baseline="0" dirty="0"/>
            <a:t>Know what chemicals you are using. If you don’t know, </a:t>
          </a:r>
          <a:r>
            <a:rPr lang="en-US" sz="1900" u="sng" kern="1200" baseline="0" dirty="0"/>
            <a:t>ASK</a:t>
          </a:r>
          <a:r>
            <a:rPr lang="en-US" sz="1900" kern="1200" baseline="0" dirty="0"/>
            <a:t> your lab supervisor!!!</a:t>
          </a:r>
          <a:endParaRPr lang="en-US" sz="1900" kern="1200" dirty="0"/>
        </a:p>
      </dsp:txBody>
      <dsp:txXfrm>
        <a:off x="59458" y="60053"/>
        <a:ext cx="2953468" cy="109909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07AAE8-2A1A-4633-B4D8-00091CDA3E8B}">
      <dsp:nvSpPr>
        <dsp:cNvPr id="0" name=""/>
        <dsp:cNvSpPr/>
      </dsp:nvSpPr>
      <dsp:spPr>
        <a:xfrm>
          <a:off x="0" y="491311"/>
          <a:ext cx="7222930" cy="43173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Always use proper safety equipment and personal protective equipment</a:t>
          </a:r>
        </a:p>
      </dsp:txBody>
      <dsp:txXfrm>
        <a:off x="21075" y="512386"/>
        <a:ext cx="7180780" cy="389580"/>
      </dsp:txXfrm>
    </dsp:sp>
    <dsp:sp modelId="{963B48B2-8173-4B07-92C8-1425229350F3}">
      <dsp:nvSpPr>
        <dsp:cNvPr id="0" name=""/>
        <dsp:cNvSpPr/>
      </dsp:nvSpPr>
      <dsp:spPr>
        <a:xfrm>
          <a:off x="0" y="1028250"/>
          <a:ext cx="7222930" cy="43173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Contain spills from the outside in and immediately notify a lab supervisor</a:t>
          </a:r>
        </a:p>
      </dsp:txBody>
      <dsp:txXfrm>
        <a:off x="21075" y="1049325"/>
        <a:ext cx="7180780" cy="389580"/>
      </dsp:txXfrm>
    </dsp:sp>
    <dsp:sp modelId="{DD28F80F-2ED6-4AE4-85A9-6D84A8C0AB80}">
      <dsp:nvSpPr>
        <dsp:cNvPr id="0" name=""/>
        <dsp:cNvSpPr/>
      </dsp:nvSpPr>
      <dsp:spPr>
        <a:xfrm>
          <a:off x="0" y="1511820"/>
          <a:ext cx="7222930" cy="43173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Properly dispose of chemical waste in designated containers</a:t>
          </a:r>
        </a:p>
      </dsp:txBody>
      <dsp:txXfrm>
        <a:off x="21075" y="1532895"/>
        <a:ext cx="7180780" cy="389580"/>
      </dsp:txXfrm>
    </dsp:sp>
    <dsp:sp modelId="{39F8E208-1991-4A0E-B620-E8DD65387328}">
      <dsp:nvSpPr>
        <dsp:cNvPr id="0" name=""/>
        <dsp:cNvSpPr/>
      </dsp:nvSpPr>
      <dsp:spPr>
        <a:xfrm>
          <a:off x="0" y="1995390"/>
          <a:ext cx="7222930" cy="431730"/>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Do NOT dispose of chemicals or chemical waste in sinks or drains</a:t>
          </a:r>
        </a:p>
      </dsp:txBody>
      <dsp:txXfrm>
        <a:off x="21075" y="2016465"/>
        <a:ext cx="7180780" cy="38958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033BE2-BE6D-45BD-8A65-19401A6ABE5E}">
      <dsp:nvSpPr>
        <dsp:cNvPr id="0" name=""/>
        <dsp:cNvSpPr/>
      </dsp:nvSpPr>
      <dsp:spPr>
        <a:xfrm>
          <a:off x="2" y="0"/>
          <a:ext cx="9192981" cy="4069080"/>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C1AED351-000E-423E-9AE7-4B7758AD1996}">
      <dsp:nvSpPr>
        <dsp:cNvPr id="0" name=""/>
        <dsp:cNvSpPr/>
      </dsp:nvSpPr>
      <dsp:spPr>
        <a:xfrm>
          <a:off x="502" y="1220724"/>
          <a:ext cx="1089647" cy="162763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Properly store chemicals when not in use</a:t>
          </a:r>
          <a:endParaRPr lang="en-US" sz="1200" kern="1200" dirty="0"/>
        </a:p>
      </dsp:txBody>
      <dsp:txXfrm>
        <a:off x="53694" y="1273916"/>
        <a:ext cx="983263" cy="1521248"/>
      </dsp:txXfrm>
    </dsp:sp>
    <dsp:sp modelId="{522FF6AB-3548-4E29-9DD9-7815240C7647}">
      <dsp:nvSpPr>
        <dsp:cNvPr id="0" name=""/>
        <dsp:cNvSpPr/>
      </dsp:nvSpPr>
      <dsp:spPr>
        <a:xfrm>
          <a:off x="1144632" y="1235258"/>
          <a:ext cx="1183073" cy="159856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Store chemicals by hazard classification</a:t>
          </a:r>
          <a:endParaRPr lang="en-US" sz="1200" kern="1200" dirty="0"/>
        </a:p>
      </dsp:txBody>
      <dsp:txXfrm>
        <a:off x="1202385" y="1293011"/>
        <a:ext cx="1067567" cy="1483056"/>
      </dsp:txXfrm>
    </dsp:sp>
    <dsp:sp modelId="{CB519AFF-7A08-4336-8D3D-3BEC0E02B0FB}">
      <dsp:nvSpPr>
        <dsp:cNvPr id="0" name=""/>
        <dsp:cNvSpPr/>
      </dsp:nvSpPr>
      <dsp:spPr>
        <a:xfrm>
          <a:off x="2382188" y="1220724"/>
          <a:ext cx="1089647" cy="162763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a:t>All chemicals must be labeled</a:t>
          </a:r>
          <a:endParaRPr lang="en-US" sz="1200" kern="1200"/>
        </a:p>
      </dsp:txBody>
      <dsp:txXfrm>
        <a:off x="2435380" y="1273916"/>
        <a:ext cx="983263" cy="1521248"/>
      </dsp:txXfrm>
    </dsp:sp>
    <dsp:sp modelId="{DC145A4F-AAFA-42B7-B259-57837A794118}">
      <dsp:nvSpPr>
        <dsp:cNvPr id="0" name=""/>
        <dsp:cNvSpPr/>
      </dsp:nvSpPr>
      <dsp:spPr>
        <a:xfrm>
          <a:off x="3526317" y="1220724"/>
          <a:ext cx="1089647" cy="162763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baseline="0" dirty="0"/>
            <a:t>Securely cap and check integrity of chemical container</a:t>
          </a:r>
          <a:endParaRPr lang="en-US" sz="1300" kern="1200" dirty="0"/>
        </a:p>
      </dsp:txBody>
      <dsp:txXfrm>
        <a:off x="3579509" y="1273916"/>
        <a:ext cx="983263" cy="1521248"/>
      </dsp:txXfrm>
    </dsp:sp>
    <dsp:sp modelId="{267CCDB3-4EA3-47A5-AE76-5D9E8283EEE4}">
      <dsp:nvSpPr>
        <dsp:cNvPr id="0" name=""/>
        <dsp:cNvSpPr/>
      </dsp:nvSpPr>
      <dsp:spPr>
        <a:xfrm>
          <a:off x="4670447" y="1220724"/>
          <a:ext cx="1089647" cy="162763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baseline="0" dirty="0"/>
            <a:t>Containers should not be stored above eye level</a:t>
          </a:r>
          <a:endParaRPr lang="en-US" sz="1300" kern="1200" dirty="0"/>
        </a:p>
      </dsp:txBody>
      <dsp:txXfrm>
        <a:off x="4723639" y="1273916"/>
        <a:ext cx="983263" cy="1521248"/>
      </dsp:txXfrm>
    </dsp:sp>
    <dsp:sp modelId="{C300B9AA-3517-433C-B2EB-A6ED2DA10DCC}">
      <dsp:nvSpPr>
        <dsp:cNvPr id="0" name=""/>
        <dsp:cNvSpPr/>
      </dsp:nvSpPr>
      <dsp:spPr>
        <a:xfrm>
          <a:off x="5814576" y="1220724"/>
          <a:ext cx="1089647" cy="162763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baseline="0" dirty="0"/>
            <a:t>Store heavier containers on lower level shelves</a:t>
          </a:r>
          <a:endParaRPr lang="en-US" sz="1300" kern="1200" dirty="0"/>
        </a:p>
      </dsp:txBody>
      <dsp:txXfrm>
        <a:off x="5867768" y="1273916"/>
        <a:ext cx="983263" cy="1521248"/>
      </dsp:txXfrm>
    </dsp:sp>
    <dsp:sp modelId="{4D672103-7217-4654-B4D8-C6D8159963F2}">
      <dsp:nvSpPr>
        <dsp:cNvPr id="0" name=""/>
        <dsp:cNvSpPr/>
      </dsp:nvSpPr>
      <dsp:spPr>
        <a:xfrm>
          <a:off x="6958706" y="1220724"/>
          <a:ext cx="1089647" cy="162763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baseline="0" dirty="0"/>
            <a:t>Store flammable chemicals in a fire-rated cabinet</a:t>
          </a:r>
          <a:endParaRPr lang="en-US" sz="1300" kern="1200" dirty="0"/>
        </a:p>
      </dsp:txBody>
      <dsp:txXfrm>
        <a:off x="7011898" y="1273916"/>
        <a:ext cx="983263" cy="1521248"/>
      </dsp:txXfrm>
    </dsp:sp>
    <dsp:sp modelId="{EBA41E2A-D2BD-4995-A655-BF184C765113}">
      <dsp:nvSpPr>
        <dsp:cNvPr id="0" name=""/>
        <dsp:cNvSpPr/>
      </dsp:nvSpPr>
      <dsp:spPr>
        <a:xfrm>
          <a:off x="8102835" y="1220724"/>
          <a:ext cx="1089647" cy="162763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baseline="0" dirty="0"/>
            <a:t>Do not store combustible materials in flammable cabinets</a:t>
          </a:r>
          <a:endParaRPr lang="en-US" sz="1300" kern="1200" dirty="0"/>
        </a:p>
      </dsp:txBody>
      <dsp:txXfrm>
        <a:off x="8156027" y="1273916"/>
        <a:ext cx="983263" cy="152124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099814-9FEA-425B-AA18-D593FD0318E2}">
      <dsp:nvSpPr>
        <dsp:cNvPr id="0" name=""/>
        <dsp:cNvSpPr/>
      </dsp:nvSpPr>
      <dsp:spPr>
        <a:xfrm>
          <a:off x="0" y="0"/>
          <a:ext cx="1908401" cy="4014651"/>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baseline="0"/>
            <a:t>Keep hands away from face, eyes, mouth, and body while in laboratory</a:t>
          </a:r>
          <a:endParaRPr lang="en-US" sz="1400" kern="1200"/>
        </a:p>
      </dsp:txBody>
      <dsp:txXfrm>
        <a:off x="0" y="1605860"/>
        <a:ext cx="1908401" cy="1605860"/>
      </dsp:txXfrm>
    </dsp:sp>
    <dsp:sp modelId="{118D9CDD-A479-4E6F-9DD5-60902C8F0DD6}">
      <dsp:nvSpPr>
        <dsp:cNvPr id="0" name=""/>
        <dsp:cNvSpPr/>
      </dsp:nvSpPr>
      <dsp:spPr>
        <a:xfrm>
          <a:off x="285761" y="240879"/>
          <a:ext cx="1336878" cy="1336878"/>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4000" r="-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BD62D10-0E84-475F-A429-CA53379A3954}">
      <dsp:nvSpPr>
        <dsp:cNvPr id="0" name=""/>
        <dsp:cNvSpPr/>
      </dsp:nvSpPr>
      <dsp:spPr>
        <a:xfrm>
          <a:off x="1965653" y="0"/>
          <a:ext cx="1908401" cy="4014651"/>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baseline="0"/>
            <a:t>Never bring food or drinks into a laboratory or chemical storage area</a:t>
          </a:r>
          <a:endParaRPr lang="en-US" sz="1400" kern="1200"/>
        </a:p>
      </dsp:txBody>
      <dsp:txXfrm>
        <a:off x="1965653" y="1605860"/>
        <a:ext cx="1908401" cy="1605860"/>
      </dsp:txXfrm>
    </dsp:sp>
    <dsp:sp modelId="{BA5A6319-DB4C-428C-9033-9D707354C96D}">
      <dsp:nvSpPr>
        <dsp:cNvPr id="0" name=""/>
        <dsp:cNvSpPr/>
      </dsp:nvSpPr>
      <dsp:spPr>
        <a:xfrm>
          <a:off x="2251415" y="240879"/>
          <a:ext cx="1336878" cy="1336878"/>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C9B7E99-87FF-406F-8848-993EBF314A45}">
      <dsp:nvSpPr>
        <dsp:cNvPr id="0" name=""/>
        <dsp:cNvSpPr/>
      </dsp:nvSpPr>
      <dsp:spPr>
        <a:xfrm>
          <a:off x="3931307" y="0"/>
          <a:ext cx="1908401" cy="4014651"/>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baseline="0" dirty="0"/>
            <a:t>Do not apply cosmetics while in a laboratory or chemical storage area</a:t>
          </a:r>
          <a:endParaRPr lang="en-US" sz="1400" kern="1200" dirty="0"/>
        </a:p>
      </dsp:txBody>
      <dsp:txXfrm>
        <a:off x="3931307" y="1605860"/>
        <a:ext cx="1908401" cy="1605860"/>
      </dsp:txXfrm>
    </dsp:sp>
    <dsp:sp modelId="{3C8CDC0F-165B-4A08-9873-3C571EEB11A4}">
      <dsp:nvSpPr>
        <dsp:cNvPr id="0" name=""/>
        <dsp:cNvSpPr/>
      </dsp:nvSpPr>
      <dsp:spPr>
        <a:xfrm>
          <a:off x="4217069" y="240879"/>
          <a:ext cx="1336878" cy="1336878"/>
        </a:xfrm>
        <a:prstGeom prst="ellipse">
          <a:avLst/>
        </a:prstGeom>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l="-7000" r="-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EE57334-2EFE-4AC3-8474-40FBEFC86DE6}">
      <dsp:nvSpPr>
        <dsp:cNvPr id="0" name=""/>
        <dsp:cNvSpPr/>
      </dsp:nvSpPr>
      <dsp:spPr>
        <a:xfrm>
          <a:off x="5896961" y="0"/>
          <a:ext cx="1908401" cy="4014651"/>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US" sz="1400" kern="1200" baseline="0" dirty="0"/>
            <a:t>Remove any protective equipment (gloves, lab coats, goggles, etc.) if contaminated, to decontaminate skin, &amp; before leaving the laboratory </a:t>
          </a:r>
          <a:endParaRPr lang="en-US" sz="1400" kern="1200" dirty="0"/>
        </a:p>
      </dsp:txBody>
      <dsp:txXfrm>
        <a:off x="5896961" y="1605860"/>
        <a:ext cx="1908401" cy="1605860"/>
      </dsp:txXfrm>
    </dsp:sp>
    <dsp:sp modelId="{B3FE9C7F-248F-426C-953B-DB3D973EBB2B}">
      <dsp:nvSpPr>
        <dsp:cNvPr id="0" name=""/>
        <dsp:cNvSpPr/>
      </dsp:nvSpPr>
      <dsp:spPr>
        <a:xfrm>
          <a:off x="6126761" y="275143"/>
          <a:ext cx="1336878" cy="1336878"/>
        </a:xfrm>
        <a:prstGeom prst="ellipse">
          <a:avLst/>
        </a:prstGeom>
        <a:blipFill>
          <a:blip xmlns:r="http://schemas.openxmlformats.org/officeDocument/2006/relationships"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a:fillRect l="-17000" r="-1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3B21CC3-E4DD-46E5-9F2C-F7EDE7C6E3F9}">
      <dsp:nvSpPr>
        <dsp:cNvPr id="0" name=""/>
        <dsp:cNvSpPr/>
      </dsp:nvSpPr>
      <dsp:spPr>
        <a:xfrm>
          <a:off x="7862615" y="0"/>
          <a:ext cx="1908401" cy="4014651"/>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t" anchorCtr="1">
          <a:noAutofit/>
        </a:bodyPr>
        <a:lstStyle/>
        <a:p>
          <a:pPr marL="0" lvl="0" indent="0" algn="l" defTabSz="533400">
            <a:lnSpc>
              <a:spcPct val="90000"/>
            </a:lnSpc>
            <a:spcBef>
              <a:spcPct val="0"/>
            </a:spcBef>
            <a:spcAft>
              <a:spcPct val="35000"/>
            </a:spcAft>
            <a:buNone/>
          </a:pPr>
          <a:r>
            <a:rPr lang="en-US" sz="1200" kern="1200" baseline="0" dirty="0"/>
            <a:t>WASH HANDS!!</a:t>
          </a:r>
          <a:endParaRPr lang="en-US" sz="1200" kern="1200" dirty="0"/>
        </a:p>
        <a:p>
          <a:pPr marL="114300" lvl="1" indent="-114300" algn="l" defTabSz="533400">
            <a:lnSpc>
              <a:spcPct val="90000"/>
            </a:lnSpc>
            <a:spcBef>
              <a:spcPct val="0"/>
            </a:spcBef>
            <a:spcAft>
              <a:spcPct val="15000"/>
            </a:spcAft>
            <a:buChar char="•"/>
          </a:pPr>
          <a:r>
            <a:rPr lang="en-US" sz="1200" kern="1200" baseline="0" dirty="0"/>
            <a:t>When you arrive at the laboratory</a:t>
          </a:r>
          <a:endParaRPr lang="en-US" sz="1200" kern="1200" dirty="0"/>
        </a:p>
        <a:p>
          <a:pPr marL="114300" lvl="1" indent="-114300" algn="l" defTabSz="533400">
            <a:lnSpc>
              <a:spcPct val="90000"/>
            </a:lnSpc>
            <a:spcBef>
              <a:spcPct val="0"/>
            </a:spcBef>
            <a:spcAft>
              <a:spcPct val="15000"/>
            </a:spcAft>
            <a:buChar char="•"/>
          </a:pPr>
          <a:r>
            <a:rPr lang="en-US" sz="1200" kern="1200" baseline="0" dirty="0"/>
            <a:t>After handling materials/removing gloves </a:t>
          </a:r>
          <a:endParaRPr lang="en-US" sz="1200" kern="1200" dirty="0"/>
        </a:p>
        <a:p>
          <a:pPr marL="114300" lvl="1" indent="-114300" algn="l" defTabSz="533400">
            <a:lnSpc>
              <a:spcPct val="90000"/>
            </a:lnSpc>
            <a:spcBef>
              <a:spcPct val="0"/>
            </a:spcBef>
            <a:spcAft>
              <a:spcPct val="15000"/>
            </a:spcAft>
            <a:buChar char="•"/>
          </a:pPr>
          <a:r>
            <a:rPr lang="en-US" sz="1200" kern="1200" baseline="0" dirty="0"/>
            <a:t>Before leaving the laboratory</a:t>
          </a:r>
          <a:endParaRPr lang="en-US" sz="1200" kern="1200" dirty="0"/>
        </a:p>
        <a:p>
          <a:pPr marL="114300" lvl="1" indent="-114300" algn="l" defTabSz="533400">
            <a:lnSpc>
              <a:spcPct val="90000"/>
            </a:lnSpc>
            <a:spcBef>
              <a:spcPct val="0"/>
            </a:spcBef>
            <a:spcAft>
              <a:spcPct val="15000"/>
            </a:spcAft>
            <a:buChar char="•"/>
          </a:pPr>
          <a:r>
            <a:rPr lang="en-US" sz="1200" i="1" kern="1200" baseline="0" dirty="0"/>
            <a:t>Wash hands for a minimum of 30 seconds</a:t>
          </a:r>
          <a:endParaRPr lang="en-US" sz="1200" kern="1200" dirty="0"/>
        </a:p>
      </dsp:txBody>
      <dsp:txXfrm>
        <a:off x="7862615" y="1605860"/>
        <a:ext cx="1908401" cy="1605860"/>
      </dsp:txXfrm>
    </dsp:sp>
    <dsp:sp modelId="{50BC8F91-1A38-4CD6-81F7-5872F7FB2247}">
      <dsp:nvSpPr>
        <dsp:cNvPr id="0" name=""/>
        <dsp:cNvSpPr/>
      </dsp:nvSpPr>
      <dsp:spPr>
        <a:xfrm>
          <a:off x="8148376" y="240879"/>
          <a:ext cx="1336878" cy="1336878"/>
        </a:xfrm>
        <a:prstGeom prst="ellipse">
          <a:avLst/>
        </a:prstGeom>
        <a:blipFill>
          <a:blip xmlns:r="http://schemas.openxmlformats.org/officeDocument/2006/relationships"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a:stretch>
            <a:fillRect l="-50000" r="-5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9CB498-5593-4896-B28C-FCEB39331D8B}">
      <dsp:nvSpPr>
        <dsp:cNvPr id="0" name=""/>
        <dsp:cNvSpPr/>
      </dsp:nvSpPr>
      <dsp:spPr>
        <a:xfrm>
          <a:off x="470261" y="3605350"/>
          <a:ext cx="8830494" cy="289253"/>
        </a:xfrm>
        <a:prstGeom prst="leftRightArrow">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AB9EB6-5FA1-4FD7-8045-02820A344245}">
      <dsp:nvSpPr>
        <dsp:cNvPr id="0" name=""/>
        <dsp:cNvSpPr/>
      </dsp:nvSpPr>
      <dsp:spPr>
        <a:xfrm>
          <a:off x="10623" y="2040"/>
          <a:ext cx="11578570" cy="981616"/>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baseline="0" dirty="0"/>
            <a:t>The SDS contains information regarding the proper procedures for handling, storing, and disposing of chemical substances</a:t>
          </a:r>
          <a:endParaRPr lang="en-US" sz="2000" kern="1200" dirty="0"/>
        </a:p>
      </dsp:txBody>
      <dsp:txXfrm>
        <a:off x="58542" y="49959"/>
        <a:ext cx="11482732" cy="885778"/>
      </dsp:txXfrm>
    </dsp:sp>
    <dsp:sp modelId="{A0C34DC8-8203-4285-B474-FC71417862DA}">
      <dsp:nvSpPr>
        <dsp:cNvPr id="0" name=""/>
        <dsp:cNvSpPr/>
      </dsp:nvSpPr>
      <dsp:spPr>
        <a:xfrm>
          <a:off x="10623" y="1032737"/>
          <a:ext cx="11578570" cy="981616"/>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baseline="0" dirty="0"/>
            <a:t>An SDS exists for all hazardous chemicals</a:t>
          </a:r>
          <a:endParaRPr lang="en-US" sz="2000" kern="1200" dirty="0"/>
        </a:p>
      </dsp:txBody>
      <dsp:txXfrm>
        <a:off x="58542" y="1080656"/>
        <a:ext cx="11482732" cy="885778"/>
      </dsp:txXfrm>
    </dsp:sp>
    <dsp:sp modelId="{B20089CB-35DC-4881-AA22-74681D81BB39}">
      <dsp:nvSpPr>
        <dsp:cNvPr id="0" name=""/>
        <dsp:cNvSpPr/>
      </dsp:nvSpPr>
      <dsp:spPr>
        <a:xfrm>
          <a:off x="10623" y="2063434"/>
          <a:ext cx="11578570" cy="981616"/>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baseline="0" dirty="0"/>
            <a:t>Lab supervisors are responsible for ensuring students are aware of the chemical composition, toxicity, reactivity, hazards, exposure controls, and first aid measures when handling or working with a substance</a:t>
          </a:r>
          <a:endParaRPr lang="en-US" sz="1900" kern="1200" dirty="0"/>
        </a:p>
      </dsp:txBody>
      <dsp:txXfrm>
        <a:off x="58542" y="2111353"/>
        <a:ext cx="11482732" cy="885778"/>
      </dsp:txXfrm>
    </dsp:sp>
    <dsp:sp modelId="{E5169FF2-284D-44AD-994D-13326726799B}">
      <dsp:nvSpPr>
        <dsp:cNvPr id="0" name=""/>
        <dsp:cNvSpPr/>
      </dsp:nvSpPr>
      <dsp:spPr>
        <a:xfrm>
          <a:off x="10623" y="3094131"/>
          <a:ext cx="11578570" cy="981616"/>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36195" rIns="72390" bIns="36195" numCol="1" spcCol="1270" anchor="ctr" anchorCtr="0">
          <a:noAutofit/>
        </a:bodyPr>
        <a:lstStyle/>
        <a:p>
          <a:pPr marL="0" lvl="0" indent="0" algn="ctr" defTabSz="844550">
            <a:lnSpc>
              <a:spcPct val="90000"/>
            </a:lnSpc>
            <a:spcBef>
              <a:spcPct val="0"/>
            </a:spcBef>
            <a:spcAft>
              <a:spcPct val="35000"/>
            </a:spcAft>
            <a:buNone/>
          </a:pPr>
          <a:r>
            <a:rPr lang="en-US" sz="1900" kern="1200" baseline="0" dirty="0"/>
            <a:t>Students should consult the SDS “Accidental Release Measures” prior to handling a substance</a:t>
          </a:r>
          <a:endParaRPr lang="en-US" sz="1900" kern="1200" dirty="0"/>
        </a:p>
      </dsp:txBody>
      <dsp:txXfrm>
        <a:off x="58542" y="3142050"/>
        <a:ext cx="11482732" cy="88577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D3D9E5-93F1-4A36-BBC7-46A10F9A70A0}">
      <dsp:nvSpPr>
        <dsp:cNvPr id="0" name=""/>
        <dsp:cNvSpPr/>
      </dsp:nvSpPr>
      <dsp:spPr>
        <a:xfrm rot="5400000">
          <a:off x="4188468" y="-1153668"/>
          <a:ext cx="4460734" cy="7325651"/>
        </a:xfrm>
        <a:prstGeom prst="round2SameRect">
          <a:avLst/>
        </a:prstGeom>
        <a:solidFill>
          <a:srgbClr val="00206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711200">
            <a:lnSpc>
              <a:spcPct val="90000"/>
            </a:lnSpc>
            <a:spcBef>
              <a:spcPct val="0"/>
            </a:spcBef>
            <a:spcAft>
              <a:spcPct val="15000"/>
            </a:spcAft>
            <a:buChar char="•"/>
          </a:pPr>
          <a:r>
            <a:rPr lang="en-US" sz="1600" kern="1200" dirty="0">
              <a:solidFill>
                <a:schemeClr val="bg1"/>
              </a:solidFill>
            </a:rPr>
            <a:t>Chemical manufacturers &amp; importers must obtain or develop a safety data sheet for each hazardous chemical they produce or import </a:t>
          </a:r>
        </a:p>
        <a:p>
          <a:pPr marL="171450" lvl="1" indent="-171450" algn="l" defTabSz="711200">
            <a:lnSpc>
              <a:spcPct val="90000"/>
            </a:lnSpc>
            <a:spcBef>
              <a:spcPct val="0"/>
            </a:spcBef>
            <a:spcAft>
              <a:spcPct val="15000"/>
            </a:spcAft>
            <a:buChar char="•"/>
          </a:pPr>
          <a:endParaRPr lang="en-US" sz="1600" kern="1200" dirty="0">
            <a:solidFill>
              <a:schemeClr val="bg1"/>
            </a:solidFill>
          </a:endParaRPr>
        </a:p>
        <a:p>
          <a:pPr marL="171450" lvl="1" indent="-171450" algn="l" defTabSz="711200">
            <a:lnSpc>
              <a:spcPct val="90000"/>
            </a:lnSpc>
            <a:spcBef>
              <a:spcPct val="0"/>
            </a:spcBef>
            <a:spcAft>
              <a:spcPct val="15000"/>
            </a:spcAft>
            <a:buChar char="•"/>
          </a:pPr>
          <a:r>
            <a:rPr lang="en-US" sz="1600" kern="1200" dirty="0">
              <a:solidFill>
                <a:schemeClr val="bg1"/>
              </a:solidFill>
            </a:rPr>
            <a:t>The SDS must include information such as the properties of each chemical; the physical, health, and environmental health hazards; protective measures; and safety precautions for handling, storing, and transporting the chemical </a:t>
          </a:r>
        </a:p>
        <a:p>
          <a:pPr marL="171450" lvl="1" indent="-171450" algn="l" defTabSz="711200">
            <a:lnSpc>
              <a:spcPct val="90000"/>
            </a:lnSpc>
            <a:spcBef>
              <a:spcPct val="0"/>
            </a:spcBef>
            <a:spcAft>
              <a:spcPct val="15000"/>
            </a:spcAft>
            <a:buChar char="•"/>
          </a:pPr>
          <a:endParaRPr lang="en-US" sz="1600" kern="1200" dirty="0">
            <a:solidFill>
              <a:schemeClr val="bg1"/>
            </a:solidFill>
          </a:endParaRPr>
        </a:p>
        <a:p>
          <a:pPr marL="171450" lvl="1" indent="-171450" algn="l" defTabSz="711200">
            <a:lnSpc>
              <a:spcPct val="90000"/>
            </a:lnSpc>
            <a:spcBef>
              <a:spcPct val="0"/>
            </a:spcBef>
            <a:spcAft>
              <a:spcPct val="15000"/>
            </a:spcAft>
            <a:buChar char="•"/>
          </a:pPr>
          <a:r>
            <a:rPr lang="en-US" sz="1600" kern="1200" dirty="0">
              <a:solidFill>
                <a:schemeClr val="bg1"/>
              </a:solidFill>
            </a:rPr>
            <a:t>Sections 1 through 8 contain general information about the chemical, identification, hazards, composition, safe handling practices, first aid measures, and emergency control measures (e.g., fire fighting) </a:t>
          </a:r>
        </a:p>
        <a:p>
          <a:pPr marL="171450" lvl="1" indent="-171450" algn="l" defTabSz="711200">
            <a:lnSpc>
              <a:spcPct val="90000"/>
            </a:lnSpc>
            <a:spcBef>
              <a:spcPct val="0"/>
            </a:spcBef>
            <a:spcAft>
              <a:spcPct val="15000"/>
            </a:spcAft>
            <a:buChar char="•"/>
          </a:pPr>
          <a:endParaRPr lang="en-US" sz="1600" kern="1200" dirty="0">
            <a:solidFill>
              <a:schemeClr val="bg1"/>
            </a:solidFill>
          </a:endParaRPr>
        </a:p>
        <a:p>
          <a:pPr marL="171450" lvl="1" indent="-171450" algn="l" defTabSz="711200">
            <a:lnSpc>
              <a:spcPct val="90000"/>
            </a:lnSpc>
            <a:spcBef>
              <a:spcPct val="0"/>
            </a:spcBef>
            <a:spcAft>
              <a:spcPct val="15000"/>
            </a:spcAft>
            <a:buChar char="•"/>
          </a:pPr>
          <a:r>
            <a:rPr lang="en-US" sz="1600" kern="1200" dirty="0">
              <a:solidFill>
                <a:schemeClr val="bg1"/>
              </a:solidFill>
            </a:rPr>
            <a:t>Sections 9 through 11 and 16 contain other technical and scientific information, such as physical and chemical properties, stability and reactivity information, toxicological information, exposure control information, and other information including the date of preparation or last revision </a:t>
          </a:r>
        </a:p>
      </dsp:txBody>
      <dsp:txXfrm rot="-5400000">
        <a:off x="2756010" y="496545"/>
        <a:ext cx="7107896" cy="4025224"/>
      </dsp:txXfrm>
    </dsp:sp>
    <dsp:sp modelId="{39081F2C-3E98-4F0E-AEBE-4CC314291871}">
      <dsp:nvSpPr>
        <dsp:cNvPr id="0" name=""/>
        <dsp:cNvSpPr/>
      </dsp:nvSpPr>
      <dsp:spPr>
        <a:xfrm>
          <a:off x="177792" y="148039"/>
          <a:ext cx="2542625" cy="472223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kern="1200" dirty="0"/>
            <a:t>What are the features of a SDS?</a:t>
          </a:r>
        </a:p>
      </dsp:txBody>
      <dsp:txXfrm>
        <a:off x="301913" y="272160"/>
        <a:ext cx="2294383" cy="447399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9CC003-9007-4A1E-B741-F3DCE78F7A63}">
      <dsp:nvSpPr>
        <dsp:cNvPr id="0" name=""/>
        <dsp:cNvSpPr/>
      </dsp:nvSpPr>
      <dsp:spPr>
        <a:xfrm>
          <a:off x="17572" y="329"/>
          <a:ext cx="9979711" cy="25803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dirty="0"/>
            <a:t>Section 1: Identification of the substance or mixture and of the supplier</a:t>
          </a:r>
        </a:p>
      </dsp:txBody>
      <dsp:txXfrm>
        <a:off x="30168" y="12925"/>
        <a:ext cx="9954519" cy="232843"/>
      </dsp:txXfrm>
    </dsp:sp>
    <dsp:sp modelId="{E7649051-2FFE-4BDC-BEDE-ED73A709A038}">
      <dsp:nvSpPr>
        <dsp:cNvPr id="0" name=""/>
        <dsp:cNvSpPr/>
      </dsp:nvSpPr>
      <dsp:spPr>
        <a:xfrm>
          <a:off x="17572" y="271266"/>
          <a:ext cx="9979711" cy="25803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t>Section 2: Hazard identification</a:t>
          </a:r>
        </a:p>
      </dsp:txBody>
      <dsp:txXfrm>
        <a:off x="30168" y="283862"/>
        <a:ext cx="9954519" cy="232843"/>
      </dsp:txXfrm>
    </dsp:sp>
    <dsp:sp modelId="{4D9E0D90-A9D0-45B4-8DB0-78713CCD3E03}">
      <dsp:nvSpPr>
        <dsp:cNvPr id="0" name=""/>
        <dsp:cNvSpPr/>
      </dsp:nvSpPr>
      <dsp:spPr>
        <a:xfrm>
          <a:off x="17572" y="542203"/>
          <a:ext cx="9979711" cy="25803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dirty="0"/>
            <a:t>Section 3: Composition/information on ingredients Substance/Mixture</a:t>
          </a:r>
        </a:p>
      </dsp:txBody>
      <dsp:txXfrm>
        <a:off x="30168" y="554799"/>
        <a:ext cx="9954519" cy="232843"/>
      </dsp:txXfrm>
    </dsp:sp>
    <dsp:sp modelId="{73F1F04D-CE9B-4750-8DF9-A55E663A6613}">
      <dsp:nvSpPr>
        <dsp:cNvPr id="0" name=""/>
        <dsp:cNvSpPr/>
      </dsp:nvSpPr>
      <dsp:spPr>
        <a:xfrm>
          <a:off x="17572" y="813140"/>
          <a:ext cx="9979711" cy="25803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b="1" i="1" kern="1200"/>
            <a:t>Section 4: First aid measures</a:t>
          </a:r>
          <a:endParaRPr lang="en-US" sz="1600" b="1" kern="1200"/>
        </a:p>
      </dsp:txBody>
      <dsp:txXfrm>
        <a:off x="30168" y="825736"/>
        <a:ext cx="9954519" cy="232843"/>
      </dsp:txXfrm>
    </dsp:sp>
    <dsp:sp modelId="{83B72530-1458-4FA0-A43A-BFF33F21F3E6}">
      <dsp:nvSpPr>
        <dsp:cNvPr id="0" name=""/>
        <dsp:cNvSpPr/>
      </dsp:nvSpPr>
      <dsp:spPr>
        <a:xfrm>
          <a:off x="17572" y="1084077"/>
          <a:ext cx="9979711" cy="25803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t>Section 5: Firefighting measures</a:t>
          </a:r>
        </a:p>
      </dsp:txBody>
      <dsp:txXfrm>
        <a:off x="30168" y="1096673"/>
        <a:ext cx="9954519" cy="232843"/>
      </dsp:txXfrm>
    </dsp:sp>
    <dsp:sp modelId="{E4E4FF9E-DBBA-4505-9324-5A943012D460}">
      <dsp:nvSpPr>
        <dsp:cNvPr id="0" name=""/>
        <dsp:cNvSpPr/>
      </dsp:nvSpPr>
      <dsp:spPr>
        <a:xfrm>
          <a:off x="17572" y="1355014"/>
          <a:ext cx="9979711" cy="25803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t>Section 6: Accidental release measures</a:t>
          </a:r>
        </a:p>
      </dsp:txBody>
      <dsp:txXfrm>
        <a:off x="30168" y="1367610"/>
        <a:ext cx="9954519" cy="232843"/>
      </dsp:txXfrm>
    </dsp:sp>
    <dsp:sp modelId="{E6ACBE24-FEC0-4372-9829-B5B7E926689D}">
      <dsp:nvSpPr>
        <dsp:cNvPr id="0" name=""/>
        <dsp:cNvSpPr/>
      </dsp:nvSpPr>
      <dsp:spPr>
        <a:xfrm>
          <a:off x="17572" y="1625951"/>
          <a:ext cx="9979711" cy="25803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t>Section 7: Handling and storage</a:t>
          </a:r>
        </a:p>
      </dsp:txBody>
      <dsp:txXfrm>
        <a:off x="30168" y="1638547"/>
        <a:ext cx="9954519" cy="232843"/>
      </dsp:txXfrm>
    </dsp:sp>
    <dsp:sp modelId="{5EBF80CE-FD3A-4250-A135-740DE1F1EBE4}">
      <dsp:nvSpPr>
        <dsp:cNvPr id="0" name=""/>
        <dsp:cNvSpPr/>
      </dsp:nvSpPr>
      <dsp:spPr>
        <a:xfrm>
          <a:off x="17572" y="1896888"/>
          <a:ext cx="9979711" cy="25803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b="1" i="1" kern="1200"/>
            <a:t>Section 8: Exposure controls/personal protection</a:t>
          </a:r>
          <a:endParaRPr lang="en-US" sz="1600" b="1" kern="1200"/>
        </a:p>
      </dsp:txBody>
      <dsp:txXfrm>
        <a:off x="30168" y="1909484"/>
        <a:ext cx="9954519" cy="232843"/>
      </dsp:txXfrm>
    </dsp:sp>
    <dsp:sp modelId="{035FEFB0-BD13-4283-B448-82EFF4244BBA}">
      <dsp:nvSpPr>
        <dsp:cNvPr id="0" name=""/>
        <dsp:cNvSpPr/>
      </dsp:nvSpPr>
      <dsp:spPr>
        <a:xfrm>
          <a:off x="17572" y="2167825"/>
          <a:ext cx="9979711" cy="25803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t>Section 9: Physical and chemical properties</a:t>
          </a:r>
        </a:p>
      </dsp:txBody>
      <dsp:txXfrm>
        <a:off x="30168" y="2180421"/>
        <a:ext cx="9954519" cy="232843"/>
      </dsp:txXfrm>
    </dsp:sp>
    <dsp:sp modelId="{50018784-2DAC-4E2D-870C-255DE90302E9}">
      <dsp:nvSpPr>
        <dsp:cNvPr id="0" name=""/>
        <dsp:cNvSpPr/>
      </dsp:nvSpPr>
      <dsp:spPr>
        <a:xfrm>
          <a:off x="17572" y="2438762"/>
          <a:ext cx="9979711" cy="25803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t>Section 10: Stability and reactivity</a:t>
          </a:r>
        </a:p>
      </dsp:txBody>
      <dsp:txXfrm>
        <a:off x="30168" y="2451358"/>
        <a:ext cx="9954519" cy="232843"/>
      </dsp:txXfrm>
    </dsp:sp>
    <dsp:sp modelId="{61654662-8DBA-46F7-837D-DD9ACDE0B3F6}">
      <dsp:nvSpPr>
        <dsp:cNvPr id="0" name=""/>
        <dsp:cNvSpPr/>
      </dsp:nvSpPr>
      <dsp:spPr>
        <a:xfrm>
          <a:off x="17572" y="2709699"/>
          <a:ext cx="9979711" cy="25803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t>Section 11: Toxicological</a:t>
          </a:r>
        </a:p>
      </dsp:txBody>
      <dsp:txXfrm>
        <a:off x="30168" y="2722295"/>
        <a:ext cx="9954519" cy="232843"/>
      </dsp:txXfrm>
    </dsp:sp>
    <dsp:sp modelId="{C9A7380A-BBB1-4C54-9829-F442B929EF0A}">
      <dsp:nvSpPr>
        <dsp:cNvPr id="0" name=""/>
        <dsp:cNvSpPr/>
      </dsp:nvSpPr>
      <dsp:spPr>
        <a:xfrm>
          <a:off x="17572" y="2980636"/>
          <a:ext cx="9979711" cy="25803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t>Section 12: Ecological information</a:t>
          </a:r>
        </a:p>
      </dsp:txBody>
      <dsp:txXfrm>
        <a:off x="30168" y="2993232"/>
        <a:ext cx="9954519" cy="232843"/>
      </dsp:txXfrm>
    </dsp:sp>
    <dsp:sp modelId="{FFED5998-85BF-4D8C-B89F-B2574F301883}">
      <dsp:nvSpPr>
        <dsp:cNvPr id="0" name=""/>
        <dsp:cNvSpPr/>
      </dsp:nvSpPr>
      <dsp:spPr>
        <a:xfrm>
          <a:off x="17572" y="3251573"/>
          <a:ext cx="9979711" cy="25803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t>Section 13: Disposal considerations</a:t>
          </a:r>
        </a:p>
      </dsp:txBody>
      <dsp:txXfrm>
        <a:off x="30168" y="3264169"/>
        <a:ext cx="9954519" cy="232843"/>
      </dsp:txXfrm>
    </dsp:sp>
    <dsp:sp modelId="{3C14C924-408C-4896-BDA9-7B873D1CA3AD}">
      <dsp:nvSpPr>
        <dsp:cNvPr id="0" name=""/>
        <dsp:cNvSpPr/>
      </dsp:nvSpPr>
      <dsp:spPr>
        <a:xfrm>
          <a:off x="17572" y="3522510"/>
          <a:ext cx="9979711" cy="25803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t>Section 14: Transportation information</a:t>
          </a:r>
        </a:p>
      </dsp:txBody>
      <dsp:txXfrm>
        <a:off x="30168" y="3535106"/>
        <a:ext cx="9954519" cy="232843"/>
      </dsp:txXfrm>
    </dsp:sp>
    <dsp:sp modelId="{FC09D16B-0FFF-4EBF-9979-2D04D8EFC94A}">
      <dsp:nvSpPr>
        <dsp:cNvPr id="0" name=""/>
        <dsp:cNvSpPr/>
      </dsp:nvSpPr>
      <dsp:spPr>
        <a:xfrm>
          <a:off x="17572" y="3793447"/>
          <a:ext cx="9979711" cy="25803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t>Section 15: Regulatory information</a:t>
          </a:r>
        </a:p>
      </dsp:txBody>
      <dsp:txXfrm>
        <a:off x="30168" y="3806043"/>
        <a:ext cx="9954519" cy="232843"/>
      </dsp:txXfrm>
    </dsp:sp>
    <dsp:sp modelId="{1FD2BE35-C716-490D-8F90-CA598ED3EAC4}">
      <dsp:nvSpPr>
        <dsp:cNvPr id="0" name=""/>
        <dsp:cNvSpPr/>
      </dsp:nvSpPr>
      <dsp:spPr>
        <a:xfrm>
          <a:off x="17572" y="4064384"/>
          <a:ext cx="9979711" cy="25803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marL="0" lvl="0" indent="0" algn="ctr" defTabSz="711200">
            <a:lnSpc>
              <a:spcPct val="90000"/>
            </a:lnSpc>
            <a:spcBef>
              <a:spcPct val="0"/>
            </a:spcBef>
            <a:spcAft>
              <a:spcPct val="35000"/>
            </a:spcAft>
            <a:buNone/>
          </a:pPr>
          <a:r>
            <a:rPr lang="en-US" sz="1600" kern="1200"/>
            <a:t>Section 16: Other info including information on preparation &amp; revision of SDS</a:t>
          </a:r>
        </a:p>
      </dsp:txBody>
      <dsp:txXfrm>
        <a:off x="30168" y="4076980"/>
        <a:ext cx="9954519" cy="232843"/>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4E221D-A86F-49E1-98C2-8D887FA4B8CB}">
      <dsp:nvSpPr>
        <dsp:cNvPr id="0" name=""/>
        <dsp:cNvSpPr/>
      </dsp:nvSpPr>
      <dsp:spPr>
        <a:xfrm rot="10800000">
          <a:off x="1673573" y="806"/>
          <a:ext cx="5320665" cy="1333623"/>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88091" tIns="80010" rIns="149352" bIns="80010" numCol="1" spcCol="1270" anchor="ctr" anchorCtr="0">
          <a:noAutofit/>
        </a:bodyPr>
        <a:lstStyle/>
        <a:p>
          <a:pPr marL="0" lvl="0" indent="0" algn="ctr" defTabSz="933450">
            <a:lnSpc>
              <a:spcPct val="90000"/>
            </a:lnSpc>
            <a:spcBef>
              <a:spcPct val="0"/>
            </a:spcBef>
            <a:spcAft>
              <a:spcPct val="35000"/>
            </a:spcAft>
            <a:buNone/>
          </a:pPr>
          <a:r>
            <a:rPr lang="en-US" sz="2100" kern="1200" baseline="0" dirty="0"/>
            <a:t>PPE is mandatory in all areas where there is potential for exposure to hazards or injury</a:t>
          </a:r>
          <a:endParaRPr lang="en-US" sz="2100" kern="1200" dirty="0"/>
        </a:p>
      </dsp:txBody>
      <dsp:txXfrm rot="10800000">
        <a:off x="2006979" y="806"/>
        <a:ext cx="4987259" cy="1333623"/>
      </dsp:txXfrm>
    </dsp:sp>
    <dsp:sp modelId="{79E51F7B-F8C4-45E0-A5D3-3B8A8FC20617}">
      <dsp:nvSpPr>
        <dsp:cNvPr id="0" name=""/>
        <dsp:cNvSpPr/>
      </dsp:nvSpPr>
      <dsp:spPr>
        <a:xfrm>
          <a:off x="1006761" y="806"/>
          <a:ext cx="1333623" cy="1333623"/>
        </a:xfrm>
        <a:prstGeom prst="ellipse">
          <a:avLst/>
        </a:prstGeom>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39000" r="-3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3903CDB-0D71-4676-9280-E5AB1C07E41B}">
      <dsp:nvSpPr>
        <dsp:cNvPr id="0" name=""/>
        <dsp:cNvSpPr/>
      </dsp:nvSpPr>
      <dsp:spPr>
        <a:xfrm rot="10800000">
          <a:off x="1673573" y="1713569"/>
          <a:ext cx="5320665" cy="1333623"/>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88091" tIns="80010" rIns="149352" bIns="80010" numCol="1" spcCol="1270" anchor="ctr" anchorCtr="0">
          <a:noAutofit/>
        </a:bodyPr>
        <a:lstStyle/>
        <a:p>
          <a:pPr marL="0" lvl="0" indent="0" algn="ctr" defTabSz="933450">
            <a:lnSpc>
              <a:spcPct val="90000"/>
            </a:lnSpc>
            <a:spcBef>
              <a:spcPct val="0"/>
            </a:spcBef>
            <a:spcAft>
              <a:spcPct val="35000"/>
            </a:spcAft>
            <a:buNone/>
          </a:pPr>
          <a:r>
            <a:rPr lang="en-US" sz="2100" kern="1200" baseline="0" dirty="0"/>
            <a:t>ALWAYS check with your laboratory supervisor for instructions regarding specific PPE requirements as they can vary</a:t>
          </a:r>
          <a:endParaRPr lang="en-US" sz="2100" kern="1200" dirty="0"/>
        </a:p>
      </dsp:txBody>
      <dsp:txXfrm rot="10800000">
        <a:off x="2006979" y="1713569"/>
        <a:ext cx="4987259" cy="1333623"/>
      </dsp:txXfrm>
    </dsp:sp>
    <dsp:sp modelId="{9054A444-BFB2-46C0-8429-5869D7B9E97F}">
      <dsp:nvSpPr>
        <dsp:cNvPr id="0" name=""/>
        <dsp:cNvSpPr/>
      </dsp:nvSpPr>
      <dsp:spPr>
        <a:xfrm>
          <a:off x="1006761" y="1713569"/>
          <a:ext cx="1333623" cy="1333623"/>
        </a:xfrm>
        <a:prstGeom prst="ellipse">
          <a:avLst/>
        </a:prstGeom>
        <a:blipFill>
          <a:blip xmlns:r="http://schemas.openxmlformats.org/officeDocument/2006/relationships"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F0F839-EBE6-46D6-9E04-4011A0E7C951}">
      <dsp:nvSpPr>
        <dsp:cNvPr id="0" name=""/>
        <dsp:cNvSpPr/>
      </dsp:nvSpPr>
      <dsp:spPr>
        <a:xfrm rot="10800000">
          <a:off x="1850764" y="1168"/>
          <a:ext cx="6254495" cy="1101535"/>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5747"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baseline="0" dirty="0"/>
            <a:t>Safety glasses provide impact protection from projectiles</a:t>
          </a:r>
          <a:endParaRPr lang="en-US" sz="2400" kern="1200" dirty="0"/>
        </a:p>
      </dsp:txBody>
      <dsp:txXfrm rot="10800000">
        <a:off x="2126148" y="1168"/>
        <a:ext cx="5979111" cy="1101535"/>
      </dsp:txXfrm>
    </dsp:sp>
    <dsp:sp modelId="{5CFE2506-1CE0-48A9-943C-0D60BA78FDBB}">
      <dsp:nvSpPr>
        <dsp:cNvPr id="0" name=""/>
        <dsp:cNvSpPr/>
      </dsp:nvSpPr>
      <dsp:spPr>
        <a:xfrm>
          <a:off x="1299996" y="1168"/>
          <a:ext cx="1101535" cy="1101535"/>
        </a:xfrm>
        <a:prstGeom prst="ellipse">
          <a:avLst/>
        </a:prstGeom>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17000" r="-1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E059239-71B0-4E9E-849A-CA2ECAE5C966}">
      <dsp:nvSpPr>
        <dsp:cNvPr id="0" name=""/>
        <dsp:cNvSpPr/>
      </dsp:nvSpPr>
      <dsp:spPr>
        <a:xfrm rot="10800000">
          <a:off x="1850764" y="1431520"/>
          <a:ext cx="6254495" cy="1101535"/>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5747"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baseline="0" dirty="0"/>
            <a:t>Side shields provide additional protection from flying objects and chemical splashes</a:t>
          </a:r>
          <a:endParaRPr lang="en-US" sz="2400" kern="1200" dirty="0"/>
        </a:p>
      </dsp:txBody>
      <dsp:txXfrm rot="10800000">
        <a:off x="2126148" y="1431520"/>
        <a:ext cx="5979111" cy="1101535"/>
      </dsp:txXfrm>
    </dsp:sp>
    <dsp:sp modelId="{344ABF43-95BA-45DE-A023-A66E71BE68CA}">
      <dsp:nvSpPr>
        <dsp:cNvPr id="0" name=""/>
        <dsp:cNvSpPr/>
      </dsp:nvSpPr>
      <dsp:spPr>
        <a:xfrm>
          <a:off x="1299996" y="1431520"/>
          <a:ext cx="1101535" cy="1101535"/>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39000" r="-3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BA3DE30-8157-467F-9D24-88356D46FE30}">
      <dsp:nvSpPr>
        <dsp:cNvPr id="0" name=""/>
        <dsp:cNvSpPr/>
      </dsp:nvSpPr>
      <dsp:spPr>
        <a:xfrm rot="10800000">
          <a:off x="1850764" y="2861872"/>
          <a:ext cx="6254495" cy="1101535"/>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85747" tIns="91440" rIns="170688" bIns="91440" numCol="1" spcCol="1270" anchor="ctr" anchorCtr="0">
          <a:noAutofit/>
        </a:bodyPr>
        <a:lstStyle/>
        <a:p>
          <a:pPr marL="0" lvl="0" indent="0" algn="ctr" defTabSz="1066800">
            <a:lnSpc>
              <a:spcPct val="90000"/>
            </a:lnSpc>
            <a:spcBef>
              <a:spcPct val="0"/>
            </a:spcBef>
            <a:spcAft>
              <a:spcPct val="35000"/>
            </a:spcAft>
            <a:buNone/>
          </a:pPr>
          <a:r>
            <a:rPr lang="en-US" sz="2400" kern="1200" baseline="0" dirty="0"/>
            <a:t>Recommend not wearing contact lenses in the laboratory</a:t>
          </a:r>
          <a:endParaRPr lang="en-US" sz="2400" kern="1200" dirty="0"/>
        </a:p>
      </dsp:txBody>
      <dsp:txXfrm rot="10800000">
        <a:off x="2126148" y="2861872"/>
        <a:ext cx="5979111" cy="1101535"/>
      </dsp:txXfrm>
    </dsp:sp>
    <dsp:sp modelId="{8AFFEFA3-A3CF-4FE8-B68C-DD39ACAA47BC}">
      <dsp:nvSpPr>
        <dsp:cNvPr id="0" name=""/>
        <dsp:cNvSpPr/>
      </dsp:nvSpPr>
      <dsp:spPr>
        <a:xfrm>
          <a:off x="1299996" y="2861872"/>
          <a:ext cx="1101535" cy="1101535"/>
        </a:xfrm>
        <a:prstGeom prst="ellipse">
          <a:avLst/>
        </a:prstGeom>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l="-17000" r="-1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02D151-19DA-4C3E-8967-F6007143C661}">
      <dsp:nvSpPr>
        <dsp:cNvPr id="0" name=""/>
        <dsp:cNvSpPr/>
      </dsp:nvSpPr>
      <dsp:spPr>
        <a:xfrm>
          <a:off x="13458" y="0"/>
          <a:ext cx="5815082" cy="4419600"/>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73A12BEC-C778-4906-A70D-0811D5C7A247}">
      <dsp:nvSpPr>
        <dsp:cNvPr id="0" name=""/>
        <dsp:cNvSpPr/>
      </dsp:nvSpPr>
      <dsp:spPr>
        <a:xfrm>
          <a:off x="2852" y="1325880"/>
          <a:ext cx="1882675" cy="17678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baseline="0" dirty="0"/>
            <a:t>Goggles provide the best protection for splashes of corrosive liquids or flying particles</a:t>
          </a:r>
          <a:endParaRPr lang="en-US" sz="1700" kern="1200" dirty="0"/>
        </a:p>
      </dsp:txBody>
      <dsp:txXfrm>
        <a:off x="89151" y="1412179"/>
        <a:ext cx="1710077" cy="1595242"/>
      </dsp:txXfrm>
    </dsp:sp>
    <dsp:sp modelId="{A52BE799-B4D2-4C46-B840-1D47EB23D067}">
      <dsp:nvSpPr>
        <dsp:cNvPr id="0" name=""/>
        <dsp:cNvSpPr/>
      </dsp:nvSpPr>
      <dsp:spPr>
        <a:xfrm>
          <a:off x="1979662" y="1325880"/>
          <a:ext cx="1882675" cy="17678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baseline="0"/>
            <a:t>Use during activities such as washing glassware in an acid solution or grinding materials</a:t>
          </a:r>
          <a:endParaRPr lang="en-US" sz="1700" kern="1200"/>
        </a:p>
      </dsp:txBody>
      <dsp:txXfrm>
        <a:off x="2065961" y="1412179"/>
        <a:ext cx="1710077" cy="1595242"/>
      </dsp:txXfrm>
    </dsp:sp>
    <dsp:sp modelId="{F28E7492-BB69-4155-BF7E-39FD1291BB75}">
      <dsp:nvSpPr>
        <dsp:cNvPr id="0" name=""/>
        <dsp:cNvSpPr/>
      </dsp:nvSpPr>
      <dsp:spPr>
        <a:xfrm>
          <a:off x="3956471" y="1325880"/>
          <a:ext cx="1882675" cy="17678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baseline="0"/>
            <a:t>Can be worn over prescription glasses</a:t>
          </a:r>
          <a:endParaRPr lang="en-US" sz="1700" kern="1200"/>
        </a:p>
      </dsp:txBody>
      <dsp:txXfrm>
        <a:off x="4042770" y="1412179"/>
        <a:ext cx="1710077" cy="1595242"/>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DFEDE9-D4DA-42F1-8BE1-2E31DDAF4235}">
      <dsp:nvSpPr>
        <dsp:cNvPr id="0" name=""/>
        <dsp:cNvSpPr/>
      </dsp:nvSpPr>
      <dsp:spPr>
        <a:xfrm>
          <a:off x="2167" y="0"/>
          <a:ext cx="5786865" cy="4191000"/>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7110132B-96D0-4909-9BBB-A0B5DC400129}">
      <dsp:nvSpPr>
        <dsp:cNvPr id="0" name=""/>
        <dsp:cNvSpPr/>
      </dsp:nvSpPr>
      <dsp:spPr>
        <a:xfrm>
          <a:off x="196244" y="1257299"/>
          <a:ext cx="1737360" cy="16764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baseline="0"/>
            <a:t>Wear a face shield when conducting  reactions that have a potential for explosion or mixing strong caustics or acids</a:t>
          </a:r>
          <a:endParaRPr lang="en-US" sz="1400" kern="1200"/>
        </a:p>
      </dsp:txBody>
      <dsp:txXfrm>
        <a:off x="278079" y="1339134"/>
        <a:ext cx="1573690" cy="1512730"/>
      </dsp:txXfrm>
    </dsp:sp>
    <dsp:sp modelId="{56B13FBE-F3C0-4887-97E8-B6565B0E0E26}">
      <dsp:nvSpPr>
        <dsp:cNvPr id="0" name=""/>
        <dsp:cNvSpPr/>
      </dsp:nvSpPr>
      <dsp:spPr>
        <a:xfrm>
          <a:off x="2026920" y="1257299"/>
          <a:ext cx="1737360" cy="16764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baseline="0"/>
            <a:t>Face shields provide frontal impact and splash protection for the face</a:t>
          </a:r>
          <a:endParaRPr lang="en-US" sz="1400" kern="1200"/>
        </a:p>
      </dsp:txBody>
      <dsp:txXfrm>
        <a:off x="2108755" y="1339134"/>
        <a:ext cx="1573690" cy="1512730"/>
      </dsp:txXfrm>
    </dsp:sp>
    <dsp:sp modelId="{D1EAC45D-43FA-42C6-8F6D-DC8A3224CC88}">
      <dsp:nvSpPr>
        <dsp:cNvPr id="0" name=""/>
        <dsp:cNvSpPr/>
      </dsp:nvSpPr>
      <dsp:spPr>
        <a:xfrm>
          <a:off x="3857595" y="1257299"/>
          <a:ext cx="1737360" cy="16764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baseline="0" dirty="0"/>
            <a:t>Always wear goggles with a face shield to protect the eyes from exposure</a:t>
          </a:r>
          <a:endParaRPr lang="en-US" sz="1400" kern="1200" dirty="0"/>
        </a:p>
      </dsp:txBody>
      <dsp:txXfrm>
        <a:off x="3939430" y="1339134"/>
        <a:ext cx="1573690" cy="151273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E0710A-C9D5-42E4-BAFF-9641C58A151C}">
      <dsp:nvSpPr>
        <dsp:cNvPr id="0" name=""/>
        <dsp:cNvSpPr/>
      </dsp:nvSpPr>
      <dsp:spPr>
        <a:xfrm>
          <a:off x="0" y="1325880"/>
          <a:ext cx="9640387" cy="1767840"/>
        </a:xfrm>
        <a:prstGeom prst="notchedRightArrow">
          <a:avLst/>
        </a:prstGeom>
        <a:solidFill>
          <a:srgbClr val="002060"/>
        </a:solidFill>
        <a:ln>
          <a:noFill/>
        </a:ln>
        <a:effectLst/>
      </dsp:spPr>
      <dsp:style>
        <a:lnRef idx="0">
          <a:scrgbClr r="0" g="0" b="0"/>
        </a:lnRef>
        <a:fillRef idx="1">
          <a:scrgbClr r="0" g="0" b="0"/>
        </a:fillRef>
        <a:effectRef idx="0">
          <a:scrgbClr r="0" g="0" b="0"/>
        </a:effectRef>
        <a:fontRef idx="minor"/>
      </dsp:style>
    </dsp:sp>
    <dsp:sp modelId="{FE974BB4-3181-4927-BC1C-9727842846FA}">
      <dsp:nvSpPr>
        <dsp:cNvPr id="0" name=""/>
        <dsp:cNvSpPr/>
      </dsp:nvSpPr>
      <dsp:spPr>
        <a:xfrm>
          <a:off x="285" y="0"/>
          <a:ext cx="1563267" cy="1767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b" anchorCtr="0">
          <a:noAutofit/>
        </a:bodyPr>
        <a:lstStyle/>
        <a:p>
          <a:pPr marL="0" lvl="0" indent="0" algn="ctr" defTabSz="622300">
            <a:lnSpc>
              <a:spcPct val="90000"/>
            </a:lnSpc>
            <a:spcBef>
              <a:spcPct val="0"/>
            </a:spcBef>
            <a:spcAft>
              <a:spcPct val="35000"/>
            </a:spcAft>
            <a:buNone/>
          </a:pPr>
          <a:r>
            <a:rPr lang="en-US" sz="1400" kern="1200" dirty="0"/>
            <a:t>Wear gloves when handling hazardous materials or chemicals</a:t>
          </a:r>
        </a:p>
      </dsp:txBody>
      <dsp:txXfrm>
        <a:off x="285" y="0"/>
        <a:ext cx="1563267" cy="1767840"/>
      </dsp:txXfrm>
    </dsp:sp>
    <dsp:sp modelId="{0E92963A-9A5C-4F25-9024-F5A08E20DAEE}">
      <dsp:nvSpPr>
        <dsp:cNvPr id="0" name=""/>
        <dsp:cNvSpPr/>
      </dsp:nvSpPr>
      <dsp:spPr>
        <a:xfrm>
          <a:off x="560939" y="1988820"/>
          <a:ext cx="441960" cy="441960"/>
        </a:xfrm>
        <a:prstGeom prst="ellips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F872FE-E761-493B-84CA-706B1EE7953D}">
      <dsp:nvSpPr>
        <dsp:cNvPr id="0" name=""/>
        <dsp:cNvSpPr/>
      </dsp:nvSpPr>
      <dsp:spPr>
        <a:xfrm>
          <a:off x="1641716" y="2651760"/>
          <a:ext cx="1563267" cy="1767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t" anchorCtr="0">
          <a:noAutofit/>
        </a:bodyPr>
        <a:lstStyle/>
        <a:p>
          <a:pPr marL="0" lvl="0" indent="0" algn="ctr" defTabSz="622300">
            <a:lnSpc>
              <a:spcPct val="90000"/>
            </a:lnSpc>
            <a:spcBef>
              <a:spcPct val="0"/>
            </a:spcBef>
            <a:spcAft>
              <a:spcPct val="35000"/>
            </a:spcAft>
            <a:buNone/>
          </a:pPr>
          <a:r>
            <a:rPr lang="en-US" sz="1400" kern="1200" dirty="0"/>
            <a:t>Gloves help prevent chafing, burns, cuts, dermatitis, and chemical sensitization</a:t>
          </a:r>
        </a:p>
      </dsp:txBody>
      <dsp:txXfrm>
        <a:off x="1641716" y="2651760"/>
        <a:ext cx="1563267" cy="1767840"/>
      </dsp:txXfrm>
    </dsp:sp>
    <dsp:sp modelId="{9723E886-454B-4629-BC49-7FBAAB6CE85D}">
      <dsp:nvSpPr>
        <dsp:cNvPr id="0" name=""/>
        <dsp:cNvSpPr/>
      </dsp:nvSpPr>
      <dsp:spPr>
        <a:xfrm>
          <a:off x="2202370" y="1988819"/>
          <a:ext cx="441960" cy="441960"/>
        </a:xfrm>
        <a:prstGeom prst="ellips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3DE621-252E-4F9F-85EC-16270EC0D575}">
      <dsp:nvSpPr>
        <dsp:cNvPr id="0" name=""/>
        <dsp:cNvSpPr/>
      </dsp:nvSpPr>
      <dsp:spPr>
        <a:xfrm>
          <a:off x="3283148" y="0"/>
          <a:ext cx="1563267" cy="1767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b" anchorCtr="0">
          <a:noAutofit/>
        </a:bodyPr>
        <a:lstStyle/>
        <a:p>
          <a:pPr marL="0" lvl="0" indent="0" algn="ctr" defTabSz="622300">
            <a:lnSpc>
              <a:spcPct val="90000"/>
            </a:lnSpc>
            <a:spcBef>
              <a:spcPct val="0"/>
            </a:spcBef>
            <a:spcAft>
              <a:spcPct val="35000"/>
            </a:spcAft>
            <a:buNone/>
          </a:pPr>
          <a:r>
            <a:rPr lang="en-US" sz="1400" kern="1200" dirty="0"/>
            <a:t>Select appropriate gloves based on compatibility with materials and breakthrough characteristics</a:t>
          </a:r>
        </a:p>
      </dsp:txBody>
      <dsp:txXfrm>
        <a:off x="3283148" y="0"/>
        <a:ext cx="1563267" cy="1767840"/>
      </dsp:txXfrm>
    </dsp:sp>
    <dsp:sp modelId="{5327A88C-0B28-41B4-9A41-16D5F07356A4}">
      <dsp:nvSpPr>
        <dsp:cNvPr id="0" name=""/>
        <dsp:cNvSpPr/>
      </dsp:nvSpPr>
      <dsp:spPr>
        <a:xfrm>
          <a:off x="3843802" y="1988820"/>
          <a:ext cx="441960" cy="441960"/>
        </a:xfrm>
        <a:prstGeom prst="ellips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74C7551-3B0E-424E-BA8D-B66664C2ABD6}">
      <dsp:nvSpPr>
        <dsp:cNvPr id="0" name=""/>
        <dsp:cNvSpPr/>
      </dsp:nvSpPr>
      <dsp:spPr>
        <a:xfrm>
          <a:off x="4924579" y="2651760"/>
          <a:ext cx="1563267" cy="1767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t" anchorCtr="0">
          <a:noAutofit/>
        </a:bodyPr>
        <a:lstStyle/>
        <a:p>
          <a:pPr marL="0" lvl="0" indent="0" algn="ctr" defTabSz="622300">
            <a:lnSpc>
              <a:spcPct val="90000"/>
            </a:lnSpc>
            <a:spcBef>
              <a:spcPct val="0"/>
            </a:spcBef>
            <a:spcAft>
              <a:spcPct val="35000"/>
            </a:spcAft>
            <a:buNone/>
          </a:pPr>
          <a:r>
            <a:rPr lang="en-US" sz="1400" kern="1200" dirty="0"/>
            <a:t>Latex allergies can develop</a:t>
          </a:r>
        </a:p>
      </dsp:txBody>
      <dsp:txXfrm>
        <a:off x="4924579" y="2651760"/>
        <a:ext cx="1563267" cy="1767840"/>
      </dsp:txXfrm>
    </dsp:sp>
    <dsp:sp modelId="{3862DF01-B9A6-4B16-B977-372E3E9C3A56}">
      <dsp:nvSpPr>
        <dsp:cNvPr id="0" name=""/>
        <dsp:cNvSpPr/>
      </dsp:nvSpPr>
      <dsp:spPr>
        <a:xfrm>
          <a:off x="5485233" y="1988819"/>
          <a:ext cx="441960" cy="441960"/>
        </a:xfrm>
        <a:prstGeom prst="ellips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FE8FBE-E39D-44EC-90F3-F5B950D4643E}">
      <dsp:nvSpPr>
        <dsp:cNvPr id="0" name=""/>
        <dsp:cNvSpPr/>
      </dsp:nvSpPr>
      <dsp:spPr>
        <a:xfrm>
          <a:off x="6566010" y="0"/>
          <a:ext cx="2110052" cy="1767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456" tIns="92456" rIns="92456" bIns="92456" numCol="1" spcCol="1270" anchor="b" anchorCtr="1">
          <a:noAutofit/>
        </a:bodyPr>
        <a:lstStyle/>
        <a:p>
          <a:pPr marL="0" lvl="0" indent="0" algn="l" defTabSz="577850">
            <a:lnSpc>
              <a:spcPct val="90000"/>
            </a:lnSpc>
            <a:spcBef>
              <a:spcPct val="0"/>
            </a:spcBef>
            <a:spcAft>
              <a:spcPct val="35000"/>
            </a:spcAft>
            <a:buNone/>
          </a:pPr>
          <a:r>
            <a:rPr lang="en-US" sz="1300" b="0" kern="1200" dirty="0"/>
            <a:t>ALWAYS!</a:t>
          </a:r>
        </a:p>
        <a:p>
          <a:pPr marL="114300" lvl="1" indent="-114300" algn="l" defTabSz="577850">
            <a:lnSpc>
              <a:spcPct val="90000"/>
            </a:lnSpc>
            <a:spcBef>
              <a:spcPct val="0"/>
            </a:spcBef>
            <a:spcAft>
              <a:spcPct val="15000"/>
            </a:spcAft>
            <a:buChar char="•"/>
          </a:pPr>
          <a:r>
            <a:rPr lang="en-US" sz="1300" kern="1200" dirty="0"/>
            <a:t>Inspect for holes or damage prior to use</a:t>
          </a:r>
        </a:p>
        <a:p>
          <a:pPr marL="114300" lvl="1" indent="-114300" algn="l" defTabSz="577850">
            <a:lnSpc>
              <a:spcPct val="90000"/>
            </a:lnSpc>
            <a:spcBef>
              <a:spcPct val="0"/>
            </a:spcBef>
            <a:spcAft>
              <a:spcPct val="15000"/>
            </a:spcAft>
            <a:buChar char="•"/>
          </a:pPr>
          <a:r>
            <a:rPr lang="en-US" sz="1300" kern="1200" dirty="0"/>
            <a:t>Wash prior to removing</a:t>
          </a:r>
        </a:p>
        <a:p>
          <a:pPr marL="114300" lvl="1" indent="-114300" algn="l" defTabSz="577850">
            <a:lnSpc>
              <a:spcPct val="90000"/>
            </a:lnSpc>
            <a:spcBef>
              <a:spcPct val="0"/>
            </a:spcBef>
            <a:spcAft>
              <a:spcPct val="15000"/>
            </a:spcAft>
            <a:buChar char="•"/>
          </a:pPr>
          <a:r>
            <a:rPr lang="en-US" sz="1300" kern="1200" dirty="0"/>
            <a:t>Remove before leaving work area</a:t>
          </a:r>
        </a:p>
      </dsp:txBody>
      <dsp:txXfrm>
        <a:off x="6566010" y="0"/>
        <a:ext cx="2110052" cy="1767840"/>
      </dsp:txXfrm>
    </dsp:sp>
    <dsp:sp modelId="{D8C29C3E-51AF-4E08-8243-1452AECE3281}">
      <dsp:nvSpPr>
        <dsp:cNvPr id="0" name=""/>
        <dsp:cNvSpPr/>
      </dsp:nvSpPr>
      <dsp:spPr>
        <a:xfrm>
          <a:off x="7400056" y="1988820"/>
          <a:ext cx="441960" cy="441960"/>
        </a:xfrm>
        <a:prstGeom prst="ellips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9EF97E-5610-4072-A259-7D33C59669B9}">
      <dsp:nvSpPr>
        <dsp:cNvPr id="0" name=""/>
        <dsp:cNvSpPr/>
      </dsp:nvSpPr>
      <dsp:spPr>
        <a:xfrm>
          <a:off x="3057" y="1968"/>
          <a:ext cx="6261334" cy="947026"/>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dirty="0"/>
            <a:t>Earplugs, muffs, and canal caps are used to reduce exposure to noise</a:t>
          </a:r>
        </a:p>
      </dsp:txBody>
      <dsp:txXfrm>
        <a:off x="49287" y="48198"/>
        <a:ext cx="6168874" cy="854566"/>
      </dsp:txXfrm>
    </dsp:sp>
    <dsp:sp modelId="{A4E5295F-377A-4A8A-A22E-4A84B8DD2660}">
      <dsp:nvSpPr>
        <dsp:cNvPr id="0" name=""/>
        <dsp:cNvSpPr/>
      </dsp:nvSpPr>
      <dsp:spPr>
        <a:xfrm>
          <a:off x="3057" y="996346"/>
          <a:ext cx="6261334" cy="947026"/>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a:t>Eyeglass earpieces reduce the effectiveness of muffs</a:t>
          </a:r>
        </a:p>
      </dsp:txBody>
      <dsp:txXfrm>
        <a:off x="49287" y="1042576"/>
        <a:ext cx="6168874" cy="854566"/>
      </dsp:txXfrm>
    </dsp:sp>
    <dsp:sp modelId="{C0032B40-0475-486C-ACBA-7ABA7FE5B808}">
      <dsp:nvSpPr>
        <dsp:cNvPr id="0" name=""/>
        <dsp:cNvSpPr/>
      </dsp:nvSpPr>
      <dsp:spPr>
        <a:xfrm>
          <a:off x="3057" y="1990724"/>
          <a:ext cx="6261334" cy="947026"/>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a:t>Do not use headphones or ear buds as a substitute for hearing protection as this may accelerate hearing loss</a:t>
          </a:r>
        </a:p>
      </dsp:txBody>
      <dsp:txXfrm>
        <a:off x="49287" y="2036954"/>
        <a:ext cx="6168874" cy="854566"/>
      </dsp:txXfrm>
    </dsp:sp>
    <dsp:sp modelId="{5F0B3333-C8CA-4F36-9CEE-152DFB44A5C0}">
      <dsp:nvSpPr>
        <dsp:cNvPr id="0" name=""/>
        <dsp:cNvSpPr/>
      </dsp:nvSpPr>
      <dsp:spPr>
        <a:xfrm>
          <a:off x="3057" y="2985101"/>
          <a:ext cx="6261334" cy="947026"/>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dirty="0"/>
            <a:t>Use double hearing protection (earplugs and muffs) when encountering extremely high decibels or prolonged exposure to noise</a:t>
          </a:r>
        </a:p>
      </dsp:txBody>
      <dsp:txXfrm>
        <a:off x="49287" y="3031331"/>
        <a:ext cx="6168874" cy="854566"/>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B4496E-5B37-4D8C-BC47-B250090A7D82}">
      <dsp:nvSpPr>
        <dsp:cNvPr id="0" name=""/>
        <dsp:cNvSpPr/>
      </dsp:nvSpPr>
      <dsp:spPr>
        <a:xfrm rot="10800000">
          <a:off x="1072133" y="1350"/>
          <a:ext cx="2837688" cy="1429512"/>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0375" tIns="57150" rIns="106680" bIns="57150" numCol="1" spcCol="1270" anchor="ctr" anchorCtr="0">
          <a:noAutofit/>
        </a:bodyPr>
        <a:lstStyle/>
        <a:p>
          <a:pPr marL="0" lvl="0" indent="0" algn="ctr" defTabSz="666750">
            <a:lnSpc>
              <a:spcPct val="90000"/>
            </a:lnSpc>
            <a:spcBef>
              <a:spcPct val="0"/>
            </a:spcBef>
            <a:spcAft>
              <a:spcPct val="35000"/>
            </a:spcAft>
            <a:buNone/>
          </a:pPr>
          <a:r>
            <a:rPr lang="en-US" sz="1500" kern="1200" dirty="0"/>
            <a:t>Respirators provide inhalation protection filtering out hazardous or contaminated particulates or gases</a:t>
          </a:r>
        </a:p>
      </dsp:txBody>
      <dsp:txXfrm rot="10800000">
        <a:off x="1429511" y="1350"/>
        <a:ext cx="2480310" cy="1429512"/>
      </dsp:txXfrm>
    </dsp:sp>
    <dsp:sp modelId="{53CC843B-D6FE-48AD-884C-AE1A5C56F630}">
      <dsp:nvSpPr>
        <dsp:cNvPr id="0" name=""/>
        <dsp:cNvSpPr/>
      </dsp:nvSpPr>
      <dsp:spPr>
        <a:xfrm>
          <a:off x="357377" y="1350"/>
          <a:ext cx="1429512" cy="1429512"/>
        </a:xfrm>
        <a:prstGeom prst="ellipse">
          <a:avLst/>
        </a:prstGeom>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t="-5000" b="-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F5330F-99B3-4A58-B11A-8926A8A2BA87}">
      <dsp:nvSpPr>
        <dsp:cNvPr id="0" name=""/>
        <dsp:cNvSpPr/>
      </dsp:nvSpPr>
      <dsp:spPr>
        <a:xfrm rot="10800000">
          <a:off x="1052988" y="60007"/>
          <a:ext cx="2787015" cy="1403985"/>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9118" tIns="57150" rIns="106680" bIns="57150" numCol="1" spcCol="1270" anchor="ctr" anchorCtr="0">
          <a:noAutofit/>
        </a:bodyPr>
        <a:lstStyle/>
        <a:p>
          <a:pPr marL="0" lvl="0" indent="0" algn="ctr" defTabSz="666750">
            <a:lnSpc>
              <a:spcPct val="90000"/>
            </a:lnSpc>
            <a:spcBef>
              <a:spcPct val="0"/>
            </a:spcBef>
            <a:spcAft>
              <a:spcPct val="35000"/>
            </a:spcAft>
            <a:buNone/>
          </a:pPr>
          <a:r>
            <a:rPr lang="en-US" sz="1500" kern="1200" dirty="0"/>
            <a:t>Whenever possible, conduct work in paint booths or under fume hoods or exhaust fans to minimize hazards</a:t>
          </a:r>
        </a:p>
      </dsp:txBody>
      <dsp:txXfrm rot="10800000">
        <a:off x="1403984" y="60007"/>
        <a:ext cx="2436019" cy="1403985"/>
      </dsp:txXfrm>
    </dsp:sp>
    <dsp:sp modelId="{E8439553-6834-4007-8B9F-991ED215D807}">
      <dsp:nvSpPr>
        <dsp:cNvPr id="0" name=""/>
        <dsp:cNvSpPr/>
      </dsp:nvSpPr>
      <dsp:spPr>
        <a:xfrm>
          <a:off x="350996" y="60007"/>
          <a:ext cx="1403985" cy="1403985"/>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17000" r="-1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157B8B-A99A-452C-8F20-34627B192F8B}">
      <dsp:nvSpPr>
        <dsp:cNvPr id="0" name=""/>
        <dsp:cNvSpPr/>
      </dsp:nvSpPr>
      <dsp:spPr>
        <a:xfrm rot="10800000">
          <a:off x="1165354" y="318"/>
          <a:ext cx="3496437" cy="1138693"/>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2132" tIns="64770" rIns="120904" bIns="64770" numCol="1" spcCol="1270" anchor="ctr" anchorCtr="0">
          <a:noAutofit/>
        </a:bodyPr>
        <a:lstStyle/>
        <a:p>
          <a:pPr marL="0" lvl="0" indent="0" algn="ctr" defTabSz="755650">
            <a:lnSpc>
              <a:spcPct val="90000"/>
            </a:lnSpc>
            <a:spcBef>
              <a:spcPct val="0"/>
            </a:spcBef>
            <a:spcAft>
              <a:spcPct val="35000"/>
            </a:spcAft>
            <a:buNone/>
          </a:pPr>
          <a:r>
            <a:rPr lang="en-US" sz="1700" kern="1200" dirty="0"/>
            <a:t>Select respirator and cartridge or filter type to match possible exposure </a:t>
          </a:r>
        </a:p>
      </dsp:txBody>
      <dsp:txXfrm rot="10800000">
        <a:off x="1450027" y="318"/>
        <a:ext cx="3211764" cy="1138693"/>
      </dsp:txXfrm>
    </dsp:sp>
    <dsp:sp modelId="{739D2D24-BEF2-490F-B4F3-1A9C26AF8402}">
      <dsp:nvSpPr>
        <dsp:cNvPr id="0" name=""/>
        <dsp:cNvSpPr/>
      </dsp:nvSpPr>
      <dsp:spPr>
        <a:xfrm>
          <a:off x="596008" y="318"/>
          <a:ext cx="1138693" cy="1138693"/>
        </a:xfrm>
        <a:prstGeom prst="ellipse">
          <a:avLst/>
        </a:prstGeom>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37000" r="-3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646E0E9-AF07-46E0-B04C-1A8C8F45D5EF}">
      <dsp:nvSpPr>
        <dsp:cNvPr id="0" name=""/>
        <dsp:cNvSpPr/>
      </dsp:nvSpPr>
      <dsp:spPr>
        <a:xfrm rot="10800000">
          <a:off x="1165354" y="1478920"/>
          <a:ext cx="3496437" cy="1138693"/>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2132" tIns="64770" rIns="120904" bIns="64770" numCol="1" spcCol="1270" anchor="ctr" anchorCtr="0">
          <a:noAutofit/>
        </a:bodyPr>
        <a:lstStyle/>
        <a:p>
          <a:pPr marL="0" lvl="0" indent="0" algn="ctr" defTabSz="755650">
            <a:lnSpc>
              <a:spcPct val="90000"/>
            </a:lnSpc>
            <a:spcBef>
              <a:spcPct val="0"/>
            </a:spcBef>
            <a:spcAft>
              <a:spcPct val="35000"/>
            </a:spcAft>
            <a:buNone/>
          </a:pPr>
          <a:r>
            <a:rPr lang="en-US" sz="1700" kern="1200" dirty="0"/>
            <a:t>Contact EHSRM to schedule medical evaluation/fit testing if respirator is required</a:t>
          </a:r>
        </a:p>
      </dsp:txBody>
      <dsp:txXfrm rot="10800000">
        <a:off x="1450027" y="1478920"/>
        <a:ext cx="3211764" cy="1138693"/>
      </dsp:txXfrm>
    </dsp:sp>
    <dsp:sp modelId="{9812AB7D-298F-4E4A-91D1-FF91809FF70B}">
      <dsp:nvSpPr>
        <dsp:cNvPr id="0" name=""/>
        <dsp:cNvSpPr/>
      </dsp:nvSpPr>
      <dsp:spPr>
        <a:xfrm>
          <a:off x="596008" y="1478920"/>
          <a:ext cx="1138693" cy="1138693"/>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t="-10000" b="-1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7B5140-B96A-4EB6-B7E9-1636BD0E0910}">
      <dsp:nvSpPr>
        <dsp:cNvPr id="0" name=""/>
        <dsp:cNvSpPr/>
      </dsp:nvSpPr>
      <dsp:spPr>
        <a:xfrm>
          <a:off x="6519" y="0"/>
          <a:ext cx="8749960" cy="4800600"/>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FAB2BB37-E9E3-4000-AF5D-8C59E3EA9D36}">
      <dsp:nvSpPr>
        <dsp:cNvPr id="0" name=""/>
        <dsp:cNvSpPr/>
      </dsp:nvSpPr>
      <dsp:spPr>
        <a:xfrm>
          <a:off x="2406" y="1440179"/>
          <a:ext cx="1401309" cy="19202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Wear long sleeve shirts, long pants, and closed-toe shoes to protect skin, including toes and heels</a:t>
          </a:r>
        </a:p>
      </dsp:txBody>
      <dsp:txXfrm>
        <a:off x="70812" y="1508585"/>
        <a:ext cx="1264497" cy="1783428"/>
      </dsp:txXfrm>
    </dsp:sp>
    <dsp:sp modelId="{EA1AEF12-1997-4210-8916-56F5A6B696F0}">
      <dsp:nvSpPr>
        <dsp:cNvPr id="0" name=""/>
        <dsp:cNvSpPr/>
      </dsp:nvSpPr>
      <dsp:spPr>
        <a:xfrm>
          <a:off x="1473782" y="1440179"/>
          <a:ext cx="1401309" cy="19202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Lab coats and aprons provide additional protection to skin and clothing from exposure to hazardous or infectious materials</a:t>
          </a:r>
        </a:p>
      </dsp:txBody>
      <dsp:txXfrm>
        <a:off x="1542188" y="1508585"/>
        <a:ext cx="1264497" cy="1783428"/>
      </dsp:txXfrm>
    </dsp:sp>
    <dsp:sp modelId="{61884C57-D57D-4480-83EE-3002D20A911F}">
      <dsp:nvSpPr>
        <dsp:cNvPr id="0" name=""/>
        <dsp:cNvSpPr/>
      </dsp:nvSpPr>
      <dsp:spPr>
        <a:xfrm>
          <a:off x="2945157" y="1440179"/>
          <a:ext cx="1401309" cy="19202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Avoid wearing baggy or loose clothing </a:t>
          </a:r>
        </a:p>
      </dsp:txBody>
      <dsp:txXfrm>
        <a:off x="3013563" y="1508585"/>
        <a:ext cx="1264497" cy="1783428"/>
      </dsp:txXfrm>
    </dsp:sp>
    <dsp:sp modelId="{A3BE6932-CD66-48E3-A26E-C98C6CD6DC28}">
      <dsp:nvSpPr>
        <dsp:cNvPr id="0" name=""/>
        <dsp:cNvSpPr/>
      </dsp:nvSpPr>
      <dsp:spPr>
        <a:xfrm>
          <a:off x="4416532" y="1440179"/>
          <a:ext cx="1401309" cy="19202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Remove or restrain loose jewelry</a:t>
          </a:r>
        </a:p>
      </dsp:txBody>
      <dsp:txXfrm>
        <a:off x="4484938" y="1508585"/>
        <a:ext cx="1264497" cy="1783428"/>
      </dsp:txXfrm>
    </dsp:sp>
    <dsp:sp modelId="{02935E3B-BFAD-46F5-8189-59AFD45DB51F}">
      <dsp:nvSpPr>
        <dsp:cNvPr id="0" name=""/>
        <dsp:cNvSpPr/>
      </dsp:nvSpPr>
      <dsp:spPr>
        <a:xfrm>
          <a:off x="5887908" y="1440179"/>
          <a:ext cx="1401309" cy="19202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Keep long hair tied back and away from flames</a:t>
          </a:r>
        </a:p>
      </dsp:txBody>
      <dsp:txXfrm>
        <a:off x="5956314" y="1508585"/>
        <a:ext cx="1264497" cy="1783428"/>
      </dsp:txXfrm>
    </dsp:sp>
    <dsp:sp modelId="{6D8E3D8B-A09C-488A-B42B-0E00F8EEC0AC}">
      <dsp:nvSpPr>
        <dsp:cNvPr id="0" name=""/>
        <dsp:cNvSpPr/>
      </dsp:nvSpPr>
      <dsp:spPr>
        <a:xfrm>
          <a:off x="7359283" y="1440179"/>
          <a:ext cx="1401309" cy="19202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Lab coats and aprons should be removed prior to leaving the lab</a:t>
          </a:r>
        </a:p>
      </dsp:txBody>
      <dsp:txXfrm>
        <a:off x="7427689" y="1508585"/>
        <a:ext cx="1264497" cy="1783428"/>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0DEBEA-7868-454A-B31A-22D28965EC51}">
      <dsp:nvSpPr>
        <dsp:cNvPr id="0" name=""/>
        <dsp:cNvSpPr/>
      </dsp:nvSpPr>
      <dsp:spPr>
        <a:xfrm>
          <a:off x="1395987" y="1579"/>
          <a:ext cx="6664728" cy="737881"/>
        </a:xfrm>
        <a:prstGeom prst="chevron">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8890" rIns="0" bIns="8890" numCol="1" spcCol="1270" anchor="ctr" anchorCtr="0">
          <a:noAutofit/>
        </a:bodyPr>
        <a:lstStyle/>
        <a:p>
          <a:pPr marL="0" lvl="0" indent="0" algn="ctr" defTabSz="622300">
            <a:lnSpc>
              <a:spcPct val="90000"/>
            </a:lnSpc>
            <a:spcBef>
              <a:spcPct val="0"/>
            </a:spcBef>
            <a:spcAft>
              <a:spcPct val="35000"/>
            </a:spcAft>
            <a:buNone/>
          </a:pPr>
          <a:r>
            <a:rPr lang="en-US" sz="1400" kern="1200" baseline="0" dirty="0">
              <a:solidFill>
                <a:schemeClr val="bg1"/>
              </a:solidFill>
            </a:rPr>
            <a:t>A chemical can enter the body through different routes</a:t>
          </a:r>
          <a:endParaRPr lang="en-US" sz="1400" kern="1200" dirty="0">
            <a:solidFill>
              <a:schemeClr val="bg1"/>
            </a:solidFill>
          </a:endParaRPr>
        </a:p>
      </dsp:txBody>
      <dsp:txXfrm>
        <a:off x="1764928" y="1579"/>
        <a:ext cx="5926847" cy="737881"/>
      </dsp:txXfrm>
    </dsp:sp>
    <dsp:sp modelId="{B976E8C4-A860-4FE8-BA8C-51E8E76148E5}">
      <dsp:nvSpPr>
        <dsp:cNvPr id="0" name=""/>
        <dsp:cNvSpPr/>
      </dsp:nvSpPr>
      <dsp:spPr>
        <a:xfrm>
          <a:off x="1395987" y="842764"/>
          <a:ext cx="6699021" cy="1204908"/>
        </a:xfrm>
        <a:prstGeom prst="chevron">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8890" rIns="0" bIns="8890" numCol="1" spcCol="1270" anchor="ctr" anchorCtr="0">
          <a:noAutofit/>
        </a:bodyPr>
        <a:lstStyle/>
        <a:p>
          <a:pPr marL="0" lvl="0" indent="0" algn="ctr" defTabSz="622300">
            <a:lnSpc>
              <a:spcPct val="90000"/>
            </a:lnSpc>
            <a:spcBef>
              <a:spcPct val="0"/>
            </a:spcBef>
            <a:spcAft>
              <a:spcPct val="35000"/>
            </a:spcAft>
            <a:buNone/>
          </a:pPr>
          <a:r>
            <a:rPr lang="en-US" sz="1400" kern="1200" baseline="0" dirty="0">
              <a:solidFill>
                <a:schemeClr val="bg1"/>
              </a:solidFill>
            </a:rPr>
            <a:t>These different routes of exposure and the types of exposure (acute or chronic) can affect the chemical’s toxicity</a:t>
          </a:r>
          <a:endParaRPr lang="en-US" sz="1400" kern="1200" dirty="0">
            <a:solidFill>
              <a:schemeClr val="bg1"/>
            </a:solidFill>
          </a:endParaRPr>
        </a:p>
      </dsp:txBody>
      <dsp:txXfrm>
        <a:off x="1998441" y="842764"/>
        <a:ext cx="5494113" cy="1204908"/>
      </dsp:txXfrm>
    </dsp:sp>
    <dsp:sp modelId="{7B605665-B1C3-494B-8F00-67AB465DFBB3}">
      <dsp:nvSpPr>
        <dsp:cNvPr id="0" name=""/>
        <dsp:cNvSpPr/>
      </dsp:nvSpPr>
      <dsp:spPr>
        <a:xfrm>
          <a:off x="1395987" y="2150976"/>
          <a:ext cx="6700367" cy="737881"/>
        </a:xfrm>
        <a:prstGeom prst="chevron">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8890" rIns="0" bIns="8890" numCol="1" spcCol="1270" anchor="ctr" anchorCtr="0">
          <a:noAutofit/>
        </a:bodyPr>
        <a:lstStyle/>
        <a:p>
          <a:pPr marL="0" lvl="0" indent="0" algn="ctr" defTabSz="622300">
            <a:lnSpc>
              <a:spcPct val="90000"/>
            </a:lnSpc>
            <a:spcBef>
              <a:spcPct val="0"/>
            </a:spcBef>
            <a:spcAft>
              <a:spcPct val="35000"/>
            </a:spcAft>
            <a:buNone/>
          </a:pPr>
          <a:r>
            <a:rPr lang="en-US" sz="1400" kern="1200" baseline="0" dirty="0">
              <a:solidFill>
                <a:schemeClr val="bg1"/>
              </a:solidFill>
            </a:rPr>
            <a:t>The most probable (primary) route(s) of exposure to a chemical will be identified in the SDS</a:t>
          </a:r>
          <a:endParaRPr lang="en-US" sz="1400" kern="1200" dirty="0">
            <a:solidFill>
              <a:schemeClr val="bg1"/>
            </a:solidFill>
          </a:endParaRPr>
        </a:p>
      </dsp:txBody>
      <dsp:txXfrm>
        <a:off x="1764928" y="2150976"/>
        <a:ext cx="5962486" cy="737881"/>
      </dsp:txXfrm>
    </dsp:sp>
    <dsp:sp modelId="{F47512C6-2513-457A-B4B9-A438CBF931F1}">
      <dsp:nvSpPr>
        <dsp:cNvPr id="0" name=""/>
        <dsp:cNvSpPr/>
      </dsp:nvSpPr>
      <dsp:spPr>
        <a:xfrm>
          <a:off x="1395987" y="2992160"/>
          <a:ext cx="1844703" cy="737881"/>
        </a:xfrm>
        <a:prstGeom prst="chevron">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7620" rIns="0" bIns="7620" numCol="1" spcCol="1270" anchor="ctr" anchorCtr="0">
          <a:noAutofit/>
        </a:bodyPr>
        <a:lstStyle/>
        <a:p>
          <a:pPr marL="0" lvl="0" indent="0" algn="ctr" defTabSz="533400">
            <a:lnSpc>
              <a:spcPct val="90000"/>
            </a:lnSpc>
            <a:spcBef>
              <a:spcPct val="0"/>
            </a:spcBef>
            <a:spcAft>
              <a:spcPct val="35000"/>
            </a:spcAft>
            <a:buNone/>
          </a:pPr>
          <a:r>
            <a:rPr lang="en-US" sz="1200" kern="1200" baseline="0" dirty="0">
              <a:solidFill>
                <a:schemeClr val="bg1"/>
              </a:solidFill>
            </a:rPr>
            <a:t>Three principal routes of exposure include:</a:t>
          </a:r>
          <a:endParaRPr lang="en-US" sz="1200" kern="1200" dirty="0">
            <a:solidFill>
              <a:schemeClr val="bg1"/>
            </a:solidFill>
          </a:endParaRPr>
        </a:p>
      </dsp:txBody>
      <dsp:txXfrm>
        <a:off x="1764928" y="2992160"/>
        <a:ext cx="1106822" cy="737881"/>
      </dsp:txXfrm>
    </dsp:sp>
    <dsp:sp modelId="{1E612311-EF39-43CE-92DB-6B124D134370}">
      <dsp:nvSpPr>
        <dsp:cNvPr id="0" name=""/>
        <dsp:cNvSpPr/>
      </dsp:nvSpPr>
      <dsp:spPr>
        <a:xfrm>
          <a:off x="3000878" y="3054880"/>
          <a:ext cx="1531103" cy="612441"/>
        </a:xfrm>
        <a:prstGeom prst="chevron">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590" tIns="10795" rIns="0" bIns="10795" numCol="1" spcCol="1270" anchor="ctr" anchorCtr="0">
          <a:noAutofit/>
        </a:bodyPr>
        <a:lstStyle/>
        <a:p>
          <a:pPr marL="0" lvl="0" indent="0" algn="ctr" defTabSz="755650">
            <a:lnSpc>
              <a:spcPct val="90000"/>
            </a:lnSpc>
            <a:spcBef>
              <a:spcPct val="0"/>
            </a:spcBef>
            <a:spcAft>
              <a:spcPct val="35000"/>
            </a:spcAft>
            <a:buNone/>
          </a:pPr>
          <a:r>
            <a:rPr lang="en-US" sz="1700" kern="1200" baseline="0" dirty="0">
              <a:solidFill>
                <a:schemeClr val="bg1"/>
              </a:solidFill>
            </a:rPr>
            <a:t>Dermal exposure</a:t>
          </a:r>
          <a:endParaRPr lang="en-US" sz="1700" kern="1200" dirty="0">
            <a:solidFill>
              <a:schemeClr val="bg1"/>
            </a:solidFill>
          </a:endParaRPr>
        </a:p>
      </dsp:txBody>
      <dsp:txXfrm>
        <a:off x="3307099" y="3054880"/>
        <a:ext cx="918662" cy="612441"/>
      </dsp:txXfrm>
    </dsp:sp>
    <dsp:sp modelId="{09DA86C4-897D-4A45-BBA5-76AC3E3A584B}">
      <dsp:nvSpPr>
        <dsp:cNvPr id="0" name=""/>
        <dsp:cNvSpPr/>
      </dsp:nvSpPr>
      <dsp:spPr>
        <a:xfrm>
          <a:off x="4317628" y="3054880"/>
          <a:ext cx="1531103" cy="612441"/>
        </a:xfrm>
        <a:prstGeom prst="chevron">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590" tIns="10795" rIns="0" bIns="10795" numCol="1" spcCol="1270" anchor="ctr" anchorCtr="0">
          <a:noAutofit/>
        </a:bodyPr>
        <a:lstStyle/>
        <a:p>
          <a:pPr marL="0" lvl="0" indent="0" algn="ctr" defTabSz="755650">
            <a:lnSpc>
              <a:spcPct val="90000"/>
            </a:lnSpc>
            <a:spcBef>
              <a:spcPct val="0"/>
            </a:spcBef>
            <a:spcAft>
              <a:spcPct val="35000"/>
            </a:spcAft>
            <a:buNone/>
          </a:pPr>
          <a:r>
            <a:rPr lang="en-US" sz="1700" kern="1200" baseline="0" dirty="0">
              <a:solidFill>
                <a:schemeClr val="bg1"/>
              </a:solidFill>
            </a:rPr>
            <a:t>Inhalation </a:t>
          </a:r>
          <a:endParaRPr lang="en-US" sz="1700" kern="1200" dirty="0">
            <a:solidFill>
              <a:schemeClr val="bg1"/>
            </a:solidFill>
          </a:endParaRPr>
        </a:p>
      </dsp:txBody>
      <dsp:txXfrm>
        <a:off x="4623849" y="3054880"/>
        <a:ext cx="918662" cy="612441"/>
      </dsp:txXfrm>
    </dsp:sp>
    <dsp:sp modelId="{460571FE-F443-45E1-8633-2A963CACE520}">
      <dsp:nvSpPr>
        <dsp:cNvPr id="0" name=""/>
        <dsp:cNvSpPr/>
      </dsp:nvSpPr>
      <dsp:spPr>
        <a:xfrm>
          <a:off x="5634377" y="3054880"/>
          <a:ext cx="1531103" cy="612441"/>
        </a:xfrm>
        <a:prstGeom prst="chevron">
          <a:avLst/>
        </a:prstGeom>
        <a:solidFill>
          <a:srgbClr val="002060"/>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590" tIns="10795" rIns="0" bIns="10795" numCol="1" spcCol="1270" anchor="ctr" anchorCtr="0">
          <a:noAutofit/>
        </a:bodyPr>
        <a:lstStyle/>
        <a:p>
          <a:pPr marL="0" lvl="0" indent="0" algn="ctr" defTabSz="755650">
            <a:lnSpc>
              <a:spcPct val="90000"/>
            </a:lnSpc>
            <a:spcBef>
              <a:spcPct val="0"/>
            </a:spcBef>
            <a:spcAft>
              <a:spcPct val="35000"/>
            </a:spcAft>
            <a:buNone/>
          </a:pPr>
          <a:r>
            <a:rPr lang="en-US" sz="1700" kern="1200" baseline="0" dirty="0">
              <a:solidFill>
                <a:schemeClr val="bg1"/>
              </a:solidFill>
            </a:rPr>
            <a:t>Ingestion</a:t>
          </a:r>
          <a:endParaRPr lang="en-US" sz="1700" kern="1200" dirty="0">
            <a:solidFill>
              <a:schemeClr val="bg1"/>
            </a:solidFill>
          </a:endParaRPr>
        </a:p>
      </dsp:txBody>
      <dsp:txXfrm>
        <a:off x="5940598" y="3054880"/>
        <a:ext cx="918662" cy="612441"/>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DC7E77-B4D1-4EB7-B085-B7F70C8D25B8}">
      <dsp:nvSpPr>
        <dsp:cNvPr id="0" name=""/>
        <dsp:cNvSpPr/>
      </dsp:nvSpPr>
      <dsp:spPr>
        <a:xfrm>
          <a:off x="106" y="0"/>
          <a:ext cx="1421656" cy="4149634"/>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baseline="0"/>
            <a:t>While intact skin is an effective barrier for many chemicals, it is a common route of exposure</a:t>
          </a:r>
          <a:endParaRPr lang="en-US" sz="1200" kern="1200"/>
        </a:p>
      </dsp:txBody>
      <dsp:txXfrm>
        <a:off x="106" y="1659853"/>
        <a:ext cx="1421656" cy="1659853"/>
      </dsp:txXfrm>
    </dsp:sp>
    <dsp:sp modelId="{96AD2E07-0219-434C-97F2-AF33B1A6FF71}">
      <dsp:nvSpPr>
        <dsp:cNvPr id="0" name=""/>
        <dsp:cNvSpPr/>
      </dsp:nvSpPr>
      <dsp:spPr>
        <a:xfrm>
          <a:off x="42756" y="248978"/>
          <a:ext cx="1336357" cy="1381828"/>
        </a:xfrm>
        <a:prstGeom prst="ellipse">
          <a:avLst/>
        </a:prstGeom>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245D5D9-D979-4C48-A30E-9E8AEDA11FE2}">
      <dsp:nvSpPr>
        <dsp:cNvPr id="0" name=""/>
        <dsp:cNvSpPr/>
      </dsp:nvSpPr>
      <dsp:spPr>
        <a:xfrm>
          <a:off x="1464413" y="0"/>
          <a:ext cx="1421656" cy="4149634"/>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baseline="0"/>
            <a:t>Organic chemicals are more likely to penetrate skin than inorganic chemicals</a:t>
          </a:r>
          <a:endParaRPr lang="en-US" sz="1200" kern="1200"/>
        </a:p>
      </dsp:txBody>
      <dsp:txXfrm>
        <a:off x="1464413" y="1659853"/>
        <a:ext cx="1421656" cy="1659853"/>
      </dsp:txXfrm>
    </dsp:sp>
    <dsp:sp modelId="{2A619923-0265-467A-A122-CAA3BD39C18B}">
      <dsp:nvSpPr>
        <dsp:cNvPr id="0" name=""/>
        <dsp:cNvSpPr/>
      </dsp:nvSpPr>
      <dsp:spPr>
        <a:xfrm>
          <a:off x="1507063" y="248978"/>
          <a:ext cx="1336357" cy="1381828"/>
        </a:xfrm>
        <a:prstGeom prst="ellipse">
          <a:avLst/>
        </a:prstGeom>
        <a:blipFill>
          <a:blip xmlns:r="http://schemas.openxmlformats.org/officeDocument/2006/relationships"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l="-162000" r="-16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61A4FFC-4CF5-4547-8AE6-58435A7B0A96}">
      <dsp:nvSpPr>
        <dsp:cNvPr id="0" name=""/>
        <dsp:cNvSpPr/>
      </dsp:nvSpPr>
      <dsp:spPr>
        <a:xfrm>
          <a:off x="2928720" y="0"/>
          <a:ext cx="1421656" cy="4149634"/>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baseline="0" dirty="0"/>
            <a:t>Chemicals are absorbed much more readily through injured, chapped, or cracked skin, or needle sticks than through intact skin</a:t>
          </a:r>
          <a:endParaRPr lang="en-US" sz="1200" kern="1200" dirty="0"/>
        </a:p>
      </dsp:txBody>
      <dsp:txXfrm>
        <a:off x="2928720" y="1659853"/>
        <a:ext cx="1421656" cy="1659853"/>
      </dsp:txXfrm>
    </dsp:sp>
    <dsp:sp modelId="{D6D2D360-39BC-45F6-96C9-3DAB3D46E5FD}">
      <dsp:nvSpPr>
        <dsp:cNvPr id="0" name=""/>
        <dsp:cNvSpPr/>
      </dsp:nvSpPr>
      <dsp:spPr>
        <a:xfrm>
          <a:off x="2971369" y="248978"/>
          <a:ext cx="1336357" cy="1381828"/>
        </a:xfrm>
        <a:prstGeom prst="ellipse">
          <a:avLst/>
        </a:prstGeom>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a:fillRect l="-9000" r="-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1126038-76C9-495C-98C9-F52EDAA6745C}">
      <dsp:nvSpPr>
        <dsp:cNvPr id="0" name=""/>
        <dsp:cNvSpPr/>
      </dsp:nvSpPr>
      <dsp:spPr>
        <a:xfrm>
          <a:off x="4393026" y="0"/>
          <a:ext cx="1421656" cy="4149634"/>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baseline="0"/>
            <a:t>The toxicity of a chemical depends on the degree of absorption that occurs once it penetrates the skin</a:t>
          </a:r>
          <a:endParaRPr lang="en-US" sz="1200" kern="1200"/>
        </a:p>
      </dsp:txBody>
      <dsp:txXfrm>
        <a:off x="4393026" y="1659853"/>
        <a:ext cx="1421656" cy="1659853"/>
      </dsp:txXfrm>
    </dsp:sp>
    <dsp:sp modelId="{47D7B47F-25D9-46E4-9F25-AE736001A316}">
      <dsp:nvSpPr>
        <dsp:cNvPr id="0" name=""/>
        <dsp:cNvSpPr/>
      </dsp:nvSpPr>
      <dsp:spPr>
        <a:xfrm>
          <a:off x="4435676" y="248978"/>
          <a:ext cx="1336357" cy="1381828"/>
        </a:xfrm>
        <a:prstGeom prst="ellipse">
          <a:avLst/>
        </a:prstGeom>
        <a:blipFill>
          <a:blip xmlns:r="http://schemas.openxmlformats.org/officeDocument/2006/relationships"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a:stretch>
            <a:fillRect l="-6000" r="-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8E1F3A8-6B7E-4B0D-B0F6-5A72BD6620E1}">
      <dsp:nvSpPr>
        <dsp:cNvPr id="0" name=""/>
        <dsp:cNvSpPr/>
      </dsp:nvSpPr>
      <dsp:spPr>
        <a:xfrm>
          <a:off x="5857333" y="0"/>
          <a:ext cx="1421656" cy="4149634"/>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baseline="0" dirty="0"/>
            <a:t>Once the skin is penetrated, the chemical enters the blood stream and is carried to all parts of the body</a:t>
          </a:r>
          <a:endParaRPr lang="en-US" sz="1200" kern="1200" dirty="0"/>
        </a:p>
      </dsp:txBody>
      <dsp:txXfrm>
        <a:off x="5857333" y="1659853"/>
        <a:ext cx="1421656" cy="1659853"/>
      </dsp:txXfrm>
    </dsp:sp>
    <dsp:sp modelId="{407CE334-3B86-42A3-8DE4-F3BD8A8DCC9C}">
      <dsp:nvSpPr>
        <dsp:cNvPr id="0" name=""/>
        <dsp:cNvSpPr/>
      </dsp:nvSpPr>
      <dsp:spPr>
        <a:xfrm>
          <a:off x="5899983" y="248978"/>
          <a:ext cx="1336357" cy="1381828"/>
        </a:xfrm>
        <a:prstGeom prst="ellipse">
          <a:avLst/>
        </a:prstGeom>
        <a:blipFill>
          <a:blip xmlns:r="http://schemas.openxmlformats.org/officeDocument/2006/relationships"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rcRect/>
          <a:stretch>
            <a:fillRect l="-58000" r="-58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08D1160-AFBB-47AF-80D6-BD1A20885526}">
      <dsp:nvSpPr>
        <dsp:cNvPr id="0" name=""/>
        <dsp:cNvSpPr/>
      </dsp:nvSpPr>
      <dsp:spPr>
        <a:xfrm>
          <a:off x="7321640" y="0"/>
          <a:ext cx="1421656" cy="4149634"/>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US" sz="1200" kern="1200" baseline="0" dirty="0"/>
            <a:t>Depending on substance and length of exposure, effects of dermal exposure can range from mild temporary discomfort to permanent damage</a:t>
          </a:r>
          <a:endParaRPr lang="en-US" sz="1200" kern="1200" dirty="0"/>
        </a:p>
      </dsp:txBody>
      <dsp:txXfrm>
        <a:off x="7321640" y="1659853"/>
        <a:ext cx="1421656" cy="1659853"/>
      </dsp:txXfrm>
    </dsp:sp>
    <dsp:sp modelId="{6973FDA5-0C28-4F9B-A437-D740F24E07DF}">
      <dsp:nvSpPr>
        <dsp:cNvPr id="0" name=""/>
        <dsp:cNvSpPr/>
      </dsp:nvSpPr>
      <dsp:spPr>
        <a:xfrm>
          <a:off x="7364289" y="248978"/>
          <a:ext cx="1336357" cy="1381828"/>
        </a:xfrm>
        <a:prstGeom prst="ellipse">
          <a:avLst/>
        </a:prstGeom>
        <a:blipFill>
          <a:blip xmlns:r="http://schemas.openxmlformats.org/officeDocument/2006/relationships" r:embed="rId11" cstate="print">
            <a:extLst>
              <a:ext uri="{28A0092B-C50C-407E-A947-70E740481C1C}">
                <a14:useLocalDpi xmlns:a14="http://schemas.microsoft.com/office/drawing/2010/main" val="0"/>
              </a:ext>
              <a:ext uri="{837473B0-CC2E-450A-ABE3-18F120FF3D39}">
                <a1611:picAttrSrcUrl xmlns:a1611="http://schemas.microsoft.com/office/drawing/2016/11/main" r:id="rId12"/>
              </a:ext>
            </a:extLst>
          </a:blip>
          <a:srcRect/>
          <a:stretch>
            <a:fillRect l="-5000" r="-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37D6352-C7AC-4FCE-B102-6EBC049A41D1}">
      <dsp:nvSpPr>
        <dsp:cNvPr id="0" name=""/>
        <dsp:cNvSpPr/>
      </dsp:nvSpPr>
      <dsp:spPr>
        <a:xfrm>
          <a:off x="349736" y="3319707"/>
          <a:ext cx="8043931" cy="622445"/>
        </a:xfrm>
        <a:prstGeom prst="leftRightArrow">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342ADC-DEFF-479E-9C07-E0F116812682}">
      <dsp:nvSpPr>
        <dsp:cNvPr id="0" name=""/>
        <dsp:cNvSpPr/>
      </dsp:nvSpPr>
      <dsp:spPr>
        <a:xfrm>
          <a:off x="0" y="52982"/>
          <a:ext cx="8151222" cy="94967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baseline="0" dirty="0"/>
            <a:t>Inhalation is another route of chemical exposure</a:t>
          </a:r>
          <a:endParaRPr lang="en-US" sz="1700" kern="1200" dirty="0"/>
        </a:p>
      </dsp:txBody>
      <dsp:txXfrm>
        <a:off x="46360" y="99342"/>
        <a:ext cx="8058502" cy="856959"/>
      </dsp:txXfrm>
    </dsp:sp>
    <dsp:sp modelId="{3CE685FC-3D75-4D39-B0B8-379054470A2B}">
      <dsp:nvSpPr>
        <dsp:cNvPr id="0" name=""/>
        <dsp:cNvSpPr/>
      </dsp:nvSpPr>
      <dsp:spPr>
        <a:xfrm>
          <a:off x="0" y="1051622"/>
          <a:ext cx="8151222" cy="94967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baseline="0" dirty="0"/>
            <a:t>Unlike the skin, lung tissue is not a very protective barrier against the access of chemicals into the body and can also be damaged by chemicals</a:t>
          </a:r>
          <a:endParaRPr lang="en-US" sz="1700" kern="1200" dirty="0"/>
        </a:p>
      </dsp:txBody>
      <dsp:txXfrm>
        <a:off x="46360" y="1097982"/>
        <a:ext cx="8058502" cy="856959"/>
      </dsp:txXfrm>
    </dsp:sp>
    <dsp:sp modelId="{E4A066DF-EE37-4AD5-8050-F040430A638E}">
      <dsp:nvSpPr>
        <dsp:cNvPr id="0" name=""/>
        <dsp:cNvSpPr/>
      </dsp:nvSpPr>
      <dsp:spPr>
        <a:xfrm>
          <a:off x="0" y="2050262"/>
          <a:ext cx="8151222" cy="94967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baseline="0" dirty="0"/>
            <a:t>Chemicals in the form of gases, vapors, mists, fumes, and dusts entering through the nose or mouth can be absorbed through the mucous membranes of the nose, trachea, bronchi, and lungs </a:t>
          </a:r>
          <a:endParaRPr lang="en-US" sz="1700" kern="1200" dirty="0"/>
        </a:p>
      </dsp:txBody>
      <dsp:txXfrm>
        <a:off x="46360" y="2096622"/>
        <a:ext cx="8058502" cy="856959"/>
      </dsp:txXfrm>
    </dsp:sp>
    <dsp:sp modelId="{44B4E83C-24A1-418E-8272-C845F68BD3BA}">
      <dsp:nvSpPr>
        <dsp:cNvPr id="0" name=""/>
        <dsp:cNvSpPr/>
      </dsp:nvSpPr>
      <dsp:spPr>
        <a:xfrm>
          <a:off x="0" y="3101884"/>
          <a:ext cx="8151222" cy="94967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baseline="0" dirty="0"/>
            <a:t>Chemicals, especially organic chemicals, enter into the blood stream quickly</a:t>
          </a:r>
          <a:endParaRPr lang="en-US" sz="1700" kern="1200" dirty="0"/>
        </a:p>
      </dsp:txBody>
      <dsp:txXfrm>
        <a:off x="46360" y="3148244"/>
        <a:ext cx="8058502" cy="856959"/>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ED851B-B37C-4866-927C-DE658AD5F952}">
      <dsp:nvSpPr>
        <dsp:cNvPr id="0" name=""/>
        <dsp:cNvSpPr/>
      </dsp:nvSpPr>
      <dsp:spPr>
        <a:xfrm>
          <a:off x="0" y="509181"/>
          <a:ext cx="6426926" cy="7956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baseline="0" dirty="0"/>
            <a:t>Ingestion involves chemicals entering the body through the mouth</a:t>
          </a:r>
          <a:endParaRPr lang="en-US" sz="2000" kern="1200" dirty="0"/>
        </a:p>
      </dsp:txBody>
      <dsp:txXfrm>
        <a:off x="38838" y="548019"/>
        <a:ext cx="6349250" cy="717924"/>
      </dsp:txXfrm>
    </dsp:sp>
    <dsp:sp modelId="{8BABB419-991B-4B8E-A5AE-1490E510B18F}">
      <dsp:nvSpPr>
        <dsp:cNvPr id="0" name=""/>
        <dsp:cNvSpPr/>
      </dsp:nvSpPr>
      <dsp:spPr>
        <a:xfrm>
          <a:off x="0" y="1362381"/>
          <a:ext cx="6426926" cy="7956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baseline="0" dirty="0"/>
            <a:t>They may also enter through contaminated objects, such as hands or food that come in contact with the mouth</a:t>
          </a:r>
          <a:endParaRPr lang="en-US" sz="2000" kern="1200" dirty="0"/>
        </a:p>
      </dsp:txBody>
      <dsp:txXfrm>
        <a:off x="38838" y="1401219"/>
        <a:ext cx="6349250" cy="717924"/>
      </dsp:txXfrm>
    </dsp:sp>
    <dsp:sp modelId="{26BBAEF0-CAC4-4581-850A-7A0CDD92C886}">
      <dsp:nvSpPr>
        <dsp:cNvPr id="0" name=""/>
        <dsp:cNvSpPr/>
      </dsp:nvSpPr>
      <dsp:spPr>
        <a:xfrm>
          <a:off x="0" y="2215581"/>
          <a:ext cx="6426926" cy="7956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baseline="0" dirty="0"/>
            <a:t>Chemical dusts, particles, and mists may be inhaled through the mouth and swallowed</a:t>
          </a:r>
          <a:endParaRPr lang="en-US" sz="2000" kern="1200" dirty="0"/>
        </a:p>
      </dsp:txBody>
      <dsp:txXfrm>
        <a:off x="38838" y="2254419"/>
        <a:ext cx="6349250" cy="717924"/>
      </dsp:txXfrm>
    </dsp:sp>
    <dsp:sp modelId="{42882CD9-2673-4FF1-854F-4618C8C8DC9F}">
      <dsp:nvSpPr>
        <dsp:cNvPr id="0" name=""/>
        <dsp:cNvSpPr/>
      </dsp:nvSpPr>
      <dsp:spPr>
        <a:xfrm>
          <a:off x="0" y="3068781"/>
          <a:ext cx="6426926" cy="7956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baseline="0"/>
            <a:t>Absorption of the chemicals into the bloodstream can occur anywhere along the length of the gastrointestinal (GI) tract</a:t>
          </a:r>
          <a:endParaRPr lang="en-US" sz="2000" kern="1200"/>
        </a:p>
      </dsp:txBody>
      <dsp:txXfrm>
        <a:off x="38838" y="3107619"/>
        <a:ext cx="6349250" cy="717924"/>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97F510-3F2D-4728-AB2B-D3F239D98D4B}">
      <dsp:nvSpPr>
        <dsp:cNvPr id="0" name=""/>
        <dsp:cNvSpPr/>
      </dsp:nvSpPr>
      <dsp:spPr>
        <a:xfrm>
          <a:off x="0" y="98286"/>
          <a:ext cx="7638869" cy="93483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1" kern="1200" baseline="0" dirty="0"/>
            <a:t>Eye Contact</a:t>
          </a:r>
          <a:r>
            <a:rPr lang="en-US" sz="1700" kern="1200" baseline="0" dirty="0"/>
            <a:t>: Immediately flush eyes with plenty of water for at least 15 minutes, lifting the upper and lower eye lids occasionally. Seek medical treatment immediately.</a:t>
          </a:r>
          <a:endParaRPr lang="en-US" sz="1700" kern="1200" dirty="0"/>
        </a:p>
      </dsp:txBody>
      <dsp:txXfrm>
        <a:off x="45635" y="143921"/>
        <a:ext cx="7547599" cy="843560"/>
      </dsp:txXfrm>
    </dsp:sp>
    <dsp:sp modelId="{0B0863EE-1C86-4DE2-90B0-E3576B79B695}">
      <dsp:nvSpPr>
        <dsp:cNvPr id="0" name=""/>
        <dsp:cNvSpPr/>
      </dsp:nvSpPr>
      <dsp:spPr>
        <a:xfrm>
          <a:off x="0" y="1080673"/>
          <a:ext cx="7638869" cy="93483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1" kern="1200" baseline="0" dirty="0"/>
            <a:t>Skin Contact</a:t>
          </a:r>
          <a:r>
            <a:rPr lang="en-US" sz="1700" kern="1200" baseline="0" dirty="0"/>
            <a:t>: In case of contact, immediately flush skin with plenty of soap and water for at least 15 minutes while removing contaminated clothing and shoes.  Seek medical treatment immediately. </a:t>
          </a:r>
          <a:endParaRPr lang="en-US" sz="1700" kern="1200" dirty="0"/>
        </a:p>
      </dsp:txBody>
      <dsp:txXfrm>
        <a:off x="45635" y="1126308"/>
        <a:ext cx="7547599" cy="843560"/>
      </dsp:txXfrm>
    </dsp:sp>
    <dsp:sp modelId="{2BD27BF8-657C-4087-ACD6-00AA8782B4C6}">
      <dsp:nvSpPr>
        <dsp:cNvPr id="0" name=""/>
        <dsp:cNvSpPr/>
      </dsp:nvSpPr>
      <dsp:spPr>
        <a:xfrm>
          <a:off x="0" y="2064463"/>
          <a:ext cx="7638869" cy="93483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1" kern="1200" baseline="0" dirty="0"/>
            <a:t>Inhalation</a:t>
          </a:r>
          <a:r>
            <a:rPr lang="en-US" sz="1700" kern="1200" baseline="0" dirty="0"/>
            <a:t>:  Evacuate victim to fresh air immediately and request medical assistance.</a:t>
          </a:r>
          <a:endParaRPr lang="en-US" sz="1700" kern="1200" dirty="0"/>
        </a:p>
      </dsp:txBody>
      <dsp:txXfrm>
        <a:off x="45635" y="2110098"/>
        <a:ext cx="7547599" cy="843560"/>
      </dsp:txXfrm>
    </dsp:sp>
    <dsp:sp modelId="{DFEDF24E-D8BB-4186-8CBB-F6509F65AB7E}">
      <dsp:nvSpPr>
        <dsp:cNvPr id="0" name=""/>
        <dsp:cNvSpPr/>
      </dsp:nvSpPr>
      <dsp:spPr>
        <a:xfrm>
          <a:off x="0" y="3048252"/>
          <a:ext cx="7638869" cy="93483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b="1" kern="1200" baseline="0" dirty="0"/>
            <a:t>Ingestion</a:t>
          </a:r>
          <a:r>
            <a:rPr lang="en-US" sz="1700" kern="1200" baseline="0" dirty="0"/>
            <a:t>:  Aspiration hazard.  If swallowed, DO NOT INDUCE VOMITING.  Immediately call Poison Control Center and seek medical assistance.</a:t>
          </a:r>
          <a:endParaRPr lang="en-US" sz="1700" kern="1200" dirty="0"/>
        </a:p>
      </dsp:txBody>
      <dsp:txXfrm>
        <a:off x="45635" y="3093887"/>
        <a:ext cx="7547599" cy="843560"/>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3A5860-0E09-4ED6-A232-3D94FF0C0BD4}">
      <dsp:nvSpPr>
        <dsp:cNvPr id="0" name=""/>
        <dsp:cNvSpPr/>
      </dsp:nvSpPr>
      <dsp:spPr>
        <a:xfrm>
          <a:off x="1" y="0"/>
          <a:ext cx="7924796" cy="4754563"/>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DB01BF1F-B299-4DCA-A843-59E6208988F9}">
      <dsp:nvSpPr>
        <dsp:cNvPr id="0" name=""/>
        <dsp:cNvSpPr/>
      </dsp:nvSpPr>
      <dsp:spPr>
        <a:xfrm>
          <a:off x="677" y="1426368"/>
          <a:ext cx="1085403" cy="190182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Use a fume hood to control exposure to toxic or flammable vapors, gases, and aerosols</a:t>
          </a:r>
          <a:endParaRPr lang="en-US" sz="1200" kern="1200" dirty="0"/>
        </a:p>
      </dsp:txBody>
      <dsp:txXfrm>
        <a:off x="53662" y="1479353"/>
        <a:ext cx="979433" cy="1795855"/>
      </dsp:txXfrm>
    </dsp:sp>
    <dsp:sp modelId="{ACEDAEA8-57DB-462A-8FC6-D610F81307D4}">
      <dsp:nvSpPr>
        <dsp:cNvPr id="0" name=""/>
        <dsp:cNvSpPr/>
      </dsp:nvSpPr>
      <dsp:spPr>
        <a:xfrm>
          <a:off x="1140350" y="1426368"/>
          <a:ext cx="1085403" cy="190182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a:t>Keep hood sash closed when not in use</a:t>
          </a:r>
          <a:endParaRPr lang="en-US" sz="1200" kern="1200"/>
        </a:p>
      </dsp:txBody>
      <dsp:txXfrm>
        <a:off x="1193335" y="1479353"/>
        <a:ext cx="979433" cy="1795855"/>
      </dsp:txXfrm>
    </dsp:sp>
    <dsp:sp modelId="{CDF96288-FF2A-4505-9547-64303540FF5A}">
      <dsp:nvSpPr>
        <dsp:cNvPr id="0" name=""/>
        <dsp:cNvSpPr/>
      </dsp:nvSpPr>
      <dsp:spPr>
        <a:xfrm>
          <a:off x="2280024" y="1426368"/>
          <a:ext cx="1085403" cy="190182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Do NOT store chemicals in hoods</a:t>
          </a:r>
          <a:endParaRPr lang="en-US" sz="1200" kern="1200" dirty="0"/>
        </a:p>
      </dsp:txBody>
      <dsp:txXfrm>
        <a:off x="2333009" y="1479353"/>
        <a:ext cx="979433" cy="1795855"/>
      </dsp:txXfrm>
    </dsp:sp>
    <dsp:sp modelId="{76BCE2F2-FC6A-4079-93B0-11C7E7DC15D1}">
      <dsp:nvSpPr>
        <dsp:cNvPr id="0" name=""/>
        <dsp:cNvSpPr/>
      </dsp:nvSpPr>
      <dsp:spPr>
        <a:xfrm>
          <a:off x="3419698" y="1426368"/>
          <a:ext cx="1085403" cy="190182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a:t>Verify adequate airflow before beginning work</a:t>
          </a:r>
          <a:endParaRPr lang="en-US" sz="1200" kern="1200"/>
        </a:p>
      </dsp:txBody>
      <dsp:txXfrm>
        <a:off x="3472683" y="1479353"/>
        <a:ext cx="979433" cy="1795855"/>
      </dsp:txXfrm>
    </dsp:sp>
    <dsp:sp modelId="{8678F7EC-4110-4DC5-B6D8-158D42586918}">
      <dsp:nvSpPr>
        <dsp:cNvPr id="0" name=""/>
        <dsp:cNvSpPr/>
      </dsp:nvSpPr>
      <dsp:spPr>
        <a:xfrm>
          <a:off x="4559371" y="1426368"/>
          <a:ext cx="1085403" cy="190182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a:t>Work with fume hood sash at or below the maximum height indicator</a:t>
          </a:r>
          <a:endParaRPr lang="en-US" sz="1200" kern="1200"/>
        </a:p>
      </dsp:txBody>
      <dsp:txXfrm>
        <a:off x="4612356" y="1479353"/>
        <a:ext cx="979433" cy="1795855"/>
      </dsp:txXfrm>
    </dsp:sp>
    <dsp:sp modelId="{4E3A3BA4-7DF7-4611-8F8E-4F19B6AB3324}">
      <dsp:nvSpPr>
        <dsp:cNvPr id="0" name=""/>
        <dsp:cNvSpPr/>
      </dsp:nvSpPr>
      <dsp:spPr>
        <a:xfrm>
          <a:off x="5699045" y="1426368"/>
          <a:ext cx="1085403" cy="190182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a:t>Work at least 6 inches from the face of the hood</a:t>
          </a:r>
          <a:endParaRPr lang="en-US" sz="1200" kern="1200"/>
        </a:p>
      </dsp:txBody>
      <dsp:txXfrm>
        <a:off x="5752030" y="1479353"/>
        <a:ext cx="979433" cy="1795855"/>
      </dsp:txXfrm>
    </dsp:sp>
    <dsp:sp modelId="{6512D89F-9A0E-42D9-9A81-6FB8562CA8A8}">
      <dsp:nvSpPr>
        <dsp:cNvPr id="0" name=""/>
        <dsp:cNvSpPr/>
      </dsp:nvSpPr>
      <dsp:spPr>
        <a:xfrm>
          <a:off x="6838719" y="1426368"/>
          <a:ext cx="1085403" cy="190182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a:t>If equipment must be used or stored in the hood, elevate it on blocks to allow air to flow beneath it</a:t>
          </a:r>
          <a:endParaRPr lang="en-US" sz="1200" kern="1200"/>
        </a:p>
      </dsp:txBody>
      <dsp:txXfrm>
        <a:off x="6891704" y="1479353"/>
        <a:ext cx="979433" cy="1795855"/>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BBE53B-8E6D-433B-850C-67166FEA7700}">
      <dsp:nvSpPr>
        <dsp:cNvPr id="0" name=""/>
        <dsp:cNvSpPr/>
      </dsp:nvSpPr>
      <dsp:spPr>
        <a:xfrm>
          <a:off x="0" y="0"/>
          <a:ext cx="7772400" cy="646093"/>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If chemicals come into contact with skin or eyes, </a:t>
          </a:r>
          <a:r>
            <a:rPr lang="en-US" sz="1800" b="1" kern="1200" dirty="0"/>
            <a:t>immediately</a:t>
          </a:r>
          <a:r>
            <a:rPr lang="en-US" sz="1800" kern="1200" dirty="0"/>
            <a:t> </a:t>
          </a:r>
          <a:r>
            <a:rPr lang="en-US" sz="1800" b="1" kern="1200" dirty="0"/>
            <a:t>flush </a:t>
          </a:r>
          <a:r>
            <a:rPr lang="en-US" sz="1800" kern="1200" dirty="0"/>
            <a:t>with water for at least 15 minutes</a:t>
          </a:r>
        </a:p>
      </dsp:txBody>
      <dsp:txXfrm>
        <a:off x="31540" y="31540"/>
        <a:ext cx="7709320" cy="583013"/>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D3BE68-B250-43C3-8E09-EB117C0454CD}">
      <dsp:nvSpPr>
        <dsp:cNvPr id="0" name=""/>
        <dsp:cNvSpPr/>
      </dsp:nvSpPr>
      <dsp:spPr>
        <a:xfrm>
          <a:off x="0" y="163395"/>
          <a:ext cx="3962400" cy="104480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baseline="0"/>
            <a:t>Fire extinguishers should be used for fires the size of a wastebasket and typically discharge in 30 seconds</a:t>
          </a:r>
          <a:endParaRPr lang="en-US" sz="1900" kern="1200"/>
        </a:p>
      </dsp:txBody>
      <dsp:txXfrm>
        <a:off x="51003" y="214398"/>
        <a:ext cx="3860394" cy="942803"/>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0A09AE-720B-444B-B772-59CE11BA9EA1}">
      <dsp:nvSpPr>
        <dsp:cNvPr id="0" name=""/>
        <dsp:cNvSpPr/>
      </dsp:nvSpPr>
      <dsp:spPr>
        <a:xfrm>
          <a:off x="0" y="136305"/>
          <a:ext cx="3581400" cy="121328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dirty="0"/>
            <a:t>Laboratory fire blankets are designed to extinguish fires involving chemicals by being wrapped around a person whose clothes are on fire</a:t>
          </a:r>
        </a:p>
      </dsp:txBody>
      <dsp:txXfrm>
        <a:off x="59228" y="195533"/>
        <a:ext cx="3462944" cy="1094833"/>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BBA84D-65F3-498F-A9C4-794093DAFA1B}">
      <dsp:nvSpPr>
        <dsp:cNvPr id="0" name=""/>
        <dsp:cNvSpPr/>
      </dsp:nvSpPr>
      <dsp:spPr>
        <a:xfrm>
          <a:off x="0" y="2189"/>
          <a:ext cx="7419702" cy="60950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dirty="0"/>
            <a:t>Know emergency contact information and reporting procedures</a:t>
          </a:r>
          <a:endParaRPr lang="en-US" sz="1600" kern="1200" dirty="0"/>
        </a:p>
      </dsp:txBody>
      <dsp:txXfrm>
        <a:off x="29753" y="31942"/>
        <a:ext cx="7360196" cy="549996"/>
      </dsp:txXfrm>
    </dsp:sp>
    <dsp:sp modelId="{29A32CA2-5578-414E-B017-1B48C32CC929}">
      <dsp:nvSpPr>
        <dsp:cNvPr id="0" name=""/>
        <dsp:cNvSpPr/>
      </dsp:nvSpPr>
      <dsp:spPr>
        <a:xfrm>
          <a:off x="0" y="625417"/>
          <a:ext cx="7419702" cy="60950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a:t>Reference the Safety Data Sheet (SDS) for material hazards, exposure controls, and first aid measures</a:t>
          </a:r>
          <a:endParaRPr lang="en-US" sz="1600" kern="1200"/>
        </a:p>
      </dsp:txBody>
      <dsp:txXfrm>
        <a:off x="29753" y="655170"/>
        <a:ext cx="7360196" cy="549996"/>
      </dsp:txXfrm>
    </dsp:sp>
    <dsp:sp modelId="{405D395D-086A-456B-BA9A-324F676A01CB}">
      <dsp:nvSpPr>
        <dsp:cNvPr id="0" name=""/>
        <dsp:cNvSpPr/>
      </dsp:nvSpPr>
      <dsp:spPr>
        <a:xfrm>
          <a:off x="0" y="1248644"/>
          <a:ext cx="7419702" cy="60950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dirty="0"/>
            <a:t>Learn location of eye-wash stations, emergency showers, and first aid kits</a:t>
          </a:r>
          <a:endParaRPr lang="en-US" sz="1600" kern="1200" dirty="0"/>
        </a:p>
      </dsp:txBody>
      <dsp:txXfrm>
        <a:off x="29753" y="1278397"/>
        <a:ext cx="7360196" cy="549996"/>
      </dsp:txXfrm>
    </dsp:sp>
    <dsp:sp modelId="{0CC05DAD-0753-45E6-849C-B810E9CFA70E}">
      <dsp:nvSpPr>
        <dsp:cNvPr id="0" name=""/>
        <dsp:cNvSpPr/>
      </dsp:nvSpPr>
      <dsp:spPr>
        <a:xfrm>
          <a:off x="0" y="1873087"/>
          <a:ext cx="7419702" cy="60950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dirty="0"/>
            <a:t>Become </a:t>
          </a:r>
          <a:r>
            <a:rPr lang="en-US" sz="1600" kern="1200" baseline="0" dirty="0">
              <a:solidFill>
                <a:schemeClr val="bg1"/>
              </a:solidFill>
            </a:rPr>
            <a:t>familiar with </a:t>
          </a:r>
          <a:r>
            <a:rPr lang="en-US" sz="1600" kern="1200" baseline="0" dirty="0">
              <a:solidFill>
                <a:schemeClr val="bg1"/>
              </a:solidFill>
              <a:hlinkClick xmlns:r="http://schemas.openxmlformats.org/officeDocument/2006/relationships" r:id="rId1">
                <a:extLst>
                  <a:ext uri="{A12FA001-AC4F-418D-AE19-62706E023703}">
                    <ahyp:hlinkClr xmlns:ahyp="http://schemas.microsoft.com/office/drawing/2018/hyperlinkcolor" val="tx"/>
                  </a:ext>
                </a:extLst>
              </a:hlinkClick>
            </a:rPr>
            <a:t>emergency spill procedures </a:t>
          </a:r>
          <a:r>
            <a:rPr lang="en-US" sz="1600" kern="1200" baseline="0" dirty="0">
              <a:solidFill>
                <a:schemeClr val="bg1"/>
              </a:solidFill>
            </a:rPr>
            <a:t>and </a:t>
          </a:r>
          <a:r>
            <a:rPr lang="en-US" sz="1600" kern="1200" baseline="0" dirty="0"/>
            <a:t>spill kit locations</a:t>
          </a:r>
          <a:endParaRPr lang="en-US" sz="1600" kern="1200" dirty="0"/>
        </a:p>
      </dsp:txBody>
      <dsp:txXfrm>
        <a:off x="29753" y="1902840"/>
        <a:ext cx="7360196" cy="549996"/>
      </dsp:txXfrm>
    </dsp:sp>
    <dsp:sp modelId="{A3C11C9F-6EE6-4404-9CB3-FFC6DEB5F3A9}">
      <dsp:nvSpPr>
        <dsp:cNvPr id="0" name=""/>
        <dsp:cNvSpPr/>
      </dsp:nvSpPr>
      <dsp:spPr>
        <a:xfrm>
          <a:off x="0" y="2495099"/>
          <a:ext cx="7419702" cy="60950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a:t>Learn procedures for hazardous material contamination</a:t>
          </a:r>
          <a:endParaRPr lang="en-US" sz="1600" kern="1200"/>
        </a:p>
      </dsp:txBody>
      <dsp:txXfrm>
        <a:off x="29753" y="2524852"/>
        <a:ext cx="7360196" cy="549996"/>
      </dsp:txXfrm>
    </dsp:sp>
    <dsp:sp modelId="{2AA4061D-372F-4AF8-A556-0077A9C93715}">
      <dsp:nvSpPr>
        <dsp:cNvPr id="0" name=""/>
        <dsp:cNvSpPr/>
      </dsp:nvSpPr>
      <dsp:spPr>
        <a:xfrm>
          <a:off x="0" y="3118327"/>
          <a:ext cx="7419702" cy="60950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a:t>Know the primary and alternate escape routes</a:t>
          </a:r>
          <a:endParaRPr lang="en-US" sz="1600" kern="1200"/>
        </a:p>
      </dsp:txBody>
      <dsp:txXfrm>
        <a:off x="29753" y="3148080"/>
        <a:ext cx="7360196" cy="549996"/>
      </dsp:txXfrm>
    </dsp:sp>
    <dsp:sp modelId="{DD36E819-287E-4BE8-9494-AA920ABA65B2}">
      <dsp:nvSpPr>
        <dsp:cNvPr id="0" name=""/>
        <dsp:cNvSpPr/>
      </dsp:nvSpPr>
      <dsp:spPr>
        <a:xfrm>
          <a:off x="0" y="3741554"/>
          <a:ext cx="7419702" cy="60950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baseline="0" dirty="0"/>
            <a:t>Learn location of fire alarm pull stations, fire extinguishers, and fire blankets</a:t>
          </a:r>
          <a:endParaRPr lang="en-US" sz="1600" kern="1200" dirty="0"/>
        </a:p>
      </dsp:txBody>
      <dsp:txXfrm>
        <a:off x="29753" y="3771307"/>
        <a:ext cx="7360196" cy="549996"/>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CB3CF3-86A6-473F-9C03-A81135806F85}">
      <dsp:nvSpPr>
        <dsp:cNvPr id="0" name=""/>
        <dsp:cNvSpPr/>
      </dsp:nvSpPr>
      <dsp:spPr>
        <a:xfrm>
          <a:off x="33322" y="0"/>
          <a:ext cx="10614418" cy="4638964"/>
        </a:xfrm>
        <a:prstGeom prst="rightArrow">
          <a:avLst/>
        </a:prstGeom>
        <a:solidFill>
          <a:srgbClr val="00B050"/>
        </a:solidFill>
        <a:ln>
          <a:noFill/>
        </a:ln>
        <a:effectLst/>
      </dsp:spPr>
      <dsp:style>
        <a:lnRef idx="0">
          <a:scrgbClr r="0" g="0" b="0"/>
        </a:lnRef>
        <a:fillRef idx="1">
          <a:scrgbClr r="0" g="0" b="0"/>
        </a:fillRef>
        <a:effectRef idx="0">
          <a:scrgbClr r="0" g="0" b="0"/>
        </a:effectRef>
        <a:fontRef idx="minor"/>
      </dsp:style>
    </dsp:sp>
    <dsp:sp modelId="{3EF1A250-78C2-42E3-A214-EBBD2815855F}">
      <dsp:nvSpPr>
        <dsp:cNvPr id="0" name=""/>
        <dsp:cNvSpPr/>
      </dsp:nvSpPr>
      <dsp:spPr>
        <a:xfrm>
          <a:off x="0" y="1057563"/>
          <a:ext cx="1335298" cy="2505356"/>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Immediately alert lab supervisor and caution others to avoid the spill area</a:t>
          </a:r>
          <a:endParaRPr lang="en-US" sz="1200" kern="1200" dirty="0"/>
        </a:p>
      </dsp:txBody>
      <dsp:txXfrm>
        <a:off x="65184" y="1122747"/>
        <a:ext cx="1204930" cy="2374988"/>
      </dsp:txXfrm>
    </dsp:sp>
    <dsp:sp modelId="{539D74D1-E053-491D-A8AD-AC97E560B954}">
      <dsp:nvSpPr>
        <dsp:cNvPr id="0" name=""/>
        <dsp:cNvSpPr/>
      </dsp:nvSpPr>
      <dsp:spPr>
        <a:xfrm>
          <a:off x="1489598" y="1143003"/>
          <a:ext cx="1003602" cy="2352956"/>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a:t>Avoid touching, walking in, or breathing in the spill area</a:t>
          </a:r>
          <a:endParaRPr lang="en-US" sz="1200" kern="1200"/>
        </a:p>
      </dsp:txBody>
      <dsp:txXfrm>
        <a:off x="1538590" y="1191995"/>
        <a:ext cx="905618" cy="2254972"/>
      </dsp:txXfrm>
    </dsp:sp>
    <dsp:sp modelId="{46623934-B2A6-4577-9114-D8C65764C13A}">
      <dsp:nvSpPr>
        <dsp:cNvPr id="0" name=""/>
        <dsp:cNvSpPr/>
      </dsp:nvSpPr>
      <dsp:spPr>
        <a:xfrm>
          <a:off x="2644967" y="1143003"/>
          <a:ext cx="1050716" cy="2352956"/>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a:t>Close all hazardous material containers </a:t>
          </a:r>
          <a:endParaRPr lang="en-US" sz="1200" kern="1200"/>
        </a:p>
      </dsp:txBody>
      <dsp:txXfrm>
        <a:off x="2696259" y="1194295"/>
        <a:ext cx="948132" cy="2250372"/>
      </dsp:txXfrm>
    </dsp:sp>
    <dsp:sp modelId="{4910B146-4F2F-4088-9DA6-D31082E5AE29}">
      <dsp:nvSpPr>
        <dsp:cNvPr id="0" name=""/>
        <dsp:cNvSpPr/>
      </dsp:nvSpPr>
      <dsp:spPr>
        <a:xfrm>
          <a:off x="3847451" y="1143003"/>
          <a:ext cx="948893" cy="2352956"/>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a:t>Turn off flames and other ignition sources</a:t>
          </a:r>
          <a:endParaRPr lang="en-US" sz="1200" kern="1200"/>
        </a:p>
      </dsp:txBody>
      <dsp:txXfrm>
        <a:off x="3893772" y="1189324"/>
        <a:ext cx="856251" cy="2260314"/>
      </dsp:txXfrm>
    </dsp:sp>
    <dsp:sp modelId="{28267F36-4D4D-445D-9CEA-44AC5DFED4D7}">
      <dsp:nvSpPr>
        <dsp:cNvPr id="0" name=""/>
        <dsp:cNvSpPr/>
      </dsp:nvSpPr>
      <dsp:spPr>
        <a:xfrm>
          <a:off x="4948111" y="1140730"/>
          <a:ext cx="880306" cy="235750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a:t>Close sashes and leave fume hoods ON</a:t>
          </a:r>
          <a:endParaRPr lang="en-US" sz="1200" kern="1200"/>
        </a:p>
      </dsp:txBody>
      <dsp:txXfrm>
        <a:off x="4991084" y="1183703"/>
        <a:ext cx="794360" cy="2271556"/>
      </dsp:txXfrm>
    </dsp:sp>
    <dsp:sp modelId="{4DBC1A68-B882-49A4-ABF9-48406B14D59C}">
      <dsp:nvSpPr>
        <dsp:cNvPr id="0" name=""/>
        <dsp:cNvSpPr/>
      </dsp:nvSpPr>
      <dsp:spPr>
        <a:xfrm>
          <a:off x="5980185" y="1064679"/>
          <a:ext cx="1007863" cy="250960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Turn off electrical equipment/heating devices</a:t>
          </a:r>
          <a:endParaRPr lang="en-US" sz="1200" kern="1200" dirty="0"/>
        </a:p>
      </dsp:txBody>
      <dsp:txXfrm>
        <a:off x="6029385" y="1113879"/>
        <a:ext cx="909463" cy="2411205"/>
      </dsp:txXfrm>
    </dsp:sp>
    <dsp:sp modelId="{3382E309-6D99-490C-B3C7-1699B6D9384A}">
      <dsp:nvSpPr>
        <dsp:cNvPr id="0" name=""/>
        <dsp:cNvSpPr/>
      </dsp:nvSpPr>
      <dsp:spPr>
        <a:xfrm>
          <a:off x="7139816" y="912586"/>
          <a:ext cx="828283" cy="281379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Contain the spill from the outside in (use spill kit)</a:t>
          </a:r>
          <a:endParaRPr lang="en-US" sz="1200" kern="1200" dirty="0"/>
        </a:p>
      </dsp:txBody>
      <dsp:txXfrm>
        <a:off x="7180249" y="953019"/>
        <a:ext cx="747417" cy="2732925"/>
      </dsp:txXfrm>
    </dsp:sp>
    <dsp:sp modelId="{D1D5691B-537B-46AB-BF76-997590CAB07D}">
      <dsp:nvSpPr>
        <dsp:cNvPr id="0" name=""/>
        <dsp:cNvSpPr/>
      </dsp:nvSpPr>
      <dsp:spPr>
        <a:xfrm>
          <a:off x="8119867" y="912586"/>
          <a:ext cx="879159" cy="281379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Create a barrier to the spill area</a:t>
          </a:r>
          <a:endParaRPr lang="en-US" sz="1200" kern="1200" dirty="0"/>
        </a:p>
      </dsp:txBody>
      <dsp:txXfrm>
        <a:off x="8162784" y="955503"/>
        <a:ext cx="793325" cy="2727957"/>
      </dsp:txXfrm>
    </dsp:sp>
    <dsp:sp modelId="{5D040598-F10D-4FAF-AB03-6293030BEF59}">
      <dsp:nvSpPr>
        <dsp:cNvPr id="0" name=""/>
        <dsp:cNvSpPr/>
      </dsp:nvSpPr>
      <dsp:spPr>
        <a:xfrm>
          <a:off x="9123372" y="752764"/>
          <a:ext cx="1527735" cy="296257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baseline="0" dirty="0"/>
            <a:t>Assist others with First Aid measures noted in Section 4 of SDS</a:t>
          </a:r>
          <a:endParaRPr lang="en-US" sz="1200" kern="1200" dirty="0"/>
        </a:p>
      </dsp:txBody>
      <dsp:txXfrm>
        <a:off x="9197950" y="827342"/>
        <a:ext cx="1378579" cy="2813416"/>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8.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9.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5.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B9DCA8D-2C57-4170-AFEB-4C3B7448DCC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680210" cy="6858000"/>
          </a:xfrm>
          <a:prstGeom prst="rect">
            <a:avLst/>
          </a:prstGeom>
        </p:spPr>
      </p:pic>
      <p:sp>
        <p:nvSpPr>
          <p:cNvPr id="22" name="Text Placeholder 20">
            <a:extLst>
              <a:ext uri="{FF2B5EF4-FFF2-40B4-BE49-F238E27FC236}">
                <a16:creationId xmlns:a16="http://schemas.microsoft.com/office/drawing/2014/main" id="{136923FD-F262-49F3-9841-59AECCA30319}"/>
              </a:ext>
            </a:extLst>
          </p:cNvPr>
          <p:cNvSpPr>
            <a:spLocks noGrp="1"/>
          </p:cNvSpPr>
          <p:nvPr>
            <p:ph type="body" sz="quarter" idx="11" hasCustomPrompt="1"/>
          </p:nvPr>
        </p:nvSpPr>
        <p:spPr>
          <a:xfrm>
            <a:off x="1920875" y="4642657"/>
            <a:ext cx="9242425" cy="465859"/>
          </a:xfrm>
        </p:spPr>
        <p:txBody>
          <a:bodyPr/>
          <a:lstStyle>
            <a:lvl1pPr marL="0" indent="0">
              <a:buNone/>
              <a:defRPr>
                <a:solidFill>
                  <a:srgbClr val="00529B"/>
                </a:solidFill>
                <a:latin typeface="Arial" panose="020B0604020202020204" pitchFamily="34" charset="0"/>
                <a:cs typeface="Arial" panose="020B0604020202020204" pitchFamily="34" charset="0"/>
              </a:defRPr>
            </a:lvl1pPr>
          </a:lstStyle>
          <a:p>
            <a:pPr lvl="0"/>
            <a:r>
              <a:rPr lang="en-US" dirty="0"/>
              <a:t>*Department Name or Subhead</a:t>
            </a:r>
          </a:p>
        </p:txBody>
      </p:sp>
      <p:sp>
        <p:nvSpPr>
          <p:cNvPr id="23" name="Text Placeholder 20">
            <a:extLst>
              <a:ext uri="{FF2B5EF4-FFF2-40B4-BE49-F238E27FC236}">
                <a16:creationId xmlns:a16="http://schemas.microsoft.com/office/drawing/2014/main" id="{AF98C89B-911B-4934-AB24-ED977A421AF4}"/>
              </a:ext>
            </a:extLst>
          </p:cNvPr>
          <p:cNvSpPr>
            <a:spLocks noGrp="1"/>
          </p:cNvSpPr>
          <p:nvPr>
            <p:ph type="body" sz="quarter" idx="12" hasCustomPrompt="1"/>
          </p:nvPr>
        </p:nvSpPr>
        <p:spPr>
          <a:xfrm>
            <a:off x="1920875" y="2409132"/>
            <a:ext cx="9242425" cy="2039736"/>
          </a:xfrm>
        </p:spPr>
        <p:txBody>
          <a:bodyPr>
            <a:noAutofit/>
          </a:bodyPr>
          <a:lstStyle>
            <a:lvl1pPr marL="0" indent="0">
              <a:buNone/>
              <a:defRPr sz="8000">
                <a:solidFill>
                  <a:srgbClr val="002F65"/>
                </a:solidFill>
                <a:latin typeface="Arial Black" panose="020B0A04020102020204" pitchFamily="34" charset="0"/>
                <a:cs typeface="Arial" panose="020B0604020202020204" pitchFamily="34" charset="0"/>
              </a:defRPr>
            </a:lvl1pPr>
          </a:lstStyle>
          <a:p>
            <a:pPr lvl="0"/>
            <a:r>
              <a:rPr lang="en-US" dirty="0"/>
              <a:t>TITLE OF PRESENTATION</a:t>
            </a:r>
          </a:p>
        </p:txBody>
      </p:sp>
      <p:pic>
        <p:nvPicPr>
          <p:cNvPr id="3" name="Picture 2">
            <a:extLst>
              <a:ext uri="{FF2B5EF4-FFF2-40B4-BE49-F238E27FC236}">
                <a16:creationId xmlns:a16="http://schemas.microsoft.com/office/drawing/2014/main" id="{F14A814A-698A-44F2-9C84-B7D3AF189AE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920875" y="1515825"/>
            <a:ext cx="1138209" cy="699518"/>
          </a:xfrm>
          <a:prstGeom prst="rect">
            <a:avLst/>
          </a:prstGeom>
        </p:spPr>
      </p:pic>
    </p:spTree>
    <p:extLst>
      <p:ext uri="{BB962C8B-B14F-4D97-AF65-F5344CB8AC3E}">
        <p14:creationId xmlns:p14="http://schemas.microsoft.com/office/powerpoint/2010/main" val="2546180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23246-1EFD-43DF-A6DB-1C008E655AD1}"/>
              </a:ext>
            </a:extLst>
          </p:cNvPr>
          <p:cNvSpPr>
            <a:spLocks noGrp="1"/>
          </p:cNvSpPr>
          <p:nvPr>
            <p:ph type="title" hasCustomPrompt="1"/>
          </p:nvPr>
        </p:nvSpPr>
        <p:spPr>
          <a:xfrm>
            <a:off x="838200" y="972107"/>
            <a:ext cx="10515600" cy="1325563"/>
          </a:xfrm>
          <a:prstGeom prst="rect">
            <a:avLst/>
          </a:prstGeom>
        </p:spPr>
        <p:txBody>
          <a:bodyPr/>
          <a:lstStyle>
            <a:lvl1pPr>
              <a:defRPr>
                <a:solidFill>
                  <a:srgbClr val="002F65"/>
                </a:solidFill>
                <a:latin typeface="Arial Black" panose="020B0A04020102020204" pitchFamily="34" charset="0"/>
              </a:defRPr>
            </a:lvl1pPr>
          </a:lstStyle>
          <a:p>
            <a:r>
              <a:rPr lang="en-US" dirty="0"/>
              <a:t>TITLE OF CONTENT</a:t>
            </a:r>
          </a:p>
        </p:txBody>
      </p:sp>
      <p:sp>
        <p:nvSpPr>
          <p:cNvPr id="3" name="Content Placeholder 2">
            <a:extLst>
              <a:ext uri="{FF2B5EF4-FFF2-40B4-BE49-F238E27FC236}">
                <a16:creationId xmlns:a16="http://schemas.microsoft.com/office/drawing/2014/main" id="{5C35CEBC-8A04-47C7-BAF7-5927D5A94D55}"/>
              </a:ext>
            </a:extLst>
          </p:cNvPr>
          <p:cNvSpPr>
            <a:spLocks noGrp="1"/>
          </p:cNvSpPr>
          <p:nvPr>
            <p:ph idx="1" hasCustomPrompt="1"/>
          </p:nvPr>
        </p:nvSpPr>
        <p:spPr>
          <a:xfrm>
            <a:off x="838200" y="2432607"/>
            <a:ext cx="10515600" cy="2654782"/>
          </a:xfrm>
          <a:prstGeom prst="rect">
            <a:avLst/>
          </a:prstGeom>
        </p:spPr>
        <p:txBody>
          <a:bodyPr/>
          <a:lstStyle>
            <a:lvl1pPr marL="0" indent="0">
              <a:buNone/>
              <a:defRPr>
                <a:solidFill>
                  <a:srgbClr val="002F65"/>
                </a:solidFill>
              </a:defRPr>
            </a:lvl1pPr>
          </a:lstStyle>
          <a:p>
            <a:pPr lvl="0"/>
            <a:r>
              <a:rPr lang="en-US" dirty="0"/>
              <a:t>Content slide</a:t>
            </a:r>
          </a:p>
        </p:txBody>
      </p:sp>
      <p:cxnSp>
        <p:nvCxnSpPr>
          <p:cNvPr id="7" name="Straight Connector 6">
            <a:extLst>
              <a:ext uri="{FF2B5EF4-FFF2-40B4-BE49-F238E27FC236}">
                <a16:creationId xmlns:a16="http://schemas.microsoft.com/office/drawing/2014/main" id="{9A8DE43B-4B97-4FD3-8E19-2F8618869E93}"/>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12333875-8998-4FC9-AFF2-67686E07BF18}"/>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pic>
        <p:nvPicPr>
          <p:cNvPr id="12" name="Picture 11">
            <a:extLst>
              <a:ext uri="{FF2B5EF4-FFF2-40B4-BE49-F238E27FC236}">
                <a16:creationId xmlns:a16="http://schemas.microsoft.com/office/drawing/2014/main" id="{9202A716-2E49-43C2-937E-D83C049C304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632879"/>
            <a:ext cx="12192000" cy="1037844"/>
          </a:xfrm>
          <a:prstGeom prst="rect">
            <a:avLst/>
          </a:prstGeom>
        </p:spPr>
      </p:pic>
    </p:spTree>
    <p:extLst>
      <p:ext uri="{BB962C8B-B14F-4D97-AF65-F5344CB8AC3E}">
        <p14:creationId xmlns:p14="http://schemas.microsoft.com/office/powerpoint/2010/main" val="4249554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854FB-C48F-4E8B-8FDE-075003939272}"/>
              </a:ext>
            </a:extLst>
          </p:cNvPr>
          <p:cNvSpPr>
            <a:spLocks noGrp="1"/>
          </p:cNvSpPr>
          <p:nvPr>
            <p:ph type="title"/>
          </p:nvPr>
        </p:nvSpPr>
        <p:spPr>
          <a:xfrm>
            <a:off x="831850" y="1112536"/>
            <a:ext cx="10515600" cy="2852737"/>
          </a:xfrm>
          <a:prstGeom prst="rect">
            <a:avLst/>
          </a:prstGeom>
        </p:spPr>
        <p:txBody>
          <a:bodyPr anchor="ctr" anchorCtr="0"/>
          <a:lstStyle>
            <a:lvl1pPr>
              <a:defRPr sz="6000">
                <a:solidFill>
                  <a:srgbClr val="002F65"/>
                </a:solidFill>
                <a:latin typeface="Arial Black" panose="020B0A04020102020204" pitchFamily="34" charset="0"/>
                <a:cs typeface="Arial" panose="020B0604020202020204" pitchFamily="34" charset="0"/>
              </a:defRPr>
            </a:lvl1pPr>
          </a:lstStyle>
          <a:p>
            <a:r>
              <a:rPr lang="en-US" dirty="0"/>
              <a:t>Click to edit Master title style</a:t>
            </a:r>
          </a:p>
        </p:txBody>
      </p:sp>
      <p:sp>
        <p:nvSpPr>
          <p:cNvPr id="3" name="Text Placeholder 2">
            <a:extLst>
              <a:ext uri="{FF2B5EF4-FFF2-40B4-BE49-F238E27FC236}">
                <a16:creationId xmlns:a16="http://schemas.microsoft.com/office/drawing/2014/main" id="{EF4C4520-B81A-4059-BCA9-02E14FD52774}"/>
              </a:ext>
            </a:extLst>
          </p:cNvPr>
          <p:cNvSpPr>
            <a:spLocks noGrp="1"/>
          </p:cNvSpPr>
          <p:nvPr>
            <p:ph type="body" idx="1"/>
          </p:nvPr>
        </p:nvSpPr>
        <p:spPr>
          <a:xfrm>
            <a:off x="831850" y="3992261"/>
            <a:ext cx="10515600" cy="1500187"/>
          </a:xfrm>
          <a:prstGeom prst="rect">
            <a:avLst/>
          </a:prstGeom>
        </p:spPr>
        <p:txBody>
          <a:bodyPr/>
          <a:lstStyle>
            <a:lvl1pPr marL="0" indent="0">
              <a:buNone/>
              <a:defRPr sz="2400">
                <a:solidFill>
                  <a:srgbClr val="00529B"/>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cxnSp>
        <p:nvCxnSpPr>
          <p:cNvPr id="7" name="Straight Connector 6">
            <a:extLst>
              <a:ext uri="{FF2B5EF4-FFF2-40B4-BE49-F238E27FC236}">
                <a16:creationId xmlns:a16="http://schemas.microsoft.com/office/drawing/2014/main" id="{ACF75A39-8611-4CE2-8AA9-6E2977E05146}"/>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BBC12E12-02F8-48E1-AFD2-283FFCAF25B0}"/>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pic>
        <p:nvPicPr>
          <p:cNvPr id="9" name="Picture 8">
            <a:extLst>
              <a:ext uri="{FF2B5EF4-FFF2-40B4-BE49-F238E27FC236}">
                <a16:creationId xmlns:a16="http://schemas.microsoft.com/office/drawing/2014/main" id="{94BA3F3D-D506-4D99-9C16-4F8A580B642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632879"/>
            <a:ext cx="12192000" cy="1037844"/>
          </a:xfrm>
          <a:prstGeom prst="rect">
            <a:avLst/>
          </a:prstGeom>
        </p:spPr>
      </p:pic>
    </p:spTree>
    <p:extLst>
      <p:ext uri="{BB962C8B-B14F-4D97-AF65-F5344CB8AC3E}">
        <p14:creationId xmlns:p14="http://schemas.microsoft.com/office/powerpoint/2010/main" val="25208855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9E4ADE-43C6-4AA8-AA3C-1B530A58820B}"/>
              </a:ext>
            </a:extLst>
          </p:cNvPr>
          <p:cNvSpPr>
            <a:spLocks noGrp="1"/>
          </p:cNvSpPr>
          <p:nvPr>
            <p:ph type="title"/>
          </p:nvPr>
        </p:nvSpPr>
        <p:spPr>
          <a:xfrm>
            <a:off x="838200" y="710497"/>
            <a:ext cx="10515600" cy="980191"/>
          </a:xfrm>
          <a:prstGeom prst="rect">
            <a:avLst/>
          </a:prstGeom>
        </p:spPr>
        <p:txBody>
          <a:bodyPr/>
          <a:lstStyle>
            <a:lvl1pPr>
              <a:defRPr>
                <a:solidFill>
                  <a:srgbClr val="002F65"/>
                </a:solidFill>
                <a:latin typeface="Arial Black" panose="020B0A04020102020204" pitchFamily="34" charset="0"/>
                <a:cs typeface="Arial" panose="020B0604020202020204" pitchFamily="34"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86F3DA79-8DDA-45CE-9B3C-B14D22E389B3}"/>
              </a:ext>
            </a:extLst>
          </p:cNvPr>
          <p:cNvSpPr>
            <a:spLocks noGrp="1"/>
          </p:cNvSpPr>
          <p:nvPr>
            <p:ph sz="half" idx="1"/>
          </p:nvPr>
        </p:nvSpPr>
        <p:spPr>
          <a:xfrm>
            <a:off x="838200" y="1825625"/>
            <a:ext cx="5181600" cy="3727277"/>
          </a:xfrm>
          <a:prstGeom prst="rect">
            <a:avLst/>
          </a:prstGeom>
        </p:spPr>
        <p:txBody>
          <a:bodyPr/>
          <a:lstStyle>
            <a:lvl1pPr>
              <a:defRPr>
                <a:solidFill>
                  <a:srgbClr val="002F65"/>
                </a:solidFill>
                <a:latin typeface="Arial" panose="020B0604020202020204" pitchFamily="34" charset="0"/>
                <a:cs typeface="Arial" panose="020B0604020202020204" pitchFamily="34" charset="0"/>
              </a:defRPr>
            </a:lvl1pPr>
            <a:lvl2pPr>
              <a:defRPr>
                <a:solidFill>
                  <a:srgbClr val="002F65"/>
                </a:solidFill>
                <a:latin typeface="Arial" panose="020B0604020202020204" pitchFamily="34" charset="0"/>
                <a:cs typeface="Arial" panose="020B0604020202020204" pitchFamily="34" charset="0"/>
              </a:defRPr>
            </a:lvl2pPr>
            <a:lvl3pPr>
              <a:defRPr>
                <a:solidFill>
                  <a:srgbClr val="002F65"/>
                </a:solidFill>
                <a:latin typeface="Arial" panose="020B0604020202020204" pitchFamily="34" charset="0"/>
                <a:cs typeface="Arial" panose="020B0604020202020204" pitchFamily="34" charset="0"/>
              </a:defRPr>
            </a:lvl3pPr>
            <a:lvl4pPr>
              <a:defRPr>
                <a:solidFill>
                  <a:srgbClr val="002F65"/>
                </a:solidFill>
                <a:latin typeface="Arial" panose="020B0604020202020204" pitchFamily="34" charset="0"/>
                <a:cs typeface="Arial" panose="020B0604020202020204" pitchFamily="34" charset="0"/>
              </a:defRPr>
            </a:lvl4pPr>
            <a:lvl5pPr>
              <a:defRPr>
                <a:solidFill>
                  <a:srgbClr val="002F65"/>
                </a:solidFill>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362A9479-1E4A-4E4D-A97F-B7611A4BEC05}"/>
              </a:ext>
            </a:extLst>
          </p:cNvPr>
          <p:cNvSpPr>
            <a:spLocks noGrp="1"/>
          </p:cNvSpPr>
          <p:nvPr>
            <p:ph sz="half" idx="2"/>
          </p:nvPr>
        </p:nvSpPr>
        <p:spPr>
          <a:xfrm>
            <a:off x="6172200" y="1825625"/>
            <a:ext cx="5181600" cy="3727277"/>
          </a:xfrm>
          <a:prstGeom prst="rect">
            <a:avLst/>
          </a:prstGeom>
        </p:spPr>
        <p:txBody>
          <a:bodyPr/>
          <a:lstStyle>
            <a:lvl1pPr>
              <a:defRPr>
                <a:solidFill>
                  <a:srgbClr val="002F65"/>
                </a:solidFill>
                <a:latin typeface="Arial" panose="020B0604020202020204" pitchFamily="34" charset="0"/>
                <a:cs typeface="Arial" panose="020B0604020202020204" pitchFamily="34" charset="0"/>
              </a:defRPr>
            </a:lvl1pPr>
            <a:lvl2pPr>
              <a:defRPr>
                <a:solidFill>
                  <a:srgbClr val="002F65"/>
                </a:solidFill>
                <a:latin typeface="Arial" panose="020B0604020202020204" pitchFamily="34" charset="0"/>
                <a:cs typeface="Arial" panose="020B0604020202020204" pitchFamily="34" charset="0"/>
              </a:defRPr>
            </a:lvl2pPr>
            <a:lvl3pPr>
              <a:defRPr>
                <a:solidFill>
                  <a:srgbClr val="002F65"/>
                </a:solidFill>
                <a:latin typeface="Arial" panose="020B0604020202020204" pitchFamily="34" charset="0"/>
                <a:cs typeface="Arial" panose="020B0604020202020204" pitchFamily="34" charset="0"/>
              </a:defRPr>
            </a:lvl3pPr>
            <a:lvl4pPr>
              <a:defRPr>
                <a:solidFill>
                  <a:srgbClr val="002F65"/>
                </a:solidFill>
                <a:latin typeface="Arial" panose="020B0604020202020204" pitchFamily="34" charset="0"/>
                <a:cs typeface="Arial" panose="020B0604020202020204" pitchFamily="34" charset="0"/>
              </a:defRPr>
            </a:lvl4pPr>
            <a:lvl5pPr>
              <a:defRPr>
                <a:solidFill>
                  <a:srgbClr val="002F65"/>
                </a:solidFill>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8" name="Straight Connector 7">
            <a:extLst>
              <a:ext uri="{FF2B5EF4-FFF2-40B4-BE49-F238E27FC236}">
                <a16:creationId xmlns:a16="http://schemas.microsoft.com/office/drawing/2014/main" id="{243E7F29-C668-49AA-AE88-CE0BA59BFD4E}"/>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7B592867-4359-4E00-98F5-4A908F76CE04}"/>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pic>
        <p:nvPicPr>
          <p:cNvPr id="10" name="Picture 9">
            <a:extLst>
              <a:ext uri="{FF2B5EF4-FFF2-40B4-BE49-F238E27FC236}">
                <a16:creationId xmlns:a16="http://schemas.microsoft.com/office/drawing/2014/main" id="{36C430B3-612B-4F48-871A-AE0147976C4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632879"/>
            <a:ext cx="12192000" cy="1037844"/>
          </a:xfrm>
          <a:prstGeom prst="rect">
            <a:avLst/>
          </a:prstGeom>
        </p:spPr>
      </p:pic>
    </p:spTree>
    <p:extLst>
      <p:ext uri="{BB962C8B-B14F-4D97-AF65-F5344CB8AC3E}">
        <p14:creationId xmlns:p14="http://schemas.microsoft.com/office/powerpoint/2010/main" val="28938746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6011F-72A6-4AE1-A343-417F21BB5739}"/>
              </a:ext>
            </a:extLst>
          </p:cNvPr>
          <p:cNvSpPr>
            <a:spLocks noGrp="1"/>
          </p:cNvSpPr>
          <p:nvPr>
            <p:ph type="title"/>
          </p:nvPr>
        </p:nvSpPr>
        <p:spPr>
          <a:xfrm>
            <a:off x="839788" y="773089"/>
            <a:ext cx="10515600" cy="917599"/>
          </a:xfrm>
          <a:prstGeom prst="rect">
            <a:avLst/>
          </a:prstGeom>
        </p:spPr>
        <p:txBody>
          <a:bodyPr/>
          <a:lstStyle>
            <a:lvl1pPr>
              <a:defRPr>
                <a:solidFill>
                  <a:srgbClr val="002F65"/>
                </a:solidFill>
                <a:latin typeface="Arial Black" panose="020B0A04020102020204" pitchFamily="34" charset="0"/>
                <a:cs typeface="Arial" panose="020B0604020202020204" pitchFamily="34" charset="0"/>
              </a:defRPr>
            </a:lvl1pPr>
          </a:lstStyle>
          <a:p>
            <a:r>
              <a:rPr lang="en-US" dirty="0"/>
              <a:t>Click to edit Master title style</a:t>
            </a:r>
          </a:p>
        </p:txBody>
      </p:sp>
      <p:sp>
        <p:nvSpPr>
          <p:cNvPr id="3" name="Text Placeholder 2">
            <a:extLst>
              <a:ext uri="{FF2B5EF4-FFF2-40B4-BE49-F238E27FC236}">
                <a16:creationId xmlns:a16="http://schemas.microsoft.com/office/drawing/2014/main" id="{77848172-C55D-4E87-B2B1-0C3B25F98249}"/>
              </a:ext>
            </a:extLst>
          </p:cNvPr>
          <p:cNvSpPr>
            <a:spLocks noGrp="1"/>
          </p:cNvSpPr>
          <p:nvPr>
            <p:ph type="body" idx="1"/>
          </p:nvPr>
        </p:nvSpPr>
        <p:spPr>
          <a:xfrm>
            <a:off x="839788" y="1744209"/>
            <a:ext cx="5157787" cy="823912"/>
          </a:xfrm>
          <a:prstGeom prst="rect">
            <a:avLst/>
          </a:prstGeom>
        </p:spPr>
        <p:txBody>
          <a:bodyPr anchor="ctr" anchorCtr="0"/>
          <a:lstStyle>
            <a:lvl1pPr marL="0" indent="0">
              <a:buNone/>
              <a:defRPr sz="2400" b="1">
                <a:solidFill>
                  <a:srgbClr val="002F65"/>
                </a:solidFill>
                <a:latin typeface="Arial Black" panose="020B0A040201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4" name="Content Placeholder 3">
            <a:extLst>
              <a:ext uri="{FF2B5EF4-FFF2-40B4-BE49-F238E27FC236}">
                <a16:creationId xmlns:a16="http://schemas.microsoft.com/office/drawing/2014/main" id="{0339E94A-FA05-4648-9560-C41875F391ED}"/>
              </a:ext>
            </a:extLst>
          </p:cNvPr>
          <p:cNvSpPr>
            <a:spLocks noGrp="1"/>
          </p:cNvSpPr>
          <p:nvPr>
            <p:ph sz="half" idx="2"/>
          </p:nvPr>
        </p:nvSpPr>
        <p:spPr>
          <a:xfrm>
            <a:off x="839788" y="2621642"/>
            <a:ext cx="5157787" cy="2881572"/>
          </a:xfrm>
          <a:prstGeom prst="rect">
            <a:avLst/>
          </a:prstGeom>
        </p:spPr>
        <p:txBody>
          <a:bodyPr/>
          <a:lstStyle>
            <a:lvl1pPr>
              <a:defRPr>
                <a:solidFill>
                  <a:srgbClr val="002F65"/>
                </a:solidFill>
                <a:latin typeface="Arial" panose="020B0604020202020204" pitchFamily="34" charset="0"/>
                <a:cs typeface="Arial" panose="020B0604020202020204" pitchFamily="34" charset="0"/>
              </a:defRPr>
            </a:lvl1pPr>
            <a:lvl2pPr>
              <a:defRPr>
                <a:solidFill>
                  <a:srgbClr val="002F65"/>
                </a:solidFill>
                <a:latin typeface="Arial" panose="020B0604020202020204" pitchFamily="34" charset="0"/>
                <a:cs typeface="Arial" panose="020B0604020202020204" pitchFamily="34" charset="0"/>
              </a:defRPr>
            </a:lvl2pPr>
            <a:lvl3pPr>
              <a:defRPr>
                <a:solidFill>
                  <a:srgbClr val="002F65"/>
                </a:solidFill>
                <a:latin typeface="Arial" panose="020B0604020202020204" pitchFamily="34" charset="0"/>
                <a:cs typeface="Arial" panose="020B0604020202020204" pitchFamily="34" charset="0"/>
              </a:defRPr>
            </a:lvl3pPr>
            <a:lvl4pPr>
              <a:defRPr>
                <a:solidFill>
                  <a:srgbClr val="002F65"/>
                </a:solidFill>
                <a:latin typeface="Arial" panose="020B0604020202020204" pitchFamily="34" charset="0"/>
                <a:cs typeface="Arial" panose="020B0604020202020204" pitchFamily="34" charset="0"/>
              </a:defRPr>
            </a:lvl4pPr>
            <a:lvl5pPr>
              <a:defRPr>
                <a:solidFill>
                  <a:srgbClr val="002F65"/>
                </a:solidFill>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AF8E65E4-383B-430D-B99C-3B061E0A8228}"/>
              </a:ext>
            </a:extLst>
          </p:cNvPr>
          <p:cNvSpPr>
            <a:spLocks noGrp="1"/>
          </p:cNvSpPr>
          <p:nvPr>
            <p:ph type="body" sz="quarter" idx="3"/>
          </p:nvPr>
        </p:nvSpPr>
        <p:spPr>
          <a:xfrm>
            <a:off x="6172200" y="1744209"/>
            <a:ext cx="5183188" cy="823912"/>
          </a:xfrm>
          <a:prstGeom prst="rect">
            <a:avLst/>
          </a:prstGeom>
        </p:spPr>
        <p:txBody>
          <a:bodyPr anchor="ctr" anchorCtr="0"/>
          <a:lstStyle>
            <a:lvl1pPr marL="0" indent="0">
              <a:buNone/>
              <a:defRPr sz="2400" b="1">
                <a:solidFill>
                  <a:srgbClr val="002F65"/>
                </a:solidFill>
                <a:latin typeface="Arial Black" panose="020B0A040201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Edit Master text styles</a:t>
            </a:r>
          </a:p>
        </p:txBody>
      </p:sp>
      <p:sp>
        <p:nvSpPr>
          <p:cNvPr id="6" name="Content Placeholder 5">
            <a:extLst>
              <a:ext uri="{FF2B5EF4-FFF2-40B4-BE49-F238E27FC236}">
                <a16:creationId xmlns:a16="http://schemas.microsoft.com/office/drawing/2014/main" id="{89C9A1BF-A467-4A10-AA95-5B4C510A9660}"/>
              </a:ext>
            </a:extLst>
          </p:cNvPr>
          <p:cNvSpPr>
            <a:spLocks noGrp="1"/>
          </p:cNvSpPr>
          <p:nvPr>
            <p:ph sz="quarter" idx="4"/>
          </p:nvPr>
        </p:nvSpPr>
        <p:spPr>
          <a:xfrm>
            <a:off x="6172200" y="2621642"/>
            <a:ext cx="5183188" cy="2881572"/>
          </a:xfrm>
          <a:prstGeom prst="rect">
            <a:avLst/>
          </a:prstGeom>
        </p:spPr>
        <p:txBody>
          <a:bodyPr/>
          <a:lstStyle>
            <a:lvl1pPr>
              <a:defRPr>
                <a:solidFill>
                  <a:srgbClr val="002F65"/>
                </a:solidFill>
                <a:latin typeface="Arial" panose="020B0604020202020204" pitchFamily="34" charset="0"/>
                <a:cs typeface="Arial" panose="020B0604020202020204" pitchFamily="34" charset="0"/>
              </a:defRPr>
            </a:lvl1pPr>
            <a:lvl2pPr>
              <a:defRPr>
                <a:solidFill>
                  <a:srgbClr val="002F65"/>
                </a:solidFill>
                <a:latin typeface="Arial" panose="020B0604020202020204" pitchFamily="34" charset="0"/>
                <a:cs typeface="Arial" panose="020B0604020202020204" pitchFamily="34" charset="0"/>
              </a:defRPr>
            </a:lvl2pPr>
            <a:lvl3pPr>
              <a:defRPr>
                <a:solidFill>
                  <a:srgbClr val="002F65"/>
                </a:solidFill>
                <a:latin typeface="Arial" panose="020B0604020202020204" pitchFamily="34" charset="0"/>
                <a:cs typeface="Arial" panose="020B0604020202020204" pitchFamily="34" charset="0"/>
              </a:defRPr>
            </a:lvl3pPr>
            <a:lvl4pPr>
              <a:defRPr>
                <a:solidFill>
                  <a:srgbClr val="002F65"/>
                </a:solidFill>
                <a:latin typeface="Arial" panose="020B0604020202020204" pitchFamily="34" charset="0"/>
                <a:cs typeface="Arial" panose="020B0604020202020204" pitchFamily="34" charset="0"/>
              </a:defRPr>
            </a:lvl4pPr>
            <a:lvl5pPr>
              <a:defRPr>
                <a:solidFill>
                  <a:srgbClr val="002F65"/>
                </a:solidFill>
                <a:latin typeface="Arial" panose="020B0604020202020204" pitchFamily="34" charset="0"/>
                <a:cs typeface="Arial" panose="020B0604020202020204"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0" name="Straight Connector 9">
            <a:extLst>
              <a:ext uri="{FF2B5EF4-FFF2-40B4-BE49-F238E27FC236}">
                <a16:creationId xmlns:a16="http://schemas.microsoft.com/office/drawing/2014/main" id="{40E93ED9-499F-44A4-B5FD-40D0A376DE99}"/>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BB3048E6-7026-4786-80A9-188B80BC74FB}"/>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pic>
        <p:nvPicPr>
          <p:cNvPr id="12" name="Picture 11">
            <a:extLst>
              <a:ext uri="{FF2B5EF4-FFF2-40B4-BE49-F238E27FC236}">
                <a16:creationId xmlns:a16="http://schemas.microsoft.com/office/drawing/2014/main" id="{2D18B78C-A4C5-4170-BDD5-5758F30C15E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632879"/>
            <a:ext cx="12192000" cy="1037844"/>
          </a:xfrm>
          <a:prstGeom prst="rect">
            <a:avLst/>
          </a:prstGeom>
        </p:spPr>
      </p:pic>
    </p:spTree>
    <p:extLst>
      <p:ext uri="{BB962C8B-B14F-4D97-AF65-F5344CB8AC3E}">
        <p14:creationId xmlns:p14="http://schemas.microsoft.com/office/powerpoint/2010/main" val="2725975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E080289B-2581-4609-8BC1-83BA3C7F2439}"/>
              </a:ext>
            </a:extLst>
          </p:cNvPr>
          <p:cNvSpPr>
            <a:spLocks noGrp="1"/>
          </p:cNvSpPr>
          <p:nvPr>
            <p:ph type="body" sz="quarter" idx="11" hasCustomPrompt="1"/>
          </p:nvPr>
        </p:nvSpPr>
        <p:spPr>
          <a:xfrm>
            <a:off x="855663" y="2460677"/>
            <a:ext cx="9202940" cy="1936647"/>
          </a:xfrm>
        </p:spPr>
        <p:txBody>
          <a:bodyPr anchor="ctr" anchorCtr="0">
            <a:normAutofit/>
          </a:bodyPr>
          <a:lstStyle>
            <a:lvl1pPr marL="0" indent="0">
              <a:lnSpc>
                <a:spcPts val="8500"/>
              </a:lnSpc>
              <a:spcBef>
                <a:spcPts val="0"/>
              </a:spcBef>
              <a:buNone/>
              <a:defRPr sz="9600">
                <a:solidFill>
                  <a:srgbClr val="002F65"/>
                </a:solidFill>
                <a:latin typeface="Arial Black" panose="020B0A040201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SUB-TITLE</a:t>
            </a:r>
          </a:p>
        </p:txBody>
      </p:sp>
      <p:pic>
        <p:nvPicPr>
          <p:cNvPr id="15" name="Picture 14">
            <a:extLst>
              <a:ext uri="{FF2B5EF4-FFF2-40B4-BE49-F238E27FC236}">
                <a16:creationId xmlns:a16="http://schemas.microsoft.com/office/drawing/2014/main" id="{8A5E7F85-59C2-4906-B9F9-18E9776D4A6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161773" y="657225"/>
            <a:ext cx="888907" cy="5611091"/>
          </a:xfrm>
          <a:prstGeom prst="rect">
            <a:avLst/>
          </a:prstGeom>
        </p:spPr>
      </p:pic>
      <p:cxnSp>
        <p:nvCxnSpPr>
          <p:cNvPr id="9" name="Straight Connector 8">
            <a:extLst>
              <a:ext uri="{FF2B5EF4-FFF2-40B4-BE49-F238E27FC236}">
                <a16:creationId xmlns:a16="http://schemas.microsoft.com/office/drawing/2014/main" id="{83CF055A-3703-4C15-B62F-637A2A7D8995}"/>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3DD5DF6E-524D-4F16-8D90-1F974E9B6DE5}"/>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spTree>
    <p:extLst>
      <p:ext uri="{BB962C8B-B14F-4D97-AF65-F5344CB8AC3E}">
        <p14:creationId xmlns:p14="http://schemas.microsoft.com/office/powerpoint/2010/main" val="19968009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16669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993966-33EC-4240-9170-896E7AD7548A}"/>
              </a:ext>
            </a:extLst>
          </p:cNvPr>
          <p:cNvSpPr>
            <a:spLocks noGrp="1"/>
          </p:cNvSpPr>
          <p:nvPr>
            <p:ph idx="1"/>
          </p:nvPr>
        </p:nvSpPr>
        <p:spPr>
          <a:xfrm>
            <a:off x="5004262" y="773085"/>
            <a:ext cx="6351126" cy="4738253"/>
          </a:xfrm>
          <a:prstGeom prst="rect">
            <a:avLst/>
          </a:prstGeom>
        </p:spPr>
        <p:txBody>
          <a:bodyPr/>
          <a:lstStyle>
            <a:lvl1pPr>
              <a:defRPr sz="3200">
                <a:solidFill>
                  <a:srgbClr val="002F65"/>
                </a:solidFill>
                <a:latin typeface="Arial" panose="020B0604020202020204" pitchFamily="34" charset="0"/>
                <a:cs typeface="Arial" panose="020B0604020202020204" pitchFamily="34" charset="0"/>
              </a:defRPr>
            </a:lvl1pPr>
            <a:lvl2pPr>
              <a:defRPr sz="2800">
                <a:solidFill>
                  <a:srgbClr val="002F65"/>
                </a:solidFill>
                <a:latin typeface="Arial" panose="020B0604020202020204" pitchFamily="34" charset="0"/>
                <a:cs typeface="Arial" panose="020B0604020202020204" pitchFamily="34" charset="0"/>
              </a:defRPr>
            </a:lvl2pPr>
            <a:lvl3pPr>
              <a:defRPr sz="2400">
                <a:solidFill>
                  <a:srgbClr val="002F65"/>
                </a:solidFill>
                <a:latin typeface="Arial" panose="020B0604020202020204" pitchFamily="34" charset="0"/>
                <a:cs typeface="Arial" panose="020B0604020202020204" pitchFamily="34" charset="0"/>
              </a:defRPr>
            </a:lvl3pPr>
            <a:lvl4pPr>
              <a:defRPr sz="2000">
                <a:solidFill>
                  <a:srgbClr val="002F65"/>
                </a:solidFill>
                <a:latin typeface="Arial" panose="020B0604020202020204" pitchFamily="34" charset="0"/>
                <a:cs typeface="Arial" panose="020B0604020202020204" pitchFamily="34" charset="0"/>
              </a:defRPr>
            </a:lvl4pPr>
            <a:lvl5pPr>
              <a:defRPr sz="2000">
                <a:solidFill>
                  <a:srgbClr val="002F65"/>
                </a:solidFill>
                <a:latin typeface="Arial" panose="020B0604020202020204" pitchFamily="34" charset="0"/>
                <a:cs typeface="Arial" panose="020B0604020202020204" pitchFamily="34" charset="0"/>
              </a:defRPr>
            </a:lvl5pPr>
            <a:lvl6pPr>
              <a:defRPr sz="2000"/>
            </a:lvl6pPr>
            <a:lvl7pPr>
              <a:defRPr sz="2000"/>
            </a:lvl7pPr>
            <a:lvl8pPr>
              <a:defRPr sz="2000"/>
            </a:lvl8pPr>
            <a:lvl9pPr>
              <a:defRPr sz="2000"/>
            </a:lvl9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8" name="Straight Connector 7">
            <a:extLst>
              <a:ext uri="{FF2B5EF4-FFF2-40B4-BE49-F238E27FC236}">
                <a16:creationId xmlns:a16="http://schemas.microsoft.com/office/drawing/2014/main" id="{FA8D2358-64DC-441C-8C1C-CA16AD6E01D9}"/>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CC799E9F-B5FE-4868-BD89-B2B5B6DBBAFE}"/>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pic>
        <p:nvPicPr>
          <p:cNvPr id="10" name="Picture 9">
            <a:extLst>
              <a:ext uri="{FF2B5EF4-FFF2-40B4-BE49-F238E27FC236}">
                <a16:creationId xmlns:a16="http://schemas.microsoft.com/office/drawing/2014/main" id="{E6D6EFB9-378C-4E8E-BECA-1B6BEDADE36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632879"/>
            <a:ext cx="12192000" cy="1037844"/>
          </a:xfrm>
          <a:prstGeom prst="rect">
            <a:avLst/>
          </a:prstGeom>
        </p:spPr>
      </p:pic>
      <p:sp>
        <p:nvSpPr>
          <p:cNvPr id="13" name="Title 1">
            <a:extLst>
              <a:ext uri="{FF2B5EF4-FFF2-40B4-BE49-F238E27FC236}">
                <a16:creationId xmlns:a16="http://schemas.microsoft.com/office/drawing/2014/main" id="{0DFE7F34-42AD-4C2F-9B86-50DBEE7C0844}"/>
              </a:ext>
            </a:extLst>
          </p:cNvPr>
          <p:cNvSpPr>
            <a:spLocks noGrp="1"/>
          </p:cNvSpPr>
          <p:nvPr>
            <p:ph type="title"/>
          </p:nvPr>
        </p:nvSpPr>
        <p:spPr>
          <a:xfrm>
            <a:off x="839788" y="773085"/>
            <a:ext cx="3932237" cy="1221178"/>
          </a:xfrm>
          <a:prstGeom prst="rect">
            <a:avLst/>
          </a:prstGeom>
        </p:spPr>
        <p:txBody>
          <a:bodyPr anchor="ctr" anchorCtr="0"/>
          <a:lstStyle>
            <a:lvl1pPr>
              <a:defRPr sz="3200">
                <a:solidFill>
                  <a:srgbClr val="002F65"/>
                </a:solidFill>
                <a:latin typeface="Arial Black" panose="020B0A04020102020204" pitchFamily="34" charset="0"/>
              </a:defRPr>
            </a:lvl1pPr>
          </a:lstStyle>
          <a:p>
            <a:r>
              <a:rPr lang="en-US" dirty="0"/>
              <a:t>Click to edit Master title style</a:t>
            </a:r>
          </a:p>
        </p:txBody>
      </p:sp>
      <p:sp>
        <p:nvSpPr>
          <p:cNvPr id="14" name="Text Placeholder 3">
            <a:extLst>
              <a:ext uri="{FF2B5EF4-FFF2-40B4-BE49-F238E27FC236}">
                <a16:creationId xmlns:a16="http://schemas.microsoft.com/office/drawing/2014/main" id="{23A9EBB2-7AB8-484F-8B57-245EF50092A8}"/>
              </a:ext>
            </a:extLst>
          </p:cNvPr>
          <p:cNvSpPr>
            <a:spLocks noGrp="1"/>
          </p:cNvSpPr>
          <p:nvPr>
            <p:ph type="body" sz="half" idx="2"/>
          </p:nvPr>
        </p:nvSpPr>
        <p:spPr>
          <a:xfrm>
            <a:off x="839788" y="2057400"/>
            <a:ext cx="3932237" cy="3420680"/>
          </a:xfrm>
          <a:prstGeom prst="rect">
            <a:avLst/>
          </a:prstGeom>
        </p:spPr>
        <p:txBody>
          <a:bodyPr/>
          <a:lstStyle>
            <a:lvl1pPr marL="0" indent="0">
              <a:buNone/>
              <a:defRPr sz="1600">
                <a:solidFill>
                  <a:srgbClr val="002F65"/>
                </a:solidFill>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Tree>
    <p:extLst>
      <p:ext uri="{BB962C8B-B14F-4D97-AF65-F5344CB8AC3E}">
        <p14:creationId xmlns:p14="http://schemas.microsoft.com/office/powerpoint/2010/main" val="8291627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26231-F6D2-419E-8138-9388EE6A9A3E}"/>
              </a:ext>
            </a:extLst>
          </p:cNvPr>
          <p:cNvSpPr>
            <a:spLocks noGrp="1"/>
          </p:cNvSpPr>
          <p:nvPr>
            <p:ph type="title"/>
          </p:nvPr>
        </p:nvSpPr>
        <p:spPr>
          <a:xfrm>
            <a:off x="839788" y="773085"/>
            <a:ext cx="3932237" cy="1221178"/>
          </a:xfrm>
          <a:prstGeom prst="rect">
            <a:avLst/>
          </a:prstGeom>
        </p:spPr>
        <p:txBody>
          <a:bodyPr anchor="ctr" anchorCtr="0"/>
          <a:lstStyle>
            <a:lvl1pPr>
              <a:defRPr sz="3200">
                <a:solidFill>
                  <a:srgbClr val="002F65"/>
                </a:solidFill>
                <a:latin typeface="Arial Black" panose="020B0A04020102020204" pitchFamily="34" charset="0"/>
              </a:defRPr>
            </a:lvl1pPr>
          </a:lstStyle>
          <a:p>
            <a:r>
              <a:rPr lang="en-US" dirty="0"/>
              <a:t>Click to edit Master title style</a:t>
            </a:r>
          </a:p>
        </p:txBody>
      </p:sp>
      <p:sp>
        <p:nvSpPr>
          <p:cNvPr id="3" name="Picture Placeholder 2">
            <a:extLst>
              <a:ext uri="{FF2B5EF4-FFF2-40B4-BE49-F238E27FC236}">
                <a16:creationId xmlns:a16="http://schemas.microsoft.com/office/drawing/2014/main" id="{2F513B8A-5AAE-47C0-B319-567ED5BABA89}"/>
              </a:ext>
            </a:extLst>
          </p:cNvPr>
          <p:cNvSpPr>
            <a:spLocks noGrp="1"/>
          </p:cNvSpPr>
          <p:nvPr>
            <p:ph type="pic" idx="1"/>
          </p:nvPr>
        </p:nvSpPr>
        <p:spPr>
          <a:xfrm>
            <a:off x="5183188" y="773085"/>
            <a:ext cx="6172200" cy="4704996"/>
          </a:xfrm>
          <a:prstGeom prst="rect">
            <a:avLst/>
          </a:prstGeom>
        </p:spPr>
        <p:txBody>
          <a:bodyPr/>
          <a:lstStyle>
            <a:lvl1pPr marL="0" indent="0">
              <a:buNone/>
              <a:defRPr sz="3200">
                <a:solidFill>
                  <a:srgbClr val="002F65"/>
                </a:solidFill>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10D12E33-50AD-4286-B625-E1CF61A91C31}"/>
              </a:ext>
            </a:extLst>
          </p:cNvPr>
          <p:cNvSpPr>
            <a:spLocks noGrp="1"/>
          </p:cNvSpPr>
          <p:nvPr>
            <p:ph type="body" sz="half" idx="2"/>
          </p:nvPr>
        </p:nvSpPr>
        <p:spPr>
          <a:xfrm>
            <a:off x="839788" y="2057400"/>
            <a:ext cx="3932237" cy="3420680"/>
          </a:xfrm>
          <a:prstGeom prst="rect">
            <a:avLst/>
          </a:prstGeom>
        </p:spPr>
        <p:txBody>
          <a:bodyPr/>
          <a:lstStyle>
            <a:lvl1pPr marL="0" indent="0">
              <a:buNone/>
              <a:defRPr sz="1600">
                <a:solidFill>
                  <a:srgbClr val="002F65"/>
                </a:solidFill>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cxnSp>
        <p:nvCxnSpPr>
          <p:cNvPr id="8" name="Straight Connector 7">
            <a:extLst>
              <a:ext uri="{FF2B5EF4-FFF2-40B4-BE49-F238E27FC236}">
                <a16:creationId xmlns:a16="http://schemas.microsoft.com/office/drawing/2014/main" id="{4856804D-27F7-4AD6-AEDD-DEF1379C9BA5}"/>
              </a:ext>
            </a:extLst>
          </p:cNvPr>
          <p:cNvCxnSpPr>
            <a:cxnSpLocks/>
          </p:cNvCxnSpPr>
          <p:nvPr userDrawn="1"/>
        </p:nvCxnSpPr>
        <p:spPr>
          <a:xfrm>
            <a:off x="3249728" y="448887"/>
            <a:ext cx="7232621" cy="0"/>
          </a:xfrm>
          <a:prstGeom prst="line">
            <a:avLst/>
          </a:prstGeom>
          <a:ln w="19050">
            <a:solidFill>
              <a:srgbClr val="FFC429"/>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B5DEFA0A-DA13-4DFF-9071-B9BB5A6F9C96}"/>
              </a:ext>
            </a:extLst>
          </p:cNvPr>
          <p:cNvSpPr txBox="1"/>
          <p:nvPr userDrawn="1"/>
        </p:nvSpPr>
        <p:spPr>
          <a:xfrm>
            <a:off x="855663" y="187277"/>
            <a:ext cx="2394065" cy="523220"/>
          </a:xfrm>
          <a:prstGeom prst="rect">
            <a:avLst/>
          </a:prstGeom>
          <a:noFill/>
        </p:spPr>
        <p:txBody>
          <a:bodyPr wrap="square" rtlCol="0">
            <a:spAutoFit/>
          </a:bodyPr>
          <a:lstStyle/>
          <a:p>
            <a:r>
              <a:rPr lang="en-US" sz="2800" dirty="0">
                <a:solidFill>
                  <a:srgbClr val="002F65"/>
                </a:solidFill>
              </a:rPr>
              <a:t>ANGELO STATE</a:t>
            </a:r>
          </a:p>
        </p:txBody>
      </p:sp>
      <p:pic>
        <p:nvPicPr>
          <p:cNvPr id="10" name="Picture 9">
            <a:extLst>
              <a:ext uri="{FF2B5EF4-FFF2-40B4-BE49-F238E27FC236}">
                <a16:creationId xmlns:a16="http://schemas.microsoft.com/office/drawing/2014/main" id="{B6D4AB18-ED61-435D-B28F-632D40AD7AD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632879"/>
            <a:ext cx="12192000" cy="1037844"/>
          </a:xfrm>
          <a:prstGeom prst="rect">
            <a:avLst/>
          </a:prstGeom>
        </p:spPr>
      </p:pic>
    </p:spTree>
    <p:extLst>
      <p:ext uri="{BB962C8B-B14F-4D97-AF65-F5344CB8AC3E}">
        <p14:creationId xmlns:p14="http://schemas.microsoft.com/office/powerpoint/2010/main" val="35712928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D1CA70F-48BF-4B6A-BB00-F8C89F711E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BA9BA53-50A5-4034-8FB9-9BF085A9E7E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CF4B070-8F9F-403B-8F56-232BB63AF1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4D8D61-5A80-400B-9C91-01EA7D6E65C6}" type="datetimeFigureOut">
              <a:rPr lang="en-US" smtClean="0"/>
              <a:t>6/14/2023</a:t>
            </a:fld>
            <a:endParaRPr lang="en-US"/>
          </a:p>
        </p:txBody>
      </p:sp>
      <p:sp>
        <p:nvSpPr>
          <p:cNvPr id="5" name="Footer Placeholder 4">
            <a:extLst>
              <a:ext uri="{FF2B5EF4-FFF2-40B4-BE49-F238E27FC236}">
                <a16:creationId xmlns:a16="http://schemas.microsoft.com/office/drawing/2014/main" id="{8128A474-CBC3-4764-9E4A-1B6DBD903C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CF8EEAF-CE52-4467-98C1-DE51AB7DB4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1C6F09-C9E6-46CC-9EB9-A02BB558811A}" type="slidenum">
              <a:rPr lang="en-US" smtClean="0"/>
              <a:t>‹#›</a:t>
            </a:fld>
            <a:endParaRPr lang="en-US"/>
          </a:p>
        </p:txBody>
      </p:sp>
    </p:spTree>
    <p:extLst>
      <p:ext uri="{BB962C8B-B14F-4D97-AF65-F5344CB8AC3E}">
        <p14:creationId xmlns:p14="http://schemas.microsoft.com/office/powerpoint/2010/main" val="14770794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8" Type="http://schemas.openxmlformats.org/officeDocument/2006/relationships/hyperlink" Target="https://libguides.humboldt.edu/openedu/chem" TargetMode="External"/><Relationship Id="rId3" Type="http://schemas.openxmlformats.org/officeDocument/2006/relationships/diagramLayout" Target="../diagrams/layout3.xml"/><Relationship Id="rId7" Type="http://schemas.openxmlformats.org/officeDocument/2006/relationships/image" Target="../media/image5.jp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 Id="rId9" Type="http://schemas.openxmlformats.org/officeDocument/2006/relationships/hyperlink" Target="https://creativecommons.org/licenses/by-nc-nd/3.0/" TargetMode="External"/></Relationships>
</file>

<file path=ppt/slides/_rels/slide6.xml.rels><?xml version="1.0" encoding="UTF-8" standalone="yes"?>
<Relationships xmlns="http://schemas.openxmlformats.org/package/2006/relationships"><Relationship Id="rId8" Type="http://schemas.openxmlformats.org/officeDocument/2006/relationships/hyperlink" Target="http://www.usda.gov/wps/portal/usda/usdahome" TargetMode="External"/><Relationship Id="rId3" Type="http://schemas.openxmlformats.org/officeDocument/2006/relationships/hyperlink" Target="http://www.angelo.edu/content/files/23726-ibc-policies-and-procedurespdf" TargetMode="External"/><Relationship Id="rId7" Type="http://schemas.openxmlformats.org/officeDocument/2006/relationships/hyperlink" Target="https://www.osha.gov/" TargetMode="External"/><Relationship Id="rId2" Type="http://schemas.openxmlformats.org/officeDocument/2006/relationships/hyperlink" Target="http://www.angelo.edu/content/files/23725-asu-biosafety-planpdf" TargetMode="External"/><Relationship Id="rId1" Type="http://schemas.openxmlformats.org/officeDocument/2006/relationships/slideLayout" Target="../slideLayouts/slideLayout2.xml"/><Relationship Id="rId6" Type="http://schemas.openxmlformats.org/officeDocument/2006/relationships/hyperlink" Target="https://www.nih.gov/" TargetMode="External"/><Relationship Id="rId5" Type="http://schemas.openxmlformats.org/officeDocument/2006/relationships/hyperlink" Target="http://www.cdc.gov/" TargetMode="External"/><Relationship Id="rId4" Type="http://schemas.openxmlformats.org/officeDocument/2006/relationships/hyperlink" Target="https://www.absa.org/resbslinks.html" TargetMode="Externa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8" Type="http://schemas.openxmlformats.org/officeDocument/2006/relationships/hyperlink" Target="https://www.flickr.com/photos/salvagenation/6608455627" TargetMode="External"/><Relationship Id="rId3" Type="http://schemas.openxmlformats.org/officeDocument/2006/relationships/diagramLayout" Target="../diagrams/layout6.xml"/><Relationship Id="rId7" Type="http://schemas.openxmlformats.org/officeDocument/2006/relationships/image" Target="../media/image6.jpe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 Id="rId9" Type="http://schemas.openxmlformats.org/officeDocument/2006/relationships/hyperlink" Target="https://creativecommons.org/licenses/by-nc-sa/3.0/" TargetMode="External"/></Relationships>
</file>

<file path=ppt/slides/_rels/slide10.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hyperlink" Target="https://en.wikipedia.org/wiki/File:Sharps_container_-_cropped.jpg" TargetMode="External"/><Relationship Id="rId7" Type="http://schemas.openxmlformats.org/officeDocument/2006/relationships/diagramColors" Target="../diagrams/colors7.xml"/><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 Id="rId9" Type="http://schemas.openxmlformats.org/officeDocument/2006/relationships/hyperlink" Target="https://creativecommons.org/licenses/by-sa/3.0/"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publicdomainpictures.net/view-image.php?image=55610&amp;picture=biohazard-sign" TargetMode="External"/><Relationship Id="rId2" Type="http://schemas.openxmlformats.org/officeDocument/2006/relationships/image" Target="../media/image8.jpeg"/><Relationship Id="rId1" Type="http://schemas.openxmlformats.org/officeDocument/2006/relationships/slideLayout" Target="../slideLayouts/slideLayout4.xml"/><Relationship Id="rId5" Type="http://schemas.openxmlformats.org/officeDocument/2006/relationships/hyperlink" Target="https://www.publicdomainpictures.net/view-image.php?image=23072" TargetMode="External"/><Relationship Id="rId4" Type="http://schemas.openxmlformats.org/officeDocument/2006/relationships/image" Target="../media/image9.jpg"/></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9.xml"/><Relationship Id="rId3" Type="http://schemas.openxmlformats.org/officeDocument/2006/relationships/diagramLayout" Target="../diagrams/layout8.xml"/><Relationship Id="rId7" Type="http://schemas.openxmlformats.org/officeDocument/2006/relationships/diagramData" Target="../diagrams/data9.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11" Type="http://schemas.microsoft.com/office/2007/relationships/diagramDrawing" Target="../diagrams/drawing9.xml"/><Relationship Id="rId5" Type="http://schemas.openxmlformats.org/officeDocument/2006/relationships/diagramColors" Target="../diagrams/colors8.xml"/><Relationship Id="rId10" Type="http://schemas.openxmlformats.org/officeDocument/2006/relationships/diagramColors" Target="../diagrams/colors9.xml"/><Relationship Id="rId4" Type="http://schemas.openxmlformats.org/officeDocument/2006/relationships/diagramQuickStyle" Target="../diagrams/quickStyle8.xml"/><Relationship Id="rId9" Type="http://schemas.openxmlformats.org/officeDocument/2006/relationships/diagramQuickStyle" Target="../diagrams/quickStyle9.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8.xml.rels><?xml version="1.0" encoding="UTF-8" standalone="yes"?>
<Relationships xmlns="http://schemas.openxmlformats.org/package/2006/relationships"><Relationship Id="rId3" Type="http://schemas.openxmlformats.org/officeDocument/2006/relationships/hyperlink" Target="https://2019.igem.org/Team:TPHS_San_Diego/Safety" TargetMode="External"/><Relationship Id="rId2" Type="http://schemas.openxmlformats.org/officeDocument/2006/relationships/image" Target="../media/image15.jpg"/><Relationship Id="rId1" Type="http://schemas.openxmlformats.org/officeDocument/2006/relationships/slideLayout" Target="../slideLayouts/slideLayout5.xml"/><Relationship Id="rId4" Type="http://schemas.openxmlformats.org/officeDocument/2006/relationships/hyperlink" Target="https://creativecommons.org/licenses/by/3.0/" TargetMode="Externa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4.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4.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1.xml.rels><?xml version="1.0" encoding="UTF-8" standalone="yes"?>
<Relationships xmlns="http://schemas.openxmlformats.org/package/2006/relationships"><Relationship Id="rId8" Type="http://schemas.openxmlformats.org/officeDocument/2006/relationships/hyperlink" Target="https://scioly.org/wiki/index.php/Eye_Protection" TargetMode="External"/><Relationship Id="rId3" Type="http://schemas.openxmlformats.org/officeDocument/2006/relationships/diagramLayout" Target="../diagrams/layout17.xml"/><Relationship Id="rId7" Type="http://schemas.openxmlformats.org/officeDocument/2006/relationships/image" Target="../media/image21.jpg"/><Relationship Id="rId2" Type="http://schemas.openxmlformats.org/officeDocument/2006/relationships/diagramData" Target="../diagrams/data17.xml"/><Relationship Id="rId1" Type="http://schemas.openxmlformats.org/officeDocument/2006/relationships/slideLayout" Target="../slideLayouts/slideLayout4.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 Id="rId9" Type="http://schemas.openxmlformats.org/officeDocument/2006/relationships/hyperlink" Target="https://creativecommons.org/licenses/by/3.0/" TargetMode="External"/></Relationships>
</file>

<file path=ppt/slides/_rels/slide22.xml.rels><?xml version="1.0" encoding="UTF-8" standalone="yes"?>
<Relationships xmlns="http://schemas.openxmlformats.org/package/2006/relationships"><Relationship Id="rId8" Type="http://schemas.openxmlformats.org/officeDocument/2006/relationships/hyperlink" Target="https://www.protohaven.org/proto-shield/" TargetMode="External"/><Relationship Id="rId3" Type="http://schemas.openxmlformats.org/officeDocument/2006/relationships/diagramLayout" Target="../diagrams/layout18.xml"/><Relationship Id="rId7" Type="http://schemas.openxmlformats.org/officeDocument/2006/relationships/image" Target="../media/image22.jpeg"/><Relationship Id="rId2" Type="http://schemas.openxmlformats.org/officeDocument/2006/relationships/diagramData" Target="../diagrams/data18.xml"/><Relationship Id="rId1" Type="http://schemas.openxmlformats.org/officeDocument/2006/relationships/slideLayout" Target="../slideLayouts/slideLayout4.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 Id="rId9" Type="http://schemas.openxmlformats.org/officeDocument/2006/relationships/hyperlink" Target="https://creativecommons.org/licenses/by-sa/3.0/" TargetMode="External"/></Relationships>
</file>

<file path=ppt/slides/_rels/slide23.xml.rels><?xml version="1.0" encoding="UTF-8" standalone="yes"?>
<Relationships xmlns="http://schemas.openxmlformats.org/package/2006/relationships"><Relationship Id="rId8" Type="http://schemas.openxmlformats.org/officeDocument/2006/relationships/hyperlink" Target="http://ijirst.org/ABS-&amp;-EBS-Components-&amp;-Accessories/11723-Black-XL-Emily-Disposable-Nitrile/" TargetMode="External"/><Relationship Id="rId3" Type="http://schemas.openxmlformats.org/officeDocument/2006/relationships/diagramLayout" Target="../diagrams/layout19.xml"/><Relationship Id="rId7" Type="http://schemas.openxmlformats.org/officeDocument/2006/relationships/image" Target="../media/image23.jpg"/><Relationship Id="rId2" Type="http://schemas.openxmlformats.org/officeDocument/2006/relationships/diagramData" Target="../diagrams/data19.xml"/><Relationship Id="rId1" Type="http://schemas.openxmlformats.org/officeDocument/2006/relationships/slideLayout" Target="../slideLayouts/slideLayout8.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 Id="rId9" Type="http://schemas.openxmlformats.org/officeDocument/2006/relationships/hyperlink" Target="https://creativecommons.org/licenses/by/3.0/"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s://www.zoomhealth.co.uk/earplugs-or-ear-muffs-how-to-choose-hearing-protection/" TargetMode="External"/><Relationship Id="rId3" Type="http://schemas.openxmlformats.org/officeDocument/2006/relationships/diagramLayout" Target="../diagrams/layout20.xml"/><Relationship Id="rId7" Type="http://schemas.openxmlformats.org/officeDocument/2006/relationships/image" Target="../media/image24.jpeg"/><Relationship Id="rId2" Type="http://schemas.openxmlformats.org/officeDocument/2006/relationships/diagramData" Target="../diagrams/data20.xml"/><Relationship Id="rId1" Type="http://schemas.openxmlformats.org/officeDocument/2006/relationships/slideLayout" Target="../slideLayouts/slideLayout8.xml"/><Relationship Id="rId6" Type="http://schemas.microsoft.com/office/2007/relationships/diagramDrawing" Target="../diagrams/drawing20.xml"/><Relationship Id="rId11" Type="http://schemas.openxmlformats.org/officeDocument/2006/relationships/hyperlink" Target="https://creativecommons.org/licenses/by-nc/3.0/" TargetMode="External"/><Relationship Id="rId5" Type="http://schemas.openxmlformats.org/officeDocument/2006/relationships/diagramColors" Target="../diagrams/colors20.xml"/><Relationship Id="rId10" Type="http://schemas.openxmlformats.org/officeDocument/2006/relationships/hyperlink" Target="https://freepngimg.com/png/55156-ear-plug-hd-free-download-png-hq" TargetMode="External"/><Relationship Id="rId4" Type="http://schemas.openxmlformats.org/officeDocument/2006/relationships/diagramQuickStyle" Target="../diagrams/quickStyle20.xml"/><Relationship Id="rId9" Type="http://schemas.openxmlformats.org/officeDocument/2006/relationships/image" Target="../media/image25.png"/></Relationships>
</file>

<file path=ppt/slides/_rels/slide25.xml.rels><?xml version="1.0" encoding="UTF-8" standalone="yes"?>
<Relationships xmlns="http://schemas.openxmlformats.org/package/2006/relationships"><Relationship Id="rId8" Type="http://schemas.openxmlformats.org/officeDocument/2006/relationships/diagramLayout" Target="../diagrams/layout22.xml"/><Relationship Id="rId13" Type="http://schemas.openxmlformats.org/officeDocument/2006/relationships/diagramLayout" Target="../diagrams/layout23.xml"/><Relationship Id="rId3" Type="http://schemas.openxmlformats.org/officeDocument/2006/relationships/diagramLayout" Target="../diagrams/layout21.xml"/><Relationship Id="rId7" Type="http://schemas.openxmlformats.org/officeDocument/2006/relationships/diagramData" Target="../diagrams/data22.xml"/><Relationship Id="rId12" Type="http://schemas.openxmlformats.org/officeDocument/2006/relationships/diagramData" Target="../diagrams/data23.xml"/><Relationship Id="rId2" Type="http://schemas.openxmlformats.org/officeDocument/2006/relationships/diagramData" Target="../diagrams/data21.xml"/><Relationship Id="rId16" Type="http://schemas.microsoft.com/office/2007/relationships/diagramDrawing" Target="../diagrams/drawing23.xml"/><Relationship Id="rId1" Type="http://schemas.openxmlformats.org/officeDocument/2006/relationships/slideLayout" Target="../slideLayouts/slideLayout8.xml"/><Relationship Id="rId6" Type="http://schemas.microsoft.com/office/2007/relationships/diagramDrawing" Target="../diagrams/drawing21.xml"/><Relationship Id="rId11" Type="http://schemas.microsoft.com/office/2007/relationships/diagramDrawing" Target="../diagrams/drawing22.xml"/><Relationship Id="rId5" Type="http://schemas.openxmlformats.org/officeDocument/2006/relationships/diagramColors" Target="../diagrams/colors21.xml"/><Relationship Id="rId15" Type="http://schemas.openxmlformats.org/officeDocument/2006/relationships/diagramColors" Target="../diagrams/colors23.xml"/><Relationship Id="rId10" Type="http://schemas.openxmlformats.org/officeDocument/2006/relationships/diagramColors" Target="../diagrams/colors22.xml"/><Relationship Id="rId4" Type="http://schemas.openxmlformats.org/officeDocument/2006/relationships/diagramQuickStyle" Target="../diagrams/quickStyle21.xml"/><Relationship Id="rId9" Type="http://schemas.openxmlformats.org/officeDocument/2006/relationships/diagramQuickStyle" Target="../diagrams/quickStyle22.xml"/><Relationship Id="rId14" Type="http://schemas.openxmlformats.org/officeDocument/2006/relationships/diagramQuickStyle" Target="../diagrams/quickStyle23.xml"/></Relationships>
</file>

<file path=ppt/slides/_rels/slide26.xml.rels><?xml version="1.0" encoding="UTF-8" standalone="yes"?>
<Relationships xmlns="http://schemas.openxmlformats.org/package/2006/relationships"><Relationship Id="rId8" Type="http://schemas.openxmlformats.org/officeDocument/2006/relationships/diagramColors" Target="../diagrams/colors24.xml"/><Relationship Id="rId3" Type="http://schemas.openxmlformats.org/officeDocument/2006/relationships/hyperlink" Target="https://www.pngall.com/lab-coat-png/download/24965" TargetMode="External"/><Relationship Id="rId7" Type="http://schemas.openxmlformats.org/officeDocument/2006/relationships/diagramQuickStyle" Target="../diagrams/quickStyle24.xml"/><Relationship Id="rId2" Type="http://schemas.openxmlformats.org/officeDocument/2006/relationships/image" Target="../media/image30.png"/><Relationship Id="rId1" Type="http://schemas.openxmlformats.org/officeDocument/2006/relationships/slideLayout" Target="../slideLayouts/slideLayout8.xml"/><Relationship Id="rId6" Type="http://schemas.openxmlformats.org/officeDocument/2006/relationships/diagramLayout" Target="../diagrams/layout24.xml"/><Relationship Id="rId5" Type="http://schemas.openxmlformats.org/officeDocument/2006/relationships/diagramData" Target="../diagrams/data24.xml"/><Relationship Id="rId4" Type="http://schemas.openxmlformats.org/officeDocument/2006/relationships/hyperlink" Target="https://creativecommons.org/licenses/by-nc/3.0/" TargetMode="External"/><Relationship Id="rId9" Type="http://schemas.microsoft.com/office/2007/relationships/diagramDrawing" Target="../diagrams/drawing24.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29.xml.rels><?xml version="1.0" encoding="UTF-8" standalone="yes"?>
<Relationships xmlns="http://schemas.openxmlformats.org/package/2006/relationships"><Relationship Id="rId8" Type="http://schemas.openxmlformats.org/officeDocument/2006/relationships/hyperlink" Target="http://www.truth-code.com/2015/09/15-plants-herbs-that-can-boost-lung.html" TargetMode="External"/><Relationship Id="rId3" Type="http://schemas.openxmlformats.org/officeDocument/2006/relationships/diagramLayout" Target="../diagrams/layout27.xml"/><Relationship Id="rId7" Type="http://schemas.openxmlformats.org/officeDocument/2006/relationships/image" Target="../media/image37.jpg"/><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 Id="rId9" Type="http://schemas.openxmlformats.org/officeDocument/2006/relationships/hyperlink" Target="https://creativecommons.org/licenses/by/3.0/"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s://pxhere.com/en/photo/208163" TargetMode="External"/><Relationship Id="rId3" Type="http://schemas.openxmlformats.org/officeDocument/2006/relationships/diagramLayout" Target="../diagrams/layout28.xml"/><Relationship Id="rId7" Type="http://schemas.openxmlformats.org/officeDocument/2006/relationships/image" Target="../media/image38.jpg"/><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31.xml.rels><?xml version="1.0" encoding="UTF-8" standalone="yes"?>
<Relationships xmlns="http://schemas.openxmlformats.org/package/2006/relationships"><Relationship Id="rId8" Type="http://schemas.microsoft.com/office/2007/relationships/diagramDrawing" Target="../diagrams/drawing29.xml"/><Relationship Id="rId3" Type="http://schemas.openxmlformats.org/officeDocument/2006/relationships/hyperlink" Target="https://commons.wikimedia.org/wiki/File:How_to_use_an_Emergency_Eye_wash.ogv" TargetMode="External"/><Relationship Id="rId7" Type="http://schemas.openxmlformats.org/officeDocument/2006/relationships/diagramColors" Target="../diagrams/colors29.xml"/><Relationship Id="rId2" Type="http://schemas.openxmlformats.org/officeDocument/2006/relationships/image" Target="../media/image39.jpeg"/><Relationship Id="rId1" Type="http://schemas.openxmlformats.org/officeDocument/2006/relationships/slideLayout" Target="../slideLayouts/slideLayout2.xml"/><Relationship Id="rId6" Type="http://schemas.openxmlformats.org/officeDocument/2006/relationships/diagramQuickStyle" Target="../diagrams/quickStyle29.xml"/><Relationship Id="rId11" Type="http://schemas.openxmlformats.org/officeDocument/2006/relationships/hyperlink" Target="https://creativecommons.org/licenses/by-sa/3.0/" TargetMode="External"/><Relationship Id="rId5" Type="http://schemas.openxmlformats.org/officeDocument/2006/relationships/diagramLayout" Target="../diagrams/layout29.xml"/><Relationship Id="rId10" Type="http://schemas.openxmlformats.org/officeDocument/2006/relationships/hyperlink" Target="https://pixabay.com/en/first-aid-help-cross-sign-symbol-306058/" TargetMode="External"/><Relationship Id="rId4" Type="http://schemas.openxmlformats.org/officeDocument/2006/relationships/diagramData" Target="../diagrams/data29.xml"/><Relationship Id="rId9" Type="http://schemas.openxmlformats.org/officeDocument/2006/relationships/image" Target="../media/image40.png"/></Relationships>
</file>

<file path=ppt/slides/_rels/slide32.xml.rels><?xml version="1.0" encoding="UTF-8" standalone="yes"?>
<Relationships xmlns="http://schemas.openxmlformats.org/package/2006/relationships"><Relationship Id="rId8" Type="http://schemas.openxmlformats.org/officeDocument/2006/relationships/hyperlink" Target="https://2019.igem.org/Team:Poitiers/Laboratory_Practices" TargetMode="External"/><Relationship Id="rId3" Type="http://schemas.openxmlformats.org/officeDocument/2006/relationships/diagramLayout" Target="../diagrams/layout30.xml"/><Relationship Id="rId7" Type="http://schemas.openxmlformats.org/officeDocument/2006/relationships/image" Target="../media/image41.jpeg"/><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 Id="rId9" Type="http://schemas.openxmlformats.org/officeDocument/2006/relationships/hyperlink" Target="https://creativecommons.org/licenses/by/3.0/" TargetMode="External"/></Relationships>
</file>

<file path=ppt/slides/_rels/slide33.xml.rels><?xml version="1.0" encoding="UTF-8" standalone="yes"?>
<Relationships xmlns="http://schemas.openxmlformats.org/package/2006/relationships"><Relationship Id="rId8" Type="http://schemas.openxmlformats.org/officeDocument/2006/relationships/hyperlink" Target="https://www.atlantictraining.com/blog/safety-eye-wash-station-shower-stock-photo/" TargetMode="External"/><Relationship Id="rId3" Type="http://schemas.openxmlformats.org/officeDocument/2006/relationships/diagramLayout" Target="../diagrams/layout31.xml"/><Relationship Id="rId7" Type="http://schemas.openxmlformats.org/officeDocument/2006/relationships/image" Target="../media/image42.jpg"/><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11" Type="http://schemas.openxmlformats.org/officeDocument/2006/relationships/hyperlink" Target="https://creativecommons.org/licenses/by-sa/3.0/" TargetMode="External"/><Relationship Id="rId5" Type="http://schemas.openxmlformats.org/officeDocument/2006/relationships/diagramColors" Target="../diagrams/colors31.xml"/><Relationship Id="rId10" Type="http://schemas.openxmlformats.org/officeDocument/2006/relationships/hyperlink" Target="https://commons.wikimedia.org/wiki/File:How_to_use_an_Emergency_Eye_wash.ogv" TargetMode="External"/><Relationship Id="rId4" Type="http://schemas.openxmlformats.org/officeDocument/2006/relationships/diagramQuickStyle" Target="../diagrams/quickStyle31.xml"/><Relationship Id="rId9" Type="http://schemas.openxmlformats.org/officeDocument/2006/relationships/image" Target="../media/image43.jpg"/></Relationships>
</file>

<file path=ppt/slides/_rels/slide34.xml.rels><?xml version="1.0" encoding="UTF-8" standalone="yes"?>
<Relationships xmlns="http://schemas.openxmlformats.org/package/2006/relationships"><Relationship Id="rId8" Type="http://schemas.openxmlformats.org/officeDocument/2006/relationships/diagramLayout" Target="../diagrams/layout33.xml"/><Relationship Id="rId13" Type="http://schemas.openxmlformats.org/officeDocument/2006/relationships/hyperlink" Target="https://www.pickpik.com/extinguisher-fire-extinguisher-fire-suppressor-emergency-red-equipment-154479" TargetMode="External"/><Relationship Id="rId3" Type="http://schemas.openxmlformats.org/officeDocument/2006/relationships/diagramLayout" Target="../diagrams/layout32.xml"/><Relationship Id="rId7" Type="http://schemas.openxmlformats.org/officeDocument/2006/relationships/diagramData" Target="../diagrams/data33.xml"/><Relationship Id="rId12" Type="http://schemas.openxmlformats.org/officeDocument/2006/relationships/image" Target="../media/image44.jpeg"/><Relationship Id="rId2" Type="http://schemas.openxmlformats.org/officeDocument/2006/relationships/diagramData" Target="../diagrams/data32.xml"/><Relationship Id="rId16" Type="http://schemas.openxmlformats.org/officeDocument/2006/relationships/hyperlink" Target="https://creativecommons.org/licenses/by/3.0/" TargetMode="External"/><Relationship Id="rId1" Type="http://schemas.openxmlformats.org/officeDocument/2006/relationships/slideLayout" Target="../slideLayouts/slideLayout2.xml"/><Relationship Id="rId6" Type="http://schemas.microsoft.com/office/2007/relationships/diagramDrawing" Target="../diagrams/drawing32.xml"/><Relationship Id="rId11" Type="http://schemas.microsoft.com/office/2007/relationships/diagramDrawing" Target="../diagrams/drawing33.xml"/><Relationship Id="rId5" Type="http://schemas.openxmlformats.org/officeDocument/2006/relationships/diagramColors" Target="../diagrams/colors32.xml"/><Relationship Id="rId15" Type="http://schemas.openxmlformats.org/officeDocument/2006/relationships/hyperlink" Target="https://www.flickr.com/photos/18090920@N07/5918074659/" TargetMode="External"/><Relationship Id="rId10" Type="http://schemas.openxmlformats.org/officeDocument/2006/relationships/diagramColors" Target="../diagrams/colors33.xml"/><Relationship Id="rId4" Type="http://schemas.openxmlformats.org/officeDocument/2006/relationships/diagramQuickStyle" Target="../diagrams/quickStyle32.xml"/><Relationship Id="rId9" Type="http://schemas.openxmlformats.org/officeDocument/2006/relationships/diagramQuickStyle" Target="../diagrams/quickStyle33.xml"/><Relationship Id="rId14" Type="http://schemas.openxmlformats.org/officeDocument/2006/relationships/image" Target="../media/image45.jpeg"/></Relationships>
</file>

<file path=ppt/slides/_rels/slide35.xml.rels><?xml version="1.0" encoding="UTF-8" standalone="yes"?>
<Relationships xmlns="http://schemas.openxmlformats.org/package/2006/relationships"><Relationship Id="rId8" Type="http://schemas.openxmlformats.org/officeDocument/2006/relationships/hyperlink" Target="https://pixabay.com/en/emergency-911-police-99144/" TargetMode="External"/><Relationship Id="rId3" Type="http://schemas.openxmlformats.org/officeDocument/2006/relationships/diagramLayout" Target="../diagrams/layout34.xml"/><Relationship Id="rId7" Type="http://schemas.openxmlformats.org/officeDocument/2006/relationships/image" Target="../media/image46.png"/><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35.xml"/><Relationship Id="rId7" Type="http://schemas.microsoft.com/office/2007/relationships/diagramDrawing" Target="../diagrams/drawing35.xml"/><Relationship Id="rId2" Type="http://schemas.openxmlformats.org/officeDocument/2006/relationships/hyperlink" Target="https://www.angelo.edu/live/files/18839-laboratory-spill-procedures" TargetMode="External"/><Relationship Id="rId1" Type="http://schemas.openxmlformats.org/officeDocument/2006/relationships/slideLayout" Target="../slideLayouts/slideLayout2.xml"/><Relationship Id="rId6" Type="http://schemas.openxmlformats.org/officeDocument/2006/relationships/diagramColors" Target="../diagrams/colors35.xml"/><Relationship Id="rId5" Type="http://schemas.openxmlformats.org/officeDocument/2006/relationships/diagramQuickStyle" Target="../diagrams/quickStyle35.xml"/><Relationship Id="rId4" Type="http://schemas.openxmlformats.org/officeDocument/2006/relationships/diagramLayout" Target="../diagrams/layout35.xml"/></Relationships>
</file>

<file path=ppt/slides/_rels/slide37.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eg"/><Relationship Id="rId1" Type="http://schemas.openxmlformats.org/officeDocument/2006/relationships/slideLayout" Target="../slideLayouts/slideLayout2.xml"/><Relationship Id="rId6" Type="http://schemas.openxmlformats.org/officeDocument/2006/relationships/image" Target="cid:image001.png@01D3730B.A1DAEC70" TargetMode="External"/><Relationship Id="rId5" Type="http://schemas.openxmlformats.org/officeDocument/2006/relationships/image" Target="../media/image49.png"/><Relationship Id="rId4" Type="http://schemas.openxmlformats.org/officeDocument/2006/relationships/hyperlink" Target="https://www.wallpaperflare.com/global-warming-earth-hand-illustration-world-glowing-human-hand-wallpaper-pcopj"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7B05AEF-62BB-43CE-A6A9-719DE684BA73}"/>
              </a:ext>
            </a:extLst>
          </p:cNvPr>
          <p:cNvSpPr>
            <a:spLocks noGrp="1"/>
          </p:cNvSpPr>
          <p:nvPr>
            <p:ph type="body" sz="quarter" idx="11"/>
          </p:nvPr>
        </p:nvSpPr>
        <p:spPr/>
        <p:txBody>
          <a:bodyPr>
            <a:normAutofit lnSpcReduction="10000"/>
          </a:bodyPr>
          <a:lstStyle/>
          <a:p>
            <a:r>
              <a:rPr lang="en-US" dirty="0"/>
              <a:t>Environmental Health, Safety, &amp; Risk Management</a:t>
            </a:r>
          </a:p>
        </p:txBody>
      </p:sp>
      <p:sp>
        <p:nvSpPr>
          <p:cNvPr id="3" name="Text Placeholder 2">
            <a:extLst>
              <a:ext uri="{FF2B5EF4-FFF2-40B4-BE49-F238E27FC236}">
                <a16:creationId xmlns:a16="http://schemas.microsoft.com/office/drawing/2014/main" id="{56029E0E-146C-4395-BBCD-3B946AC349F6}"/>
              </a:ext>
            </a:extLst>
          </p:cNvPr>
          <p:cNvSpPr>
            <a:spLocks noGrp="1"/>
          </p:cNvSpPr>
          <p:nvPr>
            <p:ph type="body" sz="quarter" idx="12"/>
          </p:nvPr>
        </p:nvSpPr>
        <p:spPr>
          <a:xfrm>
            <a:off x="1920875" y="2513635"/>
            <a:ext cx="9896657" cy="1527142"/>
          </a:xfrm>
        </p:spPr>
        <p:txBody>
          <a:bodyPr/>
          <a:lstStyle/>
          <a:p>
            <a:pPr>
              <a:defRPr/>
            </a:pPr>
            <a:r>
              <a:rPr lang="en-US" sz="5400" b="1" dirty="0">
                <a:solidFill>
                  <a:srgbClr val="000066"/>
                </a:solidFill>
              </a:rPr>
              <a:t>Essentials of Laboratory Safety for Students </a:t>
            </a:r>
            <a:endParaRPr lang="en-US" dirty="0"/>
          </a:p>
        </p:txBody>
      </p:sp>
    </p:spTree>
    <p:extLst>
      <p:ext uri="{BB962C8B-B14F-4D97-AF65-F5344CB8AC3E}">
        <p14:creationId xmlns:p14="http://schemas.microsoft.com/office/powerpoint/2010/main" val="284071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895D7C3-F221-4DBC-B13D-12DE28852B42}"/>
              </a:ext>
            </a:extLst>
          </p:cNvPr>
          <p:cNvSpPr>
            <a:spLocks noGrp="1"/>
          </p:cNvSpPr>
          <p:nvPr>
            <p:ph type="title"/>
          </p:nvPr>
        </p:nvSpPr>
        <p:spPr>
          <a:xfrm>
            <a:off x="1593669" y="1143000"/>
            <a:ext cx="8617131" cy="533400"/>
          </a:xfrm>
        </p:spPr>
        <p:txBody>
          <a:bodyPr>
            <a:normAutofit/>
          </a:bodyPr>
          <a:lstStyle/>
          <a:p>
            <a:r>
              <a:rPr lang="en-US" sz="3200" dirty="0"/>
              <a:t>Course Objectives</a:t>
            </a:r>
            <a:endParaRPr lang="en-US" dirty="0"/>
          </a:p>
        </p:txBody>
      </p:sp>
      <p:graphicFrame>
        <p:nvGraphicFramePr>
          <p:cNvPr id="4" name="Content Placeholder 1">
            <a:extLst>
              <a:ext uri="{FF2B5EF4-FFF2-40B4-BE49-F238E27FC236}">
                <a16:creationId xmlns:a16="http://schemas.microsoft.com/office/drawing/2014/main" id="{919DA43B-7268-41D1-8A64-8970D0BC3046}"/>
              </a:ext>
            </a:extLst>
          </p:cNvPr>
          <p:cNvGraphicFramePr>
            <a:graphicFrameLocks noGrp="1"/>
          </p:cNvGraphicFramePr>
          <p:nvPr>
            <p:ph idx="1"/>
            <p:extLst>
              <p:ext uri="{D42A27DB-BD31-4B8C-83A1-F6EECF244321}">
                <p14:modId xmlns:p14="http://schemas.microsoft.com/office/powerpoint/2010/main" val="4227785983"/>
              </p:ext>
            </p:extLst>
          </p:nvPr>
        </p:nvGraphicFramePr>
        <p:xfrm>
          <a:off x="1593669" y="1905000"/>
          <a:ext cx="9170125" cy="36771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946742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2ADBF2A-6D5F-4BA1-805C-4464CA377421}"/>
              </a:ext>
            </a:extLst>
          </p:cNvPr>
          <p:cNvSpPr>
            <a:spLocks noGrp="1"/>
          </p:cNvSpPr>
          <p:nvPr>
            <p:ph type="title"/>
          </p:nvPr>
        </p:nvSpPr>
        <p:spPr>
          <a:xfrm>
            <a:off x="1981200" y="1295400"/>
            <a:ext cx="8229600" cy="609600"/>
          </a:xfrm>
        </p:spPr>
        <p:txBody>
          <a:bodyPr>
            <a:normAutofit/>
          </a:bodyPr>
          <a:lstStyle/>
          <a:p>
            <a:pPr algn="ctr"/>
            <a:r>
              <a:rPr lang="en-US" sz="3200" dirty="0"/>
              <a:t>Laboratory Safety Overview</a:t>
            </a:r>
            <a:endParaRPr lang="en-US" dirty="0"/>
          </a:p>
        </p:txBody>
      </p:sp>
      <p:sp>
        <p:nvSpPr>
          <p:cNvPr id="4" name="Content Placeholder 2">
            <a:extLst>
              <a:ext uri="{FF2B5EF4-FFF2-40B4-BE49-F238E27FC236}">
                <a16:creationId xmlns:a16="http://schemas.microsoft.com/office/drawing/2014/main" id="{D1E7D2A0-EB2D-4C23-A356-AC8700B610C9}"/>
              </a:ext>
            </a:extLst>
          </p:cNvPr>
          <p:cNvSpPr>
            <a:spLocks noGrp="1"/>
          </p:cNvSpPr>
          <p:nvPr>
            <p:ph idx="1"/>
          </p:nvPr>
        </p:nvSpPr>
        <p:spPr bwMode="auto">
          <a:xfrm>
            <a:off x="1045030" y="2476500"/>
            <a:ext cx="4889043" cy="227838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Autofit/>
          </a:bodyPr>
          <a:lstStyle/>
          <a:p>
            <a:pPr marL="341312" indent="-342900">
              <a:spcBef>
                <a:spcPts val="0"/>
              </a:spcBef>
              <a:spcAft>
                <a:spcPts val="1200"/>
              </a:spcAft>
              <a:buFont typeface="Arial" panose="020B0604020202020204" pitchFamily="34" charset="0"/>
              <a:buChar char="•"/>
            </a:pPr>
            <a:r>
              <a:rPr lang="en-US" altLang="en-US" sz="2400" dirty="0">
                <a:solidFill>
                  <a:srgbClr val="000066"/>
                </a:solidFill>
                <a:latin typeface="Arial" panose="020B0604020202020204" pitchFamily="34" charset="0"/>
                <a:cs typeface="Arial" panose="020B0604020202020204" pitchFamily="34" charset="0"/>
              </a:rPr>
              <a:t>General Laboratory Procedures</a:t>
            </a:r>
          </a:p>
          <a:p>
            <a:pPr marL="341312" indent="-342900">
              <a:spcBef>
                <a:spcPts val="0"/>
              </a:spcBef>
              <a:spcAft>
                <a:spcPts val="1200"/>
              </a:spcAft>
              <a:buFont typeface="Arial" panose="020B0604020202020204" pitchFamily="34" charset="0"/>
              <a:buChar char="•"/>
            </a:pPr>
            <a:r>
              <a:rPr lang="en-US" altLang="en-US" sz="2400" dirty="0">
                <a:solidFill>
                  <a:srgbClr val="000066"/>
                </a:solidFill>
                <a:latin typeface="Arial" panose="020B0604020202020204" pitchFamily="34" charset="0"/>
                <a:cs typeface="Arial" panose="020B0604020202020204" pitchFamily="34" charset="0"/>
              </a:rPr>
              <a:t>Chemical Handling Procedures</a:t>
            </a:r>
          </a:p>
          <a:p>
            <a:pPr marL="341312" indent="-342900">
              <a:spcBef>
                <a:spcPts val="0"/>
              </a:spcBef>
              <a:spcAft>
                <a:spcPts val="1200"/>
              </a:spcAft>
              <a:buFont typeface="Arial" panose="020B0604020202020204" pitchFamily="34" charset="0"/>
              <a:buChar char="•"/>
            </a:pPr>
            <a:r>
              <a:rPr lang="en-US" altLang="en-US" sz="2400" dirty="0">
                <a:solidFill>
                  <a:srgbClr val="000066"/>
                </a:solidFill>
                <a:latin typeface="Arial" panose="020B0604020202020204" pitchFamily="34" charset="0"/>
                <a:cs typeface="Arial" panose="020B0604020202020204" pitchFamily="34" charset="0"/>
              </a:rPr>
              <a:t>Personal Protective Equipment</a:t>
            </a:r>
          </a:p>
        </p:txBody>
      </p:sp>
      <p:sp>
        <p:nvSpPr>
          <p:cNvPr id="5" name="Content Placeholder 2">
            <a:extLst>
              <a:ext uri="{FF2B5EF4-FFF2-40B4-BE49-F238E27FC236}">
                <a16:creationId xmlns:a16="http://schemas.microsoft.com/office/drawing/2014/main" id="{34EE8F48-A8FB-4688-AEA2-6D5B149346FA}"/>
              </a:ext>
            </a:extLst>
          </p:cNvPr>
          <p:cNvSpPr txBox="1">
            <a:spLocks/>
          </p:cNvSpPr>
          <p:nvPr/>
        </p:nvSpPr>
        <p:spPr bwMode="auto">
          <a:xfrm>
            <a:off x="6257928" y="2476500"/>
            <a:ext cx="4819375" cy="1447800"/>
          </a:xfrm>
          <a:prstGeom prst="rect">
            <a:avLst/>
          </a:prstGeom>
          <a:noFill/>
          <a:ln>
            <a:miter lim="800000"/>
            <a:headEnd/>
            <a:tailEnd/>
          </a:ln>
        </p:spPr>
        <p:txBody>
          <a:bodyPr/>
          <a:lstStyle/>
          <a:p>
            <a:pPr marL="228600" indent="-230188" eaLnBrk="0" hangingPunct="0">
              <a:spcAft>
                <a:spcPts val="1200"/>
              </a:spcAft>
              <a:buFontTx/>
              <a:buChar char="•"/>
              <a:defRPr/>
            </a:pPr>
            <a:r>
              <a:rPr lang="en-US" sz="2400" kern="0" dirty="0">
                <a:solidFill>
                  <a:srgbClr val="000066"/>
                </a:solidFill>
                <a:latin typeface="Arial" panose="020B0604020202020204" pitchFamily="34" charset="0"/>
                <a:cs typeface="Arial" panose="020B0604020202020204" pitchFamily="34" charset="0"/>
              </a:rPr>
              <a:t>Chemical Exposure Procedures</a:t>
            </a:r>
          </a:p>
          <a:p>
            <a:pPr marL="228600" indent="-230188" eaLnBrk="0" hangingPunct="0">
              <a:spcAft>
                <a:spcPts val="1200"/>
              </a:spcAft>
              <a:buFontTx/>
              <a:buChar char="•"/>
              <a:defRPr/>
            </a:pPr>
            <a:r>
              <a:rPr lang="en-US" sz="2400" dirty="0">
                <a:solidFill>
                  <a:srgbClr val="000066"/>
                </a:solidFill>
                <a:latin typeface="Arial" panose="020B0604020202020204" pitchFamily="34" charset="0"/>
                <a:cs typeface="Arial" panose="020B0604020202020204" pitchFamily="34" charset="0"/>
              </a:rPr>
              <a:t>Safety </a:t>
            </a:r>
            <a:r>
              <a:rPr lang="en-US" sz="2400" kern="0" dirty="0">
                <a:solidFill>
                  <a:srgbClr val="000066"/>
                </a:solidFill>
                <a:latin typeface="Arial" panose="020B0604020202020204" pitchFamily="34" charset="0"/>
                <a:cs typeface="Arial" panose="020B0604020202020204" pitchFamily="34" charset="0"/>
              </a:rPr>
              <a:t>Equipment</a:t>
            </a:r>
          </a:p>
          <a:p>
            <a:pPr marL="228600" indent="-230188" eaLnBrk="0" hangingPunct="0">
              <a:spcAft>
                <a:spcPts val="1200"/>
              </a:spcAft>
              <a:buFontTx/>
              <a:buChar char="•"/>
              <a:defRPr/>
            </a:pPr>
            <a:r>
              <a:rPr lang="en-US" sz="2400" dirty="0">
                <a:solidFill>
                  <a:srgbClr val="000066"/>
                </a:solidFill>
                <a:latin typeface="Arial" panose="020B0604020202020204" pitchFamily="34" charset="0"/>
                <a:cs typeface="Arial" panose="020B0604020202020204" pitchFamily="34" charset="0"/>
              </a:rPr>
              <a:t>Emergency Procedures</a:t>
            </a:r>
          </a:p>
          <a:p>
            <a:pPr marL="233363" indent="-230188" eaLnBrk="0" hangingPunct="0">
              <a:lnSpc>
                <a:spcPct val="150000"/>
              </a:lnSpc>
              <a:spcBef>
                <a:spcPct val="20000"/>
              </a:spcBef>
              <a:buFontTx/>
              <a:buChar char="•"/>
              <a:defRPr/>
            </a:pPr>
            <a:endParaRPr lang="en-US" kern="0" dirty="0">
              <a:solidFill>
                <a:srgbClr val="000066"/>
              </a:solidFill>
            </a:endParaRPr>
          </a:p>
        </p:txBody>
      </p:sp>
    </p:spTree>
    <p:extLst>
      <p:ext uri="{BB962C8B-B14F-4D97-AF65-F5344CB8AC3E}">
        <p14:creationId xmlns:p14="http://schemas.microsoft.com/office/powerpoint/2010/main" val="32267604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D115084-86D6-4A3E-ADF0-F7511CB0E4F0}"/>
              </a:ext>
            </a:extLst>
          </p:cNvPr>
          <p:cNvSpPr>
            <a:spLocks noGrp="1"/>
          </p:cNvSpPr>
          <p:nvPr>
            <p:ph type="title"/>
          </p:nvPr>
        </p:nvSpPr>
        <p:spPr>
          <a:xfrm>
            <a:off x="1981200" y="1219200"/>
            <a:ext cx="8229600" cy="609600"/>
          </a:xfrm>
        </p:spPr>
        <p:txBody>
          <a:bodyPr>
            <a:normAutofit fontScale="90000"/>
          </a:bodyPr>
          <a:lstStyle/>
          <a:p>
            <a:r>
              <a:rPr lang="en-US" sz="3200" dirty="0"/>
              <a:t>Developing a Culture of Safety</a:t>
            </a:r>
            <a:br>
              <a:rPr lang="en-US" dirty="0"/>
            </a:br>
            <a:endParaRPr lang="en-US" dirty="0"/>
          </a:p>
        </p:txBody>
      </p:sp>
      <p:graphicFrame>
        <p:nvGraphicFramePr>
          <p:cNvPr id="6" name="Content Placeholder 1">
            <a:extLst>
              <a:ext uri="{FF2B5EF4-FFF2-40B4-BE49-F238E27FC236}">
                <a16:creationId xmlns:a16="http://schemas.microsoft.com/office/drawing/2014/main" id="{6D0E94F3-24F3-4E9A-976C-85A8C869AD99}"/>
              </a:ext>
            </a:extLst>
          </p:cNvPr>
          <p:cNvGraphicFramePr>
            <a:graphicFrameLocks noGrp="1"/>
          </p:cNvGraphicFramePr>
          <p:nvPr>
            <p:ph idx="1"/>
            <p:extLst/>
          </p:nvPr>
        </p:nvGraphicFramePr>
        <p:xfrm>
          <a:off x="2019300" y="1981200"/>
          <a:ext cx="81534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211275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5AE270C-3C3A-4F16-8C48-DB54671781D8}"/>
              </a:ext>
            </a:extLst>
          </p:cNvPr>
          <p:cNvSpPr>
            <a:spLocks noGrp="1"/>
          </p:cNvSpPr>
          <p:nvPr>
            <p:ph type="title"/>
          </p:nvPr>
        </p:nvSpPr>
        <p:spPr>
          <a:xfrm>
            <a:off x="2019300" y="880775"/>
            <a:ext cx="8153400" cy="609600"/>
          </a:xfrm>
        </p:spPr>
        <p:txBody>
          <a:bodyPr>
            <a:normAutofit/>
          </a:bodyPr>
          <a:lstStyle/>
          <a:p>
            <a:pPr algn="ctr"/>
            <a:r>
              <a:rPr lang="en-US" sz="3200" dirty="0"/>
              <a:t>Safety Plans</a:t>
            </a:r>
            <a:endParaRPr lang="en-US" dirty="0"/>
          </a:p>
        </p:txBody>
      </p:sp>
      <p:sp>
        <p:nvSpPr>
          <p:cNvPr id="4" name="Content Placeholder 2">
            <a:extLst>
              <a:ext uri="{FF2B5EF4-FFF2-40B4-BE49-F238E27FC236}">
                <a16:creationId xmlns:a16="http://schemas.microsoft.com/office/drawing/2014/main" id="{166A2E9B-6F74-44AA-87BF-7D9BC3BA1231}"/>
              </a:ext>
            </a:extLst>
          </p:cNvPr>
          <p:cNvSpPr>
            <a:spLocks noGrp="1"/>
          </p:cNvSpPr>
          <p:nvPr>
            <p:ph idx="1"/>
          </p:nvPr>
        </p:nvSpPr>
        <p:spPr bwMode="auto">
          <a:xfrm>
            <a:off x="1828800" y="1651504"/>
            <a:ext cx="2743200" cy="533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algn="ctr">
              <a:spcBef>
                <a:spcPct val="0"/>
              </a:spcBef>
              <a:spcAft>
                <a:spcPts val="1200"/>
              </a:spcAft>
            </a:pPr>
            <a:r>
              <a:rPr lang="en-US" altLang="en-US" sz="1800" dirty="0">
                <a:solidFill>
                  <a:srgbClr val="000066"/>
                </a:solidFill>
              </a:rPr>
              <a:t>Chemical Hygiene</a:t>
            </a:r>
          </a:p>
        </p:txBody>
      </p:sp>
      <p:sp>
        <p:nvSpPr>
          <p:cNvPr id="5" name="Content Placeholder 2">
            <a:extLst>
              <a:ext uri="{FF2B5EF4-FFF2-40B4-BE49-F238E27FC236}">
                <a16:creationId xmlns:a16="http://schemas.microsoft.com/office/drawing/2014/main" id="{24966361-9582-4AA8-9276-29511F2269C6}"/>
              </a:ext>
            </a:extLst>
          </p:cNvPr>
          <p:cNvSpPr txBox="1">
            <a:spLocks/>
          </p:cNvSpPr>
          <p:nvPr/>
        </p:nvSpPr>
        <p:spPr bwMode="auto">
          <a:xfrm>
            <a:off x="1828800" y="4547104"/>
            <a:ext cx="2743200" cy="5334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lgn="ctr">
              <a:spcBef>
                <a:spcPct val="0"/>
              </a:spcBef>
              <a:spcAft>
                <a:spcPts val="1200"/>
              </a:spcAft>
              <a:buNone/>
            </a:pPr>
            <a:r>
              <a:rPr lang="en-US" altLang="en-US" sz="1800" kern="0" dirty="0">
                <a:solidFill>
                  <a:srgbClr val="000066"/>
                </a:solidFill>
              </a:rPr>
              <a:t>Respiratory Protection</a:t>
            </a:r>
          </a:p>
        </p:txBody>
      </p:sp>
      <p:sp>
        <p:nvSpPr>
          <p:cNvPr id="6" name="Content Placeholder 2">
            <a:extLst>
              <a:ext uri="{FF2B5EF4-FFF2-40B4-BE49-F238E27FC236}">
                <a16:creationId xmlns:a16="http://schemas.microsoft.com/office/drawing/2014/main" id="{1266F0E3-1322-4D30-A183-039B7F7F5A4E}"/>
              </a:ext>
            </a:extLst>
          </p:cNvPr>
          <p:cNvSpPr txBox="1">
            <a:spLocks/>
          </p:cNvSpPr>
          <p:nvPr/>
        </p:nvSpPr>
        <p:spPr bwMode="auto">
          <a:xfrm>
            <a:off x="7696200" y="1651504"/>
            <a:ext cx="2743200" cy="5334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lgn="ctr">
              <a:spcBef>
                <a:spcPct val="0"/>
              </a:spcBef>
              <a:spcAft>
                <a:spcPts val="1200"/>
              </a:spcAft>
              <a:buNone/>
            </a:pPr>
            <a:r>
              <a:rPr lang="en-US" altLang="en-US" sz="1800" kern="0" dirty="0">
                <a:solidFill>
                  <a:srgbClr val="000066"/>
                </a:solidFill>
              </a:rPr>
              <a:t>Bloodborne Pathogens</a:t>
            </a:r>
          </a:p>
        </p:txBody>
      </p:sp>
      <p:sp>
        <p:nvSpPr>
          <p:cNvPr id="7" name="Content Placeholder 2">
            <a:extLst>
              <a:ext uri="{FF2B5EF4-FFF2-40B4-BE49-F238E27FC236}">
                <a16:creationId xmlns:a16="http://schemas.microsoft.com/office/drawing/2014/main" id="{9C84BC17-7B31-41A7-BCB6-5D0FBE737461}"/>
              </a:ext>
            </a:extLst>
          </p:cNvPr>
          <p:cNvSpPr txBox="1">
            <a:spLocks/>
          </p:cNvSpPr>
          <p:nvPr/>
        </p:nvSpPr>
        <p:spPr bwMode="auto">
          <a:xfrm>
            <a:off x="1828800" y="2870704"/>
            <a:ext cx="2743200" cy="6858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lgn="ctr">
              <a:spcBef>
                <a:spcPct val="0"/>
              </a:spcBef>
              <a:spcAft>
                <a:spcPts val="1200"/>
              </a:spcAft>
              <a:buNone/>
            </a:pPr>
            <a:r>
              <a:rPr lang="en-US" altLang="en-US" sz="1800" kern="0" dirty="0">
                <a:solidFill>
                  <a:srgbClr val="000066"/>
                </a:solidFill>
              </a:rPr>
              <a:t>Environmental and Regulatory Compliance</a:t>
            </a:r>
          </a:p>
        </p:txBody>
      </p:sp>
      <p:sp>
        <p:nvSpPr>
          <p:cNvPr id="8" name="Content Placeholder 2">
            <a:extLst>
              <a:ext uri="{FF2B5EF4-FFF2-40B4-BE49-F238E27FC236}">
                <a16:creationId xmlns:a16="http://schemas.microsoft.com/office/drawing/2014/main" id="{566F15F7-63D4-425A-A0A6-065F0F32242A}"/>
              </a:ext>
            </a:extLst>
          </p:cNvPr>
          <p:cNvSpPr txBox="1">
            <a:spLocks/>
          </p:cNvSpPr>
          <p:nvPr/>
        </p:nvSpPr>
        <p:spPr bwMode="auto">
          <a:xfrm>
            <a:off x="4698891" y="4531003"/>
            <a:ext cx="2743200" cy="5334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lgn="ctr">
              <a:spcBef>
                <a:spcPct val="0"/>
              </a:spcBef>
              <a:spcAft>
                <a:spcPts val="1200"/>
              </a:spcAft>
              <a:buNone/>
            </a:pPr>
            <a:r>
              <a:rPr lang="en-US" altLang="en-US" sz="1800" kern="0" dirty="0">
                <a:solidFill>
                  <a:srgbClr val="000066"/>
                </a:solidFill>
              </a:rPr>
              <a:t>Biosafety</a:t>
            </a:r>
          </a:p>
        </p:txBody>
      </p:sp>
      <p:sp>
        <p:nvSpPr>
          <p:cNvPr id="9" name="Content Placeholder 2">
            <a:extLst>
              <a:ext uri="{FF2B5EF4-FFF2-40B4-BE49-F238E27FC236}">
                <a16:creationId xmlns:a16="http://schemas.microsoft.com/office/drawing/2014/main" id="{51979538-EC55-4AA7-93E1-0C27015155C6}"/>
              </a:ext>
            </a:extLst>
          </p:cNvPr>
          <p:cNvSpPr txBox="1">
            <a:spLocks/>
          </p:cNvSpPr>
          <p:nvPr/>
        </p:nvSpPr>
        <p:spPr bwMode="auto">
          <a:xfrm>
            <a:off x="7620000" y="4547104"/>
            <a:ext cx="2743200" cy="5334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lgn="ctr">
              <a:spcBef>
                <a:spcPct val="0"/>
              </a:spcBef>
              <a:spcAft>
                <a:spcPts val="1200"/>
              </a:spcAft>
              <a:buNone/>
            </a:pPr>
            <a:r>
              <a:rPr lang="en-US" altLang="en-US" sz="1800" kern="0" dirty="0">
                <a:solidFill>
                  <a:srgbClr val="000066"/>
                </a:solidFill>
              </a:rPr>
              <a:t>Hazardous Waste</a:t>
            </a:r>
          </a:p>
        </p:txBody>
      </p:sp>
      <p:graphicFrame>
        <p:nvGraphicFramePr>
          <p:cNvPr id="10" name="Diagram 9">
            <a:extLst>
              <a:ext uri="{FF2B5EF4-FFF2-40B4-BE49-F238E27FC236}">
                <a16:creationId xmlns:a16="http://schemas.microsoft.com/office/drawing/2014/main" id="{288886DA-584E-44E8-8173-F19C7C83DBFC}"/>
              </a:ext>
            </a:extLst>
          </p:cNvPr>
          <p:cNvGraphicFramePr/>
          <p:nvPr>
            <p:extLst>
              <p:ext uri="{D42A27DB-BD31-4B8C-83A1-F6EECF244321}">
                <p14:modId xmlns:p14="http://schemas.microsoft.com/office/powerpoint/2010/main" val="2651908837"/>
              </p:ext>
            </p:extLst>
          </p:nvPr>
        </p:nvGraphicFramePr>
        <p:xfrm>
          <a:off x="1637211" y="4894479"/>
          <a:ext cx="9535885" cy="914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Content Placeholder 2">
            <a:extLst>
              <a:ext uri="{FF2B5EF4-FFF2-40B4-BE49-F238E27FC236}">
                <a16:creationId xmlns:a16="http://schemas.microsoft.com/office/drawing/2014/main" id="{59DE2886-438C-48C3-84CD-3CFB5E2B284D}"/>
              </a:ext>
            </a:extLst>
          </p:cNvPr>
          <p:cNvSpPr txBox="1">
            <a:spLocks/>
          </p:cNvSpPr>
          <p:nvPr/>
        </p:nvSpPr>
        <p:spPr bwMode="auto">
          <a:xfrm>
            <a:off x="7620000" y="2946904"/>
            <a:ext cx="2743200" cy="5334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0" indent="0" algn="ctr">
              <a:spcBef>
                <a:spcPct val="0"/>
              </a:spcBef>
              <a:spcAft>
                <a:spcPts val="1200"/>
              </a:spcAft>
              <a:buNone/>
            </a:pPr>
            <a:r>
              <a:rPr lang="en-US" altLang="en-US" sz="1800" kern="0" dirty="0">
                <a:solidFill>
                  <a:srgbClr val="000066"/>
                </a:solidFill>
              </a:rPr>
              <a:t>General Safety</a:t>
            </a:r>
          </a:p>
        </p:txBody>
      </p:sp>
      <p:pic>
        <p:nvPicPr>
          <p:cNvPr id="14" name="Picture 13" descr="Student in lab using equipment. ">
            <a:extLst>
              <a:ext uri="{FF2B5EF4-FFF2-40B4-BE49-F238E27FC236}">
                <a16:creationId xmlns:a16="http://schemas.microsoft.com/office/drawing/2014/main" id="{940D627D-D427-41EF-828F-B2C6D5618822}"/>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4488656" y="1888187"/>
            <a:ext cx="3214688" cy="2145273"/>
          </a:xfrm>
          <a:prstGeom prst="rect">
            <a:avLst/>
          </a:prstGeom>
        </p:spPr>
      </p:pic>
      <p:sp>
        <p:nvSpPr>
          <p:cNvPr id="15" name="TextBox 14">
            <a:extLst>
              <a:ext uri="{FF2B5EF4-FFF2-40B4-BE49-F238E27FC236}">
                <a16:creationId xmlns:a16="http://schemas.microsoft.com/office/drawing/2014/main" id="{67B235D2-780F-4941-A80D-5770BD5FABFF}"/>
              </a:ext>
            </a:extLst>
          </p:cNvPr>
          <p:cNvSpPr txBox="1"/>
          <p:nvPr/>
        </p:nvSpPr>
        <p:spPr>
          <a:xfrm>
            <a:off x="4437639" y="4054047"/>
            <a:ext cx="3265705" cy="230832"/>
          </a:xfrm>
          <a:prstGeom prst="rect">
            <a:avLst/>
          </a:prstGeom>
          <a:noFill/>
        </p:spPr>
        <p:txBody>
          <a:bodyPr wrap="square" rtlCol="0">
            <a:spAutoFit/>
          </a:bodyPr>
          <a:lstStyle/>
          <a:p>
            <a:r>
              <a:rPr lang="en-US" sz="900" dirty="0">
                <a:solidFill>
                  <a:srgbClr val="002060"/>
                </a:solidFill>
                <a:hlinkClick r:id="rId8" tooltip="https://libguides.humboldt.edu/openedu/chem">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9" tooltip="https://creativecommons.org/licenses/by-nc-nd/3.0/">
                  <a:extLst>
                    <a:ext uri="{A12FA001-AC4F-418D-AE19-62706E023703}">
                      <ahyp:hlinkClr xmlns:ahyp="http://schemas.microsoft.com/office/drawing/2018/hyperlinkcolor" val="tx"/>
                    </a:ext>
                  </a:extLst>
                </a:hlinkClick>
              </a:rPr>
              <a:t>CC BY-NC-ND</a:t>
            </a:r>
            <a:endParaRPr lang="en-US" sz="900" dirty="0">
              <a:solidFill>
                <a:srgbClr val="002060"/>
              </a:solidFill>
            </a:endParaRPr>
          </a:p>
        </p:txBody>
      </p:sp>
    </p:spTree>
    <p:extLst>
      <p:ext uri="{BB962C8B-B14F-4D97-AF65-F5344CB8AC3E}">
        <p14:creationId xmlns:p14="http://schemas.microsoft.com/office/powerpoint/2010/main" val="12498651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9A8FDD6-0598-42AF-904C-B9DF69D9DE3E}"/>
              </a:ext>
            </a:extLst>
          </p:cNvPr>
          <p:cNvSpPr>
            <a:spLocks noGrp="1"/>
          </p:cNvSpPr>
          <p:nvPr>
            <p:ph type="title"/>
          </p:nvPr>
        </p:nvSpPr>
        <p:spPr>
          <a:xfrm>
            <a:off x="1981200" y="892629"/>
            <a:ext cx="8229600" cy="609600"/>
          </a:xfrm>
        </p:spPr>
        <p:txBody>
          <a:bodyPr>
            <a:normAutofit/>
          </a:bodyPr>
          <a:lstStyle/>
          <a:p>
            <a:r>
              <a:rPr lang="en-US" sz="3200" dirty="0"/>
              <a:t>Minimizing Exposures and Risks</a:t>
            </a:r>
            <a:endParaRPr lang="en-US" dirty="0"/>
          </a:p>
        </p:txBody>
      </p:sp>
      <p:sp>
        <p:nvSpPr>
          <p:cNvPr id="4" name="Content Placeholder 2">
            <a:extLst>
              <a:ext uri="{FF2B5EF4-FFF2-40B4-BE49-F238E27FC236}">
                <a16:creationId xmlns:a16="http://schemas.microsoft.com/office/drawing/2014/main" id="{62ABFF34-9CAC-45D9-A4B5-EC878BECD34C}"/>
              </a:ext>
            </a:extLst>
          </p:cNvPr>
          <p:cNvSpPr>
            <a:spLocks noGrp="1"/>
          </p:cNvSpPr>
          <p:nvPr>
            <p:ph idx="1"/>
          </p:nvPr>
        </p:nvSpPr>
        <p:spPr bwMode="auto">
          <a:xfrm>
            <a:off x="4242165" y="1879726"/>
            <a:ext cx="3377836" cy="408020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lnSpcReduction="10000"/>
          </a:bodyPr>
          <a:lstStyle/>
          <a:p>
            <a:pPr marL="228600" indent="-230188">
              <a:spcBef>
                <a:spcPct val="0"/>
              </a:spcBef>
              <a:spcAft>
                <a:spcPts val="1200"/>
              </a:spcAft>
            </a:pPr>
            <a:r>
              <a:rPr lang="en-US" altLang="en-US" sz="1800" dirty="0">
                <a:solidFill>
                  <a:srgbClr val="002060"/>
                </a:solidFill>
              </a:rPr>
              <a:t>Identify biological agents, amounts, and circumstances of the experiment</a:t>
            </a:r>
          </a:p>
          <a:p>
            <a:pPr marL="228600" indent="-230188">
              <a:spcBef>
                <a:spcPct val="0"/>
              </a:spcBef>
              <a:spcAft>
                <a:spcPts val="1200"/>
              </a:spcAft>
            </a:pPr>
            <a:r>
              <a:rPr lang="en-US" altLang="en-US" sz="1800" dirty="0">
                <a:solidFill>
                  <a:srgbClr val="002060"/>
                </a:solidFill>
              </a:rPr>
              <a:t>Evaluate hazards posed by biological agents and experimental conditions</a:t>
            </a:r>
          </a:p>
          <a:p>
            <a:pPr marL="228600" indent="-230188">
              <a:spcBef>
                <a:spcPct val="0"/>
              </a:spcBef>
              <a:spcAft>
                <a:spcPts val="1200"/>
              </a:spcAft>
            </a:pPr>
            <a:r>
              <a:rPr lang="en-US" altLang="en-US" sz="1800" dirty="0">
                <a:solidFill>
                  <a:srgbClr val="002060"/>
                </a:solidFill>
              </a:rPr>
              <a:t>Evaluate containment requirements</a:t>
            </a:r>
          </a:p>
          <a:p>
            <a:pPr marL="228600" indent="-230188">
              <a:spcBef>
                <a:spcPct val="0"/>
              </a:spcBef>
              <a:spcAft>
                <a:spcPts val="600"/>
              </a:spcAft>
            </a:pPr>
            <a:r>
              <a:rPr lang="en-US" altLang="en-US" sz="1800" dirty="0">
                <a:solidFill>
                  <a:srgbClr val="002060"/>
                </a:solidFill>
              </a:rPr>
              <a:t>Select appropriate controls</a:t>
            </a:r>
          </a:p>
          <a:p>
            <a:pPr marL="457200" lvl="1" indent="-223838">
              <a:spcBef>
                <a:spcPct val="0"/>
              </a:spcBef>
              <a:spcAft>
                <a:spcPts val="600"/>
              </a:spcAft>
            </a:pPr>
            <a:r>
              <a:rPr lang="en-US" altLang="en-US" sz="1400" dirty="0">
                <a:solidFill>
                  <a:srgbClr val="002060"/>
                </a:solidFill>
              </a:rPr>
              <a:t>Engineering controls are best</a:t>
            </a:r>
          </a:p>
          <a:p>
            <a:pPr marL="457200" lvl="1" indent="-223838">
              <a:spcBef>
                <a:spcPct val="0"/>
              </a:spcBef>
              <a:spcAft>
                <a:spcPts val="600"/>
              </a:spcAft>
            </a:pPr>
            <a:r>
              <a:rPr lang="en-US" altLang="en-US" sz="1400" dirty="0">
                <a:solidFill>
                  <a:srgbClr val="002060"/>
                </a:solidFill>
              </a:rPr>
              <a:t>Administrative and work practice controls</a:t>
            </a:r>
          </a:p>
          <a:p>
            <a:pPr marL="457200" lvl="1" indent="-223838">
              <a:spcBef>
                <a:spcPct val="0"/>
              </a:spcBef>
              <a:spcAft>
                <a:spcPts val="1200"/>
              </a:spcAft>
            </a:pPr>
            <a:r>
              <a:rPr lang="en-US" altLang="en-US" sz="1400" dirty="0">
                <a:solidFill>
                  <a:srgbClr val="002060"/>
                </a:solidFill>
              </a:rPr>
              <a:t>PPE where exposures remain</a:t>
            </a:r>
          </a:p>
          <a:p>
            <a:pPr marL="228600" indent="-230188">
              <a:spcBef>
                <a:spcPct val="0"/>
              </a:spcBef>
              <a:spcAft>
                <a:spcPts val="1200"/>
              </a:spcAft>
            </a:pPr>
            <a:r>
              <a:rPr lang="en-US" altLang="en-US" sz="1800" dirty="0">
                <a:solidFill>
                  <a:srgbClr val="002060"/>
                </a:solidFill>
              </a:rPr>
              <a:t>Implement and monitor for effectiveness</a:t>
            </a:r>
          </a:p>
        </p:txBody>
      </p:sp>
      <p:sp>
        <p:nvSpPr>
          <p:cNvPr id="5" name="Content Placeholder 2">
            <a:extLst>
              <a:ext uri="{FF2B5EF4-FFF2-40B4-BE49-F238E27FC236}">
                <a16:creationId xmlns:a16="http://schemas.microsoft.com/office/drawing/2014/main" id="{D77A3F28-4F3A-4B45-9FBD-8C10781F535C}"/>
              </a:ext>
            </a:extLst>
          </p:cNvPr>
          <p:cNvSpPr txBox="1">
            <a:spLocks/>
          </p:cNvSpPr>
          <p:nvPr/>
        </p:nvSpPr>
        <p:spPr bwMode="auto">
          <a:xfrm>
            <a:off x="349436" y="1879726"/>
            <a:ext cx="3892730" cy="3780845"/>
          </a:xfrm>
          <a:prstGeom prst="rect">
            <a:avLst/>
          </a:prstGeom>
          <a:solidFill>
            <a:srgbClr val="002060"/>
          </a:solidFill>
          <a:effectLst>
            <a:outerShdw blurRad="50800" dist="38100" algn="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175" indent="0" algn="ctr">
              <a:spcBef>
                <a:spcPct val="0"/>
              </a:spcBef>
              <a:spcAft>
                <a:spcPts val="1200"/>
              </a:spcAft>
              <a:buNone/>
            </a:pPr>
            <a:r>
              <a:rPr lang="en-US" altLang="en-US" sz="1800" u="sng" kern="0" dirty="0">
                <a:solidFill>
                  <a:schemeClr val="bg1"/>
                </a:solidFill>
              </a:rPr>
              <a:t>Risk Assessment</a:t>
            </a:r>
          </a:p>
          <a:p>
            <a:pPr marL="3175" indent="0" algn="ctr">
              <a:spcBef>
                <a:spcPct val="0"/>
              </a:spcBef>
              <a:spcAft>
                <a:spcPts val="1200"/>
              </a:spcAft>
              <a:buNone/>
            </a:pPr>
            <a:r>
              <a:rPr lang="en-US" altLang="en-US" sz="1800" kern="0" dirty="0">
                <a:solidFill>
                  <a:schemeClr val="bg1"/>
                </a:solidFill>
              </a:rPr>
              <a:t>What are the hazards?</a:t>
            </a:r>
          </a:p>
          <a:p>
            <a:pPr marL="3175" indent="0" algn="ctr">
              <a:spcBef>
                <a:spcPct val="0"/>
              </a:spcBef>
              <a:spcAft>
                <a:spcPts val="1200"/>
              </a:spcAft>
              <a:buNone/>
            </a:pPr>
            <a:r>
              <a:rPr lang="en-US" altLang="en-US" sz="1800" kern="0" dirty="0">
                <a:solidFill>
                  <a:schemeClr val="bg1"/>
                </a:solidFill>
              </a:rPr>
              <a:t>What is the worst thing that could happen?</a:t>
            </a:r>
          </a:p>
          <a:p>
            <a:pPr marL="3175" indent="0" algn="ctr">
              <a:spcBef>
                <a:spcPct val="0"/>
              </a:spcBef>
              <a:spcAft>
                <a:spcPts val="1200"/>
              </a:spcAft>
              <a:buNone/>
            </a:pPr>
            <a:r>
              <a:rPr lang="en-US" altLang="en-US" sz="1800" kern="0" dirty="0">
                <a:solidFill>
                  <a:schemeClr val="bg1"/>
                </a:solidFill>
              </a:rPr>
              <a:t>What can be done to prevent this from happening?</a:t>
            </a:r>
          </a:p>
          <a:p>
            <a:pPr marL="3175" indent="0" algn="ctr">
              <a:spcBef>
                <a:spcPct val="0"/>
              </a:spcBef>
              <a:spcAft>
                <a:spcPts val="1200"/>
              </a:spcAft>
              <a:buNone/>
            </a:pPr>
            <a:r>
              <a:rPr lang="en-US" altLang="en-US" sz="1800" kern="0" dirty="0">
                <a:solidFill>
                  <a:schemeClr val="bg1"/>
                </a:solidFill>
              </a:rPr>
              <a:t>What can be done to protect from these hazards?</a:t>
            </a:r>
          </a:p>
          <a:p>
            <a:pPr marL="3175" indent="0" algn="ctr">
              <a:spcBef>
                <a:spcPct val="0"/>
              </a:spcBef>
              <a:spcAft>
                <a:spcPts val="1200"/>
              </a:spcAft>
              <a:buNone/>
            </a:pPr>
            <a:r>
              <a:rPr lang="en-US" altLang="en-US" sz="1800" kern="0" dirty="0">
                <a:solidFill>
                  <a:schemeClr val="bg1"/>
                </a:solidFill>
              </a:rPr>
              <a:t>What should be done if something goes wrong?</a:t>
            </a:r>
          </a:p>
        </p:txBody>
      </p:sp>
      <p:sp>
        <p:nvSpPr>
          <p:cNvPr id="6" name="Content Placeholder 2">
            <a:extLst>
              <a:ext uri="{FF2B5EF4-FFF2-40B4-BE49-F238E27FC236}">
                <a16:creationId xmlns:a16="http://schemas.microsoft.com/office/drawing/2014/main" id="{60466E4C-C079-4398-AB52-073E9B12A08D}"/>
              </a:ext>
            </a:extLst>
          </p:cNvPr>
          <p:cNvSpPr txBox="1">
            <a:spLocks/>
          </p:cNvSpPr>
          <p:nvPr/>
        </p:nvSpPr>
        <p:spPr bwMode="auto">
          <a:xfrm>
            <a:off x="7620000" y="1879726"/>
            <a:ext cx="4222563" cy="3920183"/>
          </a:xfrm>
          <a:prstGeom prst="rect">
            <a:avLst/>
          </a:prstGeom>
          <a:solidFill>
            <a:srgbClr val="002060"/>
          </a:solidFill>
          <a:effectLst>
            <a:outerShdw blurRad="50800" dist="38100" algn="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175" indent="0" algn="ctr">
              <a:spcBef>
                <a:spcPct val="0"/>
              </a:spcBef>
              <a:spcAft>
                <a:spcPts val="1200"/>
              </a:spcAft>
              <a:buNone/>
            </a:pPr>
            <a:r>
              <a:rPr lang="en-US" altLang="en-US" sz="1800" u="sng" kern="0" dirty="0">
                <a:solidFill>
                  <a:schemeClr val="bg1"/>
                </a:solidFill>
              </a:rPr>
              <a:t>Information Sources</a:t>
            </a:r>
          </a:p>
          <a:p>
            <a:pPr marL="3175" indent="0" algn="ctr">
              <a:spcBef>
                <a:spcPct val="0"/>
              </a:spcBef>
              <a:spcAft>
                <a:spcPts val="1200"/>
              </a:spcAft>
              <a:buNone/>
            </a:pPr>
            <a:r>
              <a:rPr lang="en-US" altLang="en-US" sz="1800" kern="0" dirty="0">
                <a:solidFill>
                  <a:schemeClr val="bg1"/>
                </a:solidFill>
              </a:rPr>
              <a:t>Safety Data Sheets (SDS)</a:t>
            </a:r>
          </a:p>
          <a:p>
            <a:pPr marL="3175" indent="0" algn="ctr">
              <a:spcBef>
                <a:spcPct val="0"/>
              </a:spcBef>
              <a:spcAft>
                <a:spcPts val="1200"/>
              </a:spcAft>
              <a:buNone/>
            </a:pPr>
            <a:r>
              <a:rPr lang="en-US" altLang="en-US" sz="1800" kern="0" dirty="0">
                <a:solidFill>
                  <a:schemeClr val="bg1"/>
                </a:solidFill>
              </a:rPr>
              <a:t>Source Safety Summaries</a:t>
            </a:r>
          </a:p>
          <a:p>
            <a:pPr marL="3175" indent="0" algn="ctr">
              <a:spcBef>
                <a:spcPct val="0"/>
              </a:spcBef>
              <a:spcAft>
                <a:spcPts val="1200"/>
              </a:spcAft>
              <a:buNone/>
            </a:pPr>
            <a:r>
              <a:rPr lang="en-US" altLang="en-US" sz="1800" kern="0" dirty="0">
                <a:solidFill>
                  <a:schemeClr val="bg1"/>
                </a:solidFill>
                <a:hlinkClick r:id="rId2">
                  <a:extLst>
                    <a:ext uri="{A12FA001-AC4F-418D-AE19-62706E023703}">
                      <ahyp:hlinkClr xmlns:ahyp="http://schemas.microsoft.com/office/drawing/2018/hyperlinkcolor" val="tx"/>
                    </a:ext>
                  </a:extLst>
                </a:hlinkClick>
              </a:rPr>
              <a:t>Biosafety Plan</a:t>
            </a:r>
            <a:endParaRPr lang="en-US" altLang="en-US" sz="1800" kern="0" dirty="0">
              <a:solidFill>
                <a:schemeClr val="bg1"/>
              </a:solidFill>
            </a:endParaRPr>
          </a:p>
          <a:p>
            <a:pPr marL="3175" indent="0" algn="ctr">
              <a:spcBef>
                <a:spcPct val="0"/>
              </a:spcBef>
              <a:spcAft>
                <a:spcPts val="1200"/>
              </a:spcAft>
              <a:buNone/>
            </a:pPr>
            <a:r>
              <a:rPr lang="en-US" altLang="en-US" sz="1800" kern="0" dirty="0">
                <a:solidFill>
                  <a:schemeClr val="bg1"/>
                </a:solidFill>
                <a:hlinkClick r:id="rId3">
                  <a:extLst>
                    <a:ext uri="{A12FA001-AC4F-418D-AE19-62706E023703}">
                      <ahyp:hlinkClr xmlns:ahyp="http://schemas.microsoft.com/office/drawing/2018/hyperlinkcolor" val="tx"/>
                    </a:ext>
                  </a:extLst>
                </a:hlinkClick>
              </a:rPr>
              <a:t>Institutional Biosafety Committee</a:t>
            </a:r>
            <a:endParaRPr lang="en-US" altLang="en-US" sz="1800" kern="0" dirty="0">
              <a:solidFill>
                <a:schemeClr val="bg1"/>
              </a:solidFill>
            </a:endParaRPr>
          </a:p>
          <a:p>
            <a:pPr marL="3175" indent="0" algn="ctr">
              <a:spcBef>
                <a:spcPct val="0"/>
              </a:spcBef>
              <a:spcAft>
                <a:spcPts val="1200"/>
              </a:spcAft>
              <a:buNone/>
            </a:pPr>
            <a:r>
              <a:rPr lang="en-US" altLang="en-US" sz="1800" kern="0" dirty="0">
                <a:solidFill>
                  <a:schemeClr val="bg1"/>
                </a:solidFill>
                <a:hlinkClick r:id="rId4">
                  <a:extLst>
                    <a:ext uri="{A12FA001-AC4F-418D-AE19-62706E023703}">
                      <ahyp:hlinkClr xmlns:ahyp="http://schemas.microsoft.com/office/drawing/2018/hyperlinkcolor" val="tx"/>
                    </a:ext>
                  </a:extLst>
                </a:hlinkClick>
              </a:rPr>
              <a:t>ABSA Biosafety Links</a:t>
            </a:r>
            <a:endParaRPr lang="en-US" altLang="en-US" sz="1800" kern="0" dirty="0">
              <a:solidFill>
                <a:schemeClr val="bg1"/>
              </a:solidFill>
            </a:endParaRPr>
          </a:p>
          <a:p>
            <a:pPr marL="3175" indent="0" algn="ctr">
              <a:spcBef>
                <a:spcPct val="0"/>
              </a:spcBef>
              <a:spcAft>
                <a:spcPts val="0"/>
              </a:spcAft>
              <a:buNone/>
            </a:pPr>
            <a:r>
              <a:rPr lang="en-US" altLang="en-US" sz="1800" u="sng" kern="0" dirty="0">
                <a:solidFill>
                  <a:schemeClr val="bg1"/>
                </a:solidFill>
              </a:rPr>
              <a:t>Official Websites</a:t>
            </a:r>
          </a:p>
          <a:p>
            <a:pPr marL="3175" indent="0" algn="ctr">
              <a:spcBef>
                <a:spcPct val="0"/>
              </a:spcBef>
              <a:spcAft>
                <a:spcPts val="0"/>
              </a:spcAft>
              <a:buNone/>
            </a:pPr>
            <a:r>
              <a:rPr lang="en-US" altLang="en-US" sz="1600" kern="0" dirty="0">
                <a:solidFill>
                  <a:schemeClr val="bg1"/>
                </a:solidFill>
                <a:hlinkClick r:id="rId5">
                  <a:extLst>
                    <a:ext uri="{A12FA001-AC4F-418D-AE19-62706E023703}">
                      <ahyp:hlinkClr xmlns:ahyp="http://schemas.microsoft.com/office/drawing/2018/hyperlinkcolor" val="tx"/>
                    </a:ext>
                  </a:extLst>
                </a:hlinkClick>
              </a:rPr>
              <a:t>CDC</a:t>
            </a:r>
            <a:endParaRPr lang="en-US" altLang="en-US" sz="1600" kern="0" dirty="0">
              <a:solidFill>
                <a:schemeClr val="bg1"/>
              </a:solidFill>
            </a:endParaRPr>
          </a:p>
          <a:p>
            <a:pPr marL="3175" indent="0" algn="ctr">
              <a:spcBef>
                <a:spcPct val="0"/>
              </a:spcBef>
              <a:spcAft>
                <a:spcPts val="0"/>
              </a:spcAft>
              <a:buNone/>
            </a:pPr>
            <a:r>
              <a:rPr lang="en-US" altLang="en-US" sz="1600" kern="0" dirty="0">
                <a:solidFill>
                  <a:schemeClr val="bg1"/>
                </a:solidFill>
                <a:hlinkClick r:id="rId6">
                  <a:extLst>
                    <a:ext uri="{A12FA001-AC4F-418D-AE19-62706E023703}">
                      <ahyp:hlinkClr xmlns:ahyp="http://schemas.microsoft.com/office/drawing/2018/hyperlinkcolor" val="tx"/>
                    </a:ext>
                  </a:extLst>
                </a:hlinkClick>
              </a:rPr>
              <a:t>NIH</a:t>
            </a:r>
            <a:endParaRPr lang="en-US" altLang="en-US" sz="1600" kern="0" dirty="0">
              <a:solidFill>
                <a:schemeClr val="bg1"/>
              </a:solidFill>
            </a:endParaRPr>
          </a:p>
          <a:p>
            <a:pPr marL="3175" indent="0" algn="ctr">
              <a:spcBef>
                <a:spcPct val="0"/>
              </a:spcBef>
              <a:spcAft>
                <a:spcPts val="0"/>
              </a:spcAft>
              <a:buNone/>
            </a:pPr>
            <a:r>
              <a:rPr lang="en-US" altLang="en-US" sz="1600" kern="0" dirty="0">
                <a:solidFill>
                  <a:schemeClr val="bg1"/>
                </a:solidFill>
                <a:hlinkClick r:id="rId7">
                  <a:extLst>
                    <a:ext uri="{A12FA001-AC4F-418D-AE19-62706E023703}">
                      <ahyp:hlinkClr xmlns:ahyp="http://schemas.microsoft.com/office/drawing/2018/hyperlinkcolor" val="tx"/>
                    </a:ext>
                  </a:extLst>
                </a:hlinkClick>
              </a:rPr>
              <a:t>OSHA</a:t>
            </a:r>
            <a:endParaRPr lang="en-US" altLang="en-US" sz="1600" kern="0" dirty="0">
              <a:solidFill>
                <a:schemeClr val="bg1"/>
              </a:solidFill>
            </a:endParaRPr>
          </a:p>
          <a:p>
            <a:pPr marL="3175" indent="0" algn="ctr">
              <a:spcBef>
                <a:spcPct val="0"/>
              </a:spcBef>
              <a:spcAft>
                <a:spcPts val="0"/>
              </a:spcAft>
              <a:buNone/>
            </a:pPr>
            <a:r>
              <a:rPr lang="en-US" altLang="en-US" sz="1600" kern="0" dirty="0">
                <a:solidFill>
                  <a:schemeClr val="bg1"/>
                </a:solidFill>
                <a:hlinkClick r:id="rId8">
                  <a:extLst>
                    <a:ext uri="{A12FA001-AC4F-418D-AE19-62706E023703}">
                      <ahyp:hlinkClr xmlns:ahyp="http://schemas.microsoft.com/office/drawing/2018/hyperlinkcolor" val="tx"/>
                    </a:ext>
                  </a:extLst>
                </a:hlinkClick>
              </a:rPr>
              <a:t>USDA</a:t>
            </a:r>
            <a:endParaRPr lang="en-US" altLang="en-US" sz="1600" kern="0" dirty="0">
              <a:solidFill>
                <a:schemeClr val="bg1"/>
              </a:solidFill>
            </a:endParaRPr>
          </a:p>
          <a:p>
            <a:pPr marL="3175" indent="0" algn="ctr">
              <a:spcBef>
                <a:spcPct val="0"/>
              </a:spcBef>
              <a:spcAft>
                <a:spcPts val="1200"/>
              </a:spcAft>
              <a:buNone/>
            </a:pPr>
            <a:endParaRPr lang="en-US" altLang="en-US" sz="1800" kern="0" dirty="0">
              <a:solidFill>
                <a:srgbClr val="006600"/>
              </a:solidFill>
            </a:endParaRPr>
          </a:p>
        </p:txBody>
      </p:sp>
    </p:spTree>
    <p:extLst>
      <p:ext uri="{BB962C8B-B14F-4D97-AF65-F5344CB8AC3E}">
        <p14:creationId xmlns:p14="http://schemas.microsoft.com/office/powerpoint/2010/main" val="23363566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8342D97-BC8A-4E06-A20F-64E0AF1FC61D}"/>
              </a:ext>
            </a:extLst>
          </p:cNvPr>
          <p:cNvSpPr>
            <a:spLocks noGrp="1"/>
          </p:cNvSpPr>
          <p:nvPr>
            <p:ph type="title"/>
          </p:nvPr>
        </p:nvSpPr>
        <p:spPr>
          <a:xfrm>
            <a:off x="2019300" y="951411"/>
            <a:ext cx="8229600" cy="609600"/>
          </a:xfrm>
        </p:spPr>
        <p:txBody>
          <a:bodyPr>
            <a:normAutofit/>
          </a:bodyPr>
          <a:lstStyle/>
          <a:p>
            <a:pPr algn="ctr"/>
            <a:r>
              <a:rPr lang="en-US" sz="3200" dirty="0"/>
              <a:t>General Work Procedures</a:t>
            </a:r>
            <a:endParaRPr lang="en-US" dirty="0"/>
          </a:p>
        </p:txBody>
      </p:sp>
      <p:graphicFrame>
        <p:nvGraphicFramePr>
          <p:cNvPr id="4" name="Content Placeholder 1">
            <a:extLst>
              <a:ext uri="{FF2B5EF4-FFF2-40B4-BE49-F238E27FC236}">
                <a16:creationId xmlns:a16="http://schemas.microsoft.com/office/drawing/2014/main" id="{04AC6019-046E-4CAF-87B6-3C884D7763FD}"/>
              </a:ext>
            </a:extLst>
          </p:cNvPr>
          <p:cNvGraphicFramePr>
            <a:graphicFrameLocks noGrp="1"/>
          </p:cNvGraphicFramePr>
          <p:nvPr>
            <p:ph idx="1"/>
            <p:extLst>
              <p:ext uri="{D42A27DB-BD31-4B8C-83A1-F6EECF244321}">
                <p14:modId xmlns:p14="http://schemas.microsoft.com/office/powerpoint/2010/main" val="1729382396"/>
              </p:ext>
            </p:extLst>
          </p:nvPr>
        </p:nvGraphicFramePr>
        <p:xfrm>
          <a:off x="957943" y="1561012"/>
          <a:ext cx="10276114" cy="4038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617515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3C9A41F-31CF-450D-8B13-6B6251AC9EB4}"/>
              </a:ext>
            </a:extLst>
          </p:cNvPr>
          <p:cNvSpPr>
            <a:spLocks noGrp="1"/>
          </p:cNvSpPr>
          <p:nvPr>
            <p:ph type="title"/>
          </p:nvPr>
        </p:nvSpPr>
        <p:spPr>
          <a:xfrm>
            <a:off x="1981200" y="805543"/>
            <a:ext cx="8229600" cy="609600"/>
          </a:xfrm>
        </p:spPr>
        <p:txBody>
          <a:bodyPr>
            <a:normAutofit/>
          </a:bodyPr>
          <a:lstStyle/>
          <a:p>
            <a:pPr algn="ctr"/>
            <a:r>
              <a:rPr lang="en-US" sz="3200" dirty="0">
                <a:solidFill>
                  <a:srgbClr val="002060"/>
                </a:solidFill>
              </a:rPr>
              <a:t>General Lab Safety Procedures</a:t>
            </a:r>
            <a:endParaRPr lang="en-US" dirty="0"/>
          </a:p>
        </p:txBody>
      </p:sp>
      <p:graphicFrame>
        <p:nvGraphicFramePr>
          <p:cNvPr id="4" name="Content Placeholder 1">
            <a:extLst>
              <a:ext uri="{FF2B5EF4-FFF2-40B4-BE49-F238E27FC236}">
                <a16:creationId xmlns:a16="http://schemas.microsoft.com/office/drawing/2014/main" id="{92EA8A8B-3A90-416A-9D47-8F181A4D00FE}"/>
              </a:ext>
            </a:extLst>
          </p:cNvPr>
          <p:cNvGraphicFramePr>
            <a:graphicFrameLocks noGrp="1"/>
          </p:cNvGraphicFramePr>
          <p:nvPr>
            <p:ph idx="1"/>
            <p:extLst>
              <p:ext uri="{D42A27DB-BD31-4B8C-83A1-F6EECF244321}">
                <p14:modId xmlns:p14="http://schemas.microsoft.com/office/powerpoint/2010/main" val="3497904450"/>
              </p:ext>
            </p:extLst>
          </p:nvPr>
        </p:nvGraphicFramePr>
        <p:xfrm>
          <a:off x="1905000" y="1528355"/>
          <a:ext cx="8382000"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892575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A5DB1F2-9E03-442A-A271-2CA424DDDD34}"/>
              </a:ext>
            </a:extLst>
          </p:cNvPr>
          <p:cNvSpPr>
            <a:spLocks noGrp="1"/>
          </p:cNvSpPr>
          <p:nvPr>
            <p:ph type="title"/>
          </p:nvPr>
        </p:nvSpPr>
        <p:spPr>
          <a:xfrm>
            <a:off x="1981199" y="773669"/>
            <a:ext cx="8229600" cy="533400"/>
          </a:xfrm>
        </p:spPr>
        <p:txBody>
          <a:bodyPr>
            <a:normAutofit/>
          </a:bodyPr>
          <a:lstStyle/>
          <a:p>
            <a:pPr algn="ctr"/>
            <a:r>
              <a:rPr lang="en-US" sz="3200" dirty="0"/>
              <a:t>Laboratory Housekeeping</a:t>
            </a:r>
            <a:endParaRPr lang="en-US" dirty="0"/>
          </a:p>
        </p:txBody>
      </p:sp>
      <p:graphicFrame>
        <p:nvGraphicFramePr>
          <p:cNvPr id="4" name="Content Placeholder 3">
            <a:extLst>
              <a:ext uri="{FF2B5EF4-FFF2-40B4-BE49-F238E27FC236}">
                <a16:creationId xmlns:a16="http://schemas.microsoft.com/office/drawing/2014/main" id="{D27C9655-1915-4AD7-8542-739FEB579CCD}"/>
              </a:ext>
            </a:extLst>
          </p:cNvPr>
          <p:cNvGraphicFramePr>
            <a:graphicFrameLocks noGrp="1"/>
          </p:cNvGraphicFramePr>
          <p:nvPr>
            <p:ph idx="1"/>
            <p:extLst>
              <p:ext uri="{D42A27DB-BD31-4B8C-83A1-F6EECF244321}">
                <p14:modId xmlns:p14="http://schemas.microsoft.com/office/powerpoint/2010/main" val="1349410798"/>
              </p:ext>
            </p:extLst>
          </p:nvPr>
        </p:nvGraphicFramePr>
        <p:xfrm>
          <a:off x="1676400" y="1307069"/>
          <a:ext cx="8839200" cy="495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descr="Laboratory glass containers of different sizes.">
            <a:extLst>
              <a:ext uri="{FF2B5EF4-FFF2-40B4-BE49-F238E27FC236}">
                <a16:creationId xmlns:a16="http://schemas.microsoft.com/office/drawing/2014/main" id="{02536AEB-4CB8-4278-A094-DDAE00C787E3}"/>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4800599" y="2916947"/>
            <a:ext cx="2590800" cy="1733245"/>
          </a:xfrm>
          <a:prstGeom prst="rect">
            <a:avLst/>
          </a:prstGeom>
        </p:spPr>
      </p:pic>
      <p:sp>
        <p:nvSpPr>
          <p:cNvPr id="8" name="TextBox 7">
            <a:extLst>
              <a:ext uri="{FF2B5EF4-FFF2-40B4-BE49-F238E27FC236}">
                <a16:creationId xmlns:a16="http://schemas.microsoft.com/office/drawing/2014/main" id="{77501D97-DAA5-4F5C-8CF0-A73A51DDF0A7}"/>
              </a:ext>
            </a:extLst>
          </p:cNvPr>
          <p:cNvSpPr txBox="1"/>
          <p:nvPr/>
        </p:nvSpPr>
        <p:spPr>
          <a:xfrm>
            <a:off x="4800599" y="4650191"/>
            <a:ext cx="2590800" cy="369332"/>
          </a:xfrm>
          <a:prstGeom prst="rect">
            <a:avLst/>
          </a:prstGeom>
          <a:noFill/>
        </p:spPr>
        <p:txBody>
          <a:bodyPr wrap="square" rtlCol="0">
            <a:spAutoFit/>
          </a:bodyPr>
          <a:lstStyle/>
          <a:p>
            <a:r>
              <a:rPr lang="en-US" sz="900" dirty="0">
                <a:solidFill>
                  <a:srgbClr val="002060"/>
                </a:solidFill>
                <a:hlinkClick r:id="rId8" tooltip="https://www.flickr.com/photos/salvagenation/6608455627">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9" tooltip="https://creativecommons.org/licenses/by-nc-sa/3.0/">
                  <a:extLst>
                    <a:ext uri="{A12FA001-AC4F-418D-AE19-62706E023703}">
                      <ahyp:hlinkClr xmlns:ahyp="http://schemas.microsoft.com/office/drawing/2018/hyperlinkcolor" val="tx"/>
                    </a:ext>
                  </a:extLst>
                </a:hlinkClick>
              </a:rPr>
              <a:t>CC BY-SA-NC</a:t>
            </a:r>
            <a:endParaRPr lang="en-US" sz="900" dirty="0">
              <a:solidFill>
                <a:srgbClr val="002060"/>
              </a:solidFill>
            </a:endParaRPr>
          </a:p>
        </p:txBody>
      </p:sp>
    </p:spTree>
    <p:extLst>
      <p:ext uri="{BB962C8B-B14F-4D97-AF65-F5344CB8AC3E}">
        <p14:creationId xmlns:p14="http://schemas.microsoft.com/office/powerpoint/2010/main" val="35767599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514CB9D-472F-4FA9-88C0-C733A644D81D}"/>
              </a:ext>
            </a:extLst>
          </p:cNvPr>
          <p:cNvSpPr>
            <a:spLocks noGrp="1"/>
          </p:cNvSpPr>
          <p:nvPr>
            <p:ph type="title"/>
          </p:nvPr>
        </p:nvSpPr>
        <p:spPr>
          <a:xfrm>
            <a:off x="2019300" y="864755"/>
            <a:ext cx="8153400" cy="533400"/>
          </a:xfrm>
        </p:spPr>
        <p:txBody>
          <a:bodyPr>
            <a:normAutofit/>
          </a:bodyPr>
          <a:lstStyle/>
          <a:p>
            <a:pPr algn="ctr"/>
            <a:r>
              <a:rPr lang="en-US" sz="3200" dirty="0">
                <a:solidFill>
                  <a:srgbClr val="002060"/>
                </a:solidFill>
              </a:rPr>
              <a:t>Sharps Containers</a:t>
            </a:r>
            <a:endParaRPr lang="en-US" dirty="0"/>
          </a:p>
        </p:txBody>
      </p:sp>
      <p:pic>
        <p:nvPicPr>
          <p:cNvPr id="4" name="Picture 3" descr="Sharp objects bin. ">
            <a:extLst>
              <a:ext uri="{FF2B5EF4-FFF2-40B4-BE49-F238E27FC236}">
                <a16:creationId xmlns:a16="http://schemas.microsoft.com/office/drawing/2014/main" id="{9E7FA7D4-79D0-4B6D-B4A3-B8D7A09B71E3}"/>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372475" y="1981200"/>
            <a:ext cx="2064036" cy="1578864"/>
          </a:xfrm>
          <a:prstGeom prst="rect">
            <a:avLst/>
          </a:prstGeom>
        </p:spPr>
      </p:pic>
      <p:graphicFrame>
        <p:nvGraphicFramePr>
          <p:cNvPr id="6" name="Content Placeholder 6">
            <a:extLst>
              <a:ext uri="{FF2B5EF4-FFF2-40B4-BE49-F238E27FC236}">
                <a16:creationId xmlns:a16="http://schemas.microsoft.com/office/drawing/2014/main" id="{84CA184C-770D-4843-BCA3-0FEFF5B0E9B4}"/>
              </a:ext>
            </a:extLst>
          </p:cNvPr>
          <p:cNvGraphicFramePr>
            <a:graphicFrameLocks noGrp="1"/>
          </p:cNvGraphicFramePr>
          <p:nvPr>
            <p:ph idx="1"/>
            <p:extLst>
              <p:ext uri="{D42A27DB-BD31-4B8C-83A1-F6EECF244321}">
                <p14:modId xmlns:p14="http://schemas.microsoft.com/office/powerpoint/2010/main" val="3742377381"/>
              </p:ext>
            </p:extLst>
          </p:nvPr>
        </p:nvGraphicFramePr>
        <p:xfrm>
          <a:off x="3799609" y="1398155"/>
          <a:ext cx="4572000" cy="478887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TextBox 7">
            <a:extLst>
              <a:ext uri="{FF2B5EF4-FFF2-40B4-BE49-F238E27FC236}">
                <a16:creationId xmlns:a16="http://schemas.microsoft.com/office/drawing/2014/main" id="{15DCD195-2C3F-4C10-869E-AF133BDD5283}"/>
              </a:ext>
            </a:extLst>
          </p:cNvPr>
          <p:cNvSpPr txBox="1"/>
          <p:nvPr/>
        </p:nvSpPr>
        <p:spPr>
          <a:xfrm>
            <a:off x="8371609" y="3583155"/>
            <a:ext cx="2064036" cy="369332"/>
          </a:xfrm>
          <a:prstGeom prst="rect">
            <a:avLst/>
          </a:prstGeom>
          <a:noFill/>
        </p:spPr>
        <p:txBody>
          <a:bodyPr wrap="square" rtlCol="0">
            <a:spAutoFit/>
          </a:bodyPr>
          <a:lstStyle/>
          <a:p>
            <a:r>
              <a:rPr lang="en-US" sz="900" dirty="0">
                <a:solidFill>
                  <a:srgbClr val="002060"/>
                </a:solidFill>
                <a:hlinkClick r:id="rId3" tooltip="https://en.wikipedia.org/wiki/File:Sharps_container_-_cropped.jpg">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9" tooltip="https://creativecommons.org/licenses/by-sa/3.0/">
                  <a:extLst>
                    <a:ext uri="{A12FA001-AC4F-418D-AE19-62706E023703}">
                      <ahyp:hlinkClr xmlns:ahyp="http://schemas.microsoft.com/office/drawing/2018/hyperlinkcolor" val="tx"/>
                    </a:ext>
                  </a:extLst>
                </a:hlinkClick>
              </a:rPr>
              <a:t>CC BY-SA</a:t>
            </a:r>
            <a:endParaRPr lang="en-US" sz="900" dirty="0">
              <a:solidFill>
                <a:srgbClr val="002060"/>
              </a:solidFill>
            </a:endParaRPr>
          </a:p>
        </p:txBody>
      </p:sp>
    </p:spTree>
    <p:extLst>
      <p:ext uri="{BB962C8B-B14F-4D97-AF65-F5344CB8AC3E}">
        <p14:creationId xmlns:p14="http://schemas.microsoft.com/office/powerpoint/2010/main" val="25102999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ACDB2CB-9ED0-43AD-859F-21C602225293}"/>
              </a:ext>
            </a:extLst>
          </p:cNvPr>
          <p:cNvSpPr>
            <a:spLocks noGrp="1"/>
          </p:cNvSpPr>
          <p:nvPr>
            <p:ph type="title"/>
          </p:nvPr>
        </p:nvSpPr>
        <p:spPr>
          <a:xfrm>
            <a:off x="1981200" y="927954"/>
            <a:ext cx="8229600" cy="609600"/>
          </a:xfrm>
        </p:spPr>
        <p:txBody>
          <a:bodyPr>
            <a:normAutofit/>
          </a:bodyPr>
          <a:lstStyle/>
          <a:p>
            <a:pPr algn="ctr"/>
            <a:r>
              <a:rPr lang="en-US" sz="3200" b="1" dirty="0">
                <a:solidFill>
                  <a:srgbClr val="002060"/>
                </a:solidFill>
              </a:rPr>
              <a:t>Lab Distractions</a:t>
            </a:r>
            <a:endParaRPr lang="en-US" dirty="0"/>
          </a:p>
        </p:txBody>
      </p:sp>
      <p:grpSp>
        <p:nvGrpSpPr>
          <p:cNvPr id="5" name="Group 4">
            <a:extLst>
              <a:ext uri="{FF2B5EF4-FFF2-40B4-BE49-F238E27FC236}">
                <a16:creationId xmlns:a16="http://schemas.microsoft.com/office/drawing/2014/main" id="{FDF1ADD3-FEA0-4EEE-BDF3-C50FA4B15215}"/>
              </a:ext>
            </a:extLst>
          </p:cNvPr>
          <p:cNvGrpSpPr/>
          <p:nvPr/>
        </p:nvGrpSpPr>
        <p:grpSpPr>
          <a:xfrm>
            <a:off x="1524001" y="4151131"/>
            <a:ext cx="8482179" cy="2206709"/>
            <a:chOff x="32327" y="1516430"/>
            <a:chExt cx="8482179" cy="2206709"/>
          </a:xfrm>
          <a:gradFill>
            <a:gsLst>
              <a:gs pos="0">
                <a:schemeClr val="accent6">
                  <a:lumMod val="67000"/>
                </a:schemeClr>
              </a:gs>
              <a:gs pos="48000">
                <a:schemeClr val="accent6">
                  <a:lumMod val="97000"/>
                  <a:lumOff val="3000"/>
                </a:schemeClr>
              </a:gs>
              <a:gs pos="100000">
                <a:schemeClr val="accent6">
                  <a:lumMod val="60000"/>
                  <a:lumOff val="40000"/>
                </a:schemeClr>
              </a:gs>
            </a:gsLst>
            <a:lin ang="16200000" scaled="1"/>
          </a:gradFill>
        </p:grpSpPr>
        <p:sp>
          <p:nvSpPr>
            <p:cNvPr id="6" name="Rectangle 5">
              <a:extLst>
                <a:ext uri="{FF2B5EF4-FFF2-40B4-BE49-F238E27FC236}">
                  <a16:creationId xmlns:a16="http://schemas.microsoft.com/office/drawing/2014/main" id="{E74D34D7-E2AA-41CE-AE26-D3726DE6554A}"/>
                </a:ext>
              </a:extLst>
            </p:cNvPr>
            <p:cNvSpPr/>
            <p:nvPr/>
          </p:nvSpPr>
          <p:spPr>
            <a:xfrm>
              <a:off x="1981200" y="2053760"/>
              <a:ext cx="6533306" cy="1075954"/>
            </a:xfrm>
            <a:prstGeom prst="rect">
              <a:avLst/>
            </a:prstGeom>
            <a:solidFill>
              <a:srgbClr val="002060"/>
            </a:solidFill>
            <a:effectLst>
              <a:outerShdw blurRad="50800" dist="50800" dir="5400000" algn="ctr" rotWithShape="0">
                <a:srgbClr val="002060">
                  <a:alpha val="93000"/>
                </a:srgbClr>
              </a:outerShdw>
            </a:effectLst>
            <a:scene3d>
              <a:camera prst="orthographicFront"/>
              <a:lightRig rig="threePt" dir="t"/>
            </a:scene3d>
            <a:sp3d>
              <a:bevelT/>
              <a:bevelB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7">
              <a:extLst>
                <a:ext uri="{FF2B5EF4-FFF2-40B4-BE49-F238E27FC236}">
                  <a16:creationId xmlns:a16="http://schemas.microsoft.com/office/drawing/2014/main" id="{BC3125EF-ED39-4E7C-91FC-2287D449E4A6}"/>
                </a:ext>
              </a:extLst>
            </p:cNvPr>
            <p:cNvSpPr txBox="1">
              <a:spLocks/>
            </p:cNvSpPr>
            <p:nvPr/>
          </p:nvSpPr>
          <p:spPr bwMode="auto">
            <a:xfrm>
              <a:off x="2428452" y="2231215"/>
              <a:ext cx="5943600" cy="692893"/>
            </a:xfrm>
            <a:prstGeom prst="rect">
              <a:avLst/>
            </a:prstGeom>
            <a:solidFill>
              <a:srgbClr val="002060"/>
            </a:solid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2800" baseline="0">
                  <a:solidFill>
                    <a:srgbClr val="002F66"/>
                  </a:solidFill>
                  <a:latin typeface="+mn-lt"/>
                  <a:ea typeface="+mn-ea"/>
                  <a:cs typeface="+mn-cs"/>
                </a:defRPr>
              </a:lvl1pPr>
              <a:lvl2pPr marL="742950" indent="-285750" algn="l" rtl="0" fontAlgn="base">
                <a:spcBef>
                  <a:spcPct val="20000"/>
                </a:spcBef>
                <a:spcAft>
                  <a:spcPct val="0"/>
                </a:spcAft>
                <a:buChar char="–"/>
                <a:defRPr sz="2400" baseline="0">
                  <a:solidFill>
                    <a:srgbClr val="002F66"/>
                  </a:solidFill>
                  <a:latin typeface="+mn-lt"/>
                </a:defRPr>
              </a:lvl2pPr>
              <a:lvl3pPr marL="1143000" indent="-228600" algn="l" rtl="0" fontAlgn="base">
                <a:spcBef>
                  <a:spcPct val="20000"/>
                </a:spcBef>
                <a:spcAft>
                  <a:spcPct val="0"/>
                </a:spcAft>
                <a:buChar char="•"/>
                <a:defRPr sz="2000" baseline="0">
                  <a:solidFill>
                    <a:srgbClr val="002F66"/>
                  </a:solidFill>
                  <a:latin typeface="+mn-lt"/>
                </a:defRPr>
              </a:lvl3pPr>
              <a:lvl4pPr marL="1600200" indent="-228600" algn="l" rtl="0" fontAlgn="base">
                <a:spcBef>
                  <a:spcPct val="20000"/>
                </a:spcBef>
                <a:spcAft>
                  <a:spcPct val="0"/>
                </a:spcAft>
                <a:buChar char="–"/>
                <a:defRPr sz="1800" baseline="0">
                  <a:solidFill>
                    <a:srgbClr val="002F66"/>
                  </a:solidFill>
                  <a:latin typeface="+mn-lt"/>
                </a:defRPr>
              </a:lvl4pPr>
              <a:lvl5pPr marL="2057400" indent="-228600" algn="l" rtl="0" fontAlgn="base">
                <a:spcBef>
                  <a:spcPct val="20000"/>
                </a:spcBef>
                <a:spcAft>
                  <a:spcPct val="0"/>
                </a:spcAft>
                <a:buChar char="»"/>
                <a:defRPr sz="1800" baseline="0">
                  <a:solidFill>
                    <a:srgbClr val="002F66"/>
                  </a:solidFill>
                  <a:latin typeface="+mn-lt"/>
                </a:defRPr>
              </a:lvl5pPr>
              <a:lvl6pPr marL="2514600" indent="-228600" algn="l" rtl="0" eaLnBrk="1" fontAlgn="base" hangingPunct="1">
                <a:spcBef>
                  <a:spcPct val="20000"/>
                </a:spcBef>
                <a:spcAft>
                  <a:spcPct val="0"/>
                </a:spcAft>
                <a:buChar char="»"/>
                <a:defRPr sz="1800">
                  <a:solidFill>
                    <a:schemeClr val="tx1"/>
                  </a:solidFill>
                  <a:latin typeface="+mn-lt"/>
                </a:defRPr>
              </a:lvl6pPr>
              <a:lvl7pPr marL="2971800" indent="-228600" algn="l" rtl="0" eaLnBrk="1" fontAlgn="base" hangingPunct="1">
                <a:spcBef>
                  <a:spcPct val="20000"/>
                </a:spcBef>
                <a:spcAft>
                  <a:spcPct val="0"/>
                </a:spcAft>
                <a:buChar char="»"/>
                <a:defRPr sz="1800">
                  <a:solidFill>
                    <a:schemeClr val="tx1"/>
                  </a:solidFill>
                  <a:latin typeface="+mn-lt"/>
                </a:defRPr>
              </a:lvl7pPr>
              <a:lvl8pPr marL="3429000" indent="-228600" algn="l" rtl="0" eaLnBrk="1" fontAlgn="base" hangingPunct="1">
                <a:spcBef>
                  <a:spcPct val="20000"/>
                </a:spcBef>
                <a:spcAft>
                  <a:spcPct val="0"/>
                </a:spcAft>
                <a:buChar char="»"/>
                <a:defRPr sz="1800">
                  <a:solidFill>
                    <a:schemeClr val="tx1"/>
                  </a:solidFill>
                  <a:latin typeface="+mn-lt"/>
                </a:defRPr>
              </a:lvl8pPr>
              <a:lvl9pPr marL="3886200" indent="-228600" algn="l" rtl="0" eaLnBrk="1" fontAlgn="base" hangingPunct="1">
                <a:spcBef>
                  <a:spcPct val="20000"/>
                </a:spcBef>
                <a:spcAft>
                  <a:spcPct val="0"/>
                </a:spcAft>
                <a:buChar char="»"/>
                <a:defRPr sz="1800">
                  <a:solidFill>
                    <a:schemeClr val="tx1"/>
                  </a:solidFill>
                  <a:latin typeface="+mn-lt"/>
                </a:defRPr>
              </a:lvl9pPr>
            </a:lstStyle>
            <a:p>
              <a:pPr marL="0" indent="0">
                <a:spcBef>
                  <a:spcPts val="0"/>
                </a:spcBef>
                <a:buNone/>
              </a:pPr>
              <a:r>
                <a:rPr lang="en-US" altLang="en-US" sz="1800" b="1" kern="0" dirty="0">
                  <a:solidFill>
                    <a:schemeClr val="bg1"/>
                  </a:solidFill>
                  <a:effectLst>
                    <a:outerShdw blurRad="38100" dist="38100" dir="2700000" algn="tl">
                      <a:srgbClr val="000000">
                        <a:alpha val="43137"/>
                      </a:srgbClr>
                    </a:outerShdw>
                  </a:effectLst>
                </a:rPr>
                <a:t>These devices can also become contaminated if working with hazardous/infectious materials</a:t>
              </a:r>
            </a:p>
          </p:txBody>
        </p:sp>
        <p:sp>
          <p:nvSpPr>
            <p:cNvPr id="8" name="Star: 12 Points 7">
              <a:extLst>
                <a:ext uri="{FF2B5EF4-FFF2-40B4-BE49-F238E27FC236}">
                  <a16:creationId xmlns:a16="http://schemas.microsoft.com/office/drawing/2014/main" id="{830E7861-0112-4B2A-BEF5-87713D634BEF}"/>
                </a:ext>
              </a:extLst>
            </p:cNvPr>
            <p:cNvSpPr/>
            <p:nvPr/>
          </p:nvSpPr>
          <p:spPr>
            <a:xfrm>
              <a:off x="32327" y="1516430"/>
              <a:ext cx="2286000" cy="2206709"/>
            </a:xfrm>
            <a:prstGeom prst="star12">
              <a:avLst/>
            </a:prstGeom>
            <a:solidFill>
              <a:srgbClr val="002060"/>
            </a:solidFill>
            <a:scene3d>
              <a:camera prst="orthographicFront"/>
              <a:lightRig rig="threePt" dir="t"/>
            </a:scene3d>
            <a:sp3d>
              <a:bevelT/>
              <a:bevelB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9" name="Group 8">
            <a:extLst>
              <a:ext uri="{FF2B5EF4-FFF2-40B4-BE49-F238E27FC236}">
                <a16:creationId xmlns:a16="http://schemas.microsoft.com/office/drawing/2014/main" id="{954BD94A-E767-4287-B4D4-E38781ABBE17}"/>
              </a:ext>
            </a:extLst>
          </p:cNvPr>
          <p:cNvGrpSpPr/>
          <p:nvPr/>
        </p:nvGrpSpPr>
        <p:grpSpPr>
          <a:xfrm>
            <a:off x="1524001" y="1712021"/>
            <a:ext cx="8482179" cy="2206709"/>
            <a:chOff x="0" y="1799105"/>
            <a:chExt cx="8482179" cy="2206709"/>
          </a:xfrm>
          <a:gradFill>
            <a:gsLst>
              <a:gs pos="0">
                <a:schemeClr val="accent6">
                  <a:lumMod val="67000"/>
                </a:schemeClr>
              </a:gs>
              <a:gs pos="48000">
                <a:schemeClr val="accent6">
                  <a:lumMod val="97000"/>
                  <a:lumOff val="3000"/>
                </a:schemeClr>
              </a:gs>
              <a:gs pos="100000">
                <a:schemeClr val="accent6">
                  <a:lumMod val="60000"/>
                  <a:lumOff val="40000"/>
                </a:schemeClr>
              </a:gs>
            </a:gsLst>
            <a:lin ang="16200000" scaled="1"/>
          </a:gradFill>
        </p:grpSpPr>
        <p:sp>
          <p:nvSpPr>
            <p:cNvPr id="10" name="Rectangle 9">
              <a:extLst>
                <a:ext uri="{FF2B5EF4-FFF2-40B4-BE49-F238E27FC236}">
                  <a16:creationId xmlns:a16="http://schemas.microsoft.com/office/drawing/2014/main" id="{99AAD1AB-45DC-4E76-8FEB-8BA5FF38A1C9}"/>
                </a:ext>
              </a:extLst>
            </p:cNvPr>
            <p:cNvSpPr/>
            <p:nvPr/>
          </p:nvSpPr>
          <p:spPr>
            <a:xfrm>
              <a:off x="1948873" y="2336435"/>
              <a:ext cx="6533306" cy="1075954"/>
            </a:xfrm>
            <a:prstGeom prst="rect">
              <a:avLst/>
            </a:prstGeom>
            <a:solidFill>
              <a:srgbClr val="002060"/>
            </a:solidFill>
            <a:effectLst>
              <a:outerShdw blurRad="50800" dist="50800" dir="5400000" algn="ctr" rotWithShape="0">
                <a:srgbClr val="002060">
                  <a:alpha val="93000"/>
                </a:srgbClr>
              </a:outerShdw>
            </a:effectLst>
            <a:scene3d>
              <a:camera prst="orthographicFront"/>
              <a:lightRig rig="threePt" dir="t"/>
            </a:scene3d>
            <a:sp3d>
              <a:bevelT/>
              <a:bevelB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Star: 12 Points 11">
              <a:extLst>
                <a:ext uri="{FF2B5EF4-FFF2-40B4-BE49-F238E27FC236}">
                  <a16:creationId xmlns:a16="http://schemas.microsoft.com/office/drawing/2014/main" id="{37197211-A256-406A-B653-5F702D0F2F1A}"/>
                </a:ext>
              </a:extLst>
            </p:cNvPr>
            <p:cNvSpPr/>
            <p:nvPr/>
          </p:nvSpPr>
          <p:spPr>
            <a:xfrm>
              <a:off x="0" y="1799105"/>
              <a:ext cx="2286000" cy="2206709"/>
            </a:xfrm>
            <a:prstGeom prst="star12">
              <a:avLst/>
            </a:prstGeom>
            <a:solidFill>
              <a:srgbClr val="002060"/>
            </a:solidFill>
            <a:scene3d>
              <a:camera prst="orthographicFront"/>
              <a:lightRig rig="threePt" dir="t"/>
            </a:scene3d>
            <a:sp3d>
              <a:bevelT/>
              <a:bevelB w="1016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AF67ADE-B3F0-4033-822B-12A145B52241}"/>
                </a:ext>
              </a:extLst>
            </p:cNvPr>
            <p:cNvSpPr/>
            <p:nvPr/>
          </p:nvSpPr>
          <p:spPr>
            <a:xfrm>
              <a:off x="2133600" y="2474302"/>
              <a:ext cx="6348579" cy="800219"/>
            </a:xfrm>
            <a:prstGeom prst="rect">
              <a:avLst/>
            </a:prstGeom>
            <a:solidFill>
              <a:srgbClr val="002060"/>
            </a:solidFill>
          </p:spPr>
          <p:txBody>
            <a:bodyPr wrap="square">
              <a:spAutoFit/>
            </a:bodyPr>
            <a:lstStyle/>
            <a:p>
              <a:pPr indent="-230188">
                <a:spcAft>
                  <a:spcPts val="1200"/>
                </a:spcAft>
              </a:pPr>
              <a:r>
                <a:rPr lang="en-US" altLang="en-US" b="1" dirty="0">
                  <a:solidFill>
                    <a:schemeClr val="bg1"/>
                  </a:solidFill>
                  <a:effectLst>
                    <a:outerShdw blurRad="38100" dist="38100" dir="2700000" algn="tl">
                      <a:srgbClr val="000000">
                        <a:alpha val="43137"/>
                      </a:srgbClr>
                    </a:outerShdw>
                  </a:effectLst>
                </a:rPr>
                <a:t>Reduce risk for accidents </a:t>
              </a:r>
            </a:p>
            <a:p>
              <a:pPr indent="-230188">
                <a:spcAft>
                  <a:spcPts val="1200"/>
                </a:spcAft>
              </a:pPr>
              <a:r>
                <a:rPr lang="en-US" altLang="en-US" b="1" dirty="0">
                  <a:solidFill>
                    <a:schemeClr val="bg1"/>
                  </a:solidFill>
                  <a:effectLst>
                    <a:outerShdw blurRad="38100" dist="38100" dir="2700000" algn="tl">
                      <a:srgbClr val="000000">
                        <a:alpha val="43137"/>
                      </a:srgbClr>
                    </a:outerShdw>
                  </a:effectLst>
                </a:rPr>
                <a:t>Avoid distracting cell phones, media players, &amp; ear buds</a:t>
              </a:r>
            </a:p>
          </p:txBody>
        </p:sp>
      </p:grpSp>
      <p:pic>
        <p:nvPicPr>
          <p:cNvPr id="14" name="Picture 13" descr="Hazard sign. ">
            <a:extLst>
              <a:ext uri="{FF2B5EF4-FFF2-40B4-BE49-F238E27FC236}">
                <a16:creationId xmlns:a16="http://schemas.microsoft.com/office/drawing/2014/main" id="{CB3C69A7-12D2-432A-9405-682EC65CF01A}"/>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78468" y="4637959"/>
            <a:ext cx="977065" cy="1176957"/>
          </a:xfrm>
          <a:prstGeom prst="rect">
            <a:avLst/>
          </a:prstGeom>
          <a:effectLst>
            <a:innerShdw blurRad="63500" dist="50800">
              <a:prstClr val="black">
                <a:alpha val="50000"/>
              </a:prstClr>
            </a:innerShdw>
          </a:effectLst>
        </p:spPr>
      </p:pic>
      <p:pic>
        <p:nvPicPr>
          <p:cNvPr id="15" name="Picture 14" descr="Cell phone being held with red slash and circle through it. ">
            <a:extLst>
              <a:ext uri="{FF2B5EF4-FFF2-40B4-BE49-F238E27FC236}">
                <a16:creationId xmlns:a16="http://schemas.microsoft.com/office/drawing/2014/main" id="{32D060FD-0402-45E0-9CCF-3B73B44CDAB3}"/>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2186993" y="2225729"/>
            <a:ext cx="977066" cy="1143000"/>
          </a:xfrm>
          <a:prstGeom prst="rect">
            <a:avLst/>
          </a:prstGeom>
          <a:effectLst>
            <a:innerShdw blurRad="63500" dist="50800">
              <a:prstClr val="black">
                <a:alpha val="50000"/>
              </a:prstClr>
            </a:innerShdw>
          </a:effectLst>
        </p:spPr>
      </p:pic>
    </p:spTree>
    <p:extLst>
      <p:ext uri="{BB962C8B-B14F-4D97-AF65-F5344CB8AC3E}">
        <p14:creationId xmlns:p14="http://schemas.microsoft.com/office/powerpoint/2010/main" val="14702528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114640B-8828-48A6-A555-5376CEBA7A43}"/>
              </a:ext>
            </a:extLst>
          </p:cNvPr>
          <p:cNvSpPr>
            <a:spLocks noGrp="1"/>
          </p:cNvSpPr>
          <p:nvPr>
            <p:ph type="title"/>
          </p:nvPr>
        </p:nvSpPr>
        <p:spPr>
          <a:xfrm>
            <a:off x="1981200" y="852488"/>
            <a:ext cx="8229600" cy="533400"/>
          </a:xfrm>
        </p:spPr>
        <p:txBody>
          <a:bodyPr>
            <a:normAutofit/>
          </a:bodyPr>
          <a:lstStyle/>
          <a:p>
            <a:pPr algn="ctr"/>
            <a:r>
              <a:rPr lang="en-US" sz="3200" dirty="0"/>
              <a:t>Chemical Handling Procedures</a:t>
            </a:r>
            <a:endParaRPr lang="en-US" dirty="0"/>
          </a:p>
        </p:txBody>
      </p:sp>
      <p:graphicFrame>
        <p:nvGraphicFramePr>
          <p:cNvPr id="4" name="Content Placeholder 1">
            <a:extLst>
              <a:ext uri="{FF2B5EF4-FFF2-40B4-BE49-F238E27FC236}">
                <a16:creationId xmlns:a16="http://schemas.microsoft.com/office/drawing/2014/main" id="{143DC1AE-C95A-484B-99D2-223BC3102915}"/>
              </a:ext>
            </a:extLst>
          </p:cNvPr>
          <p:cNvGraphicFramePr>
            <a:graphicFrameLocks noGrp="1"/>
          </p:cNvGraphicFramePr>
          <p:nvPr>
            <p:ph idx="1"/>
            <p:extLst>
              <p:ext uri="{D42A27DB-BD31-4B8C-83A1-F6EECF244321}">
                <p14:modId xmlns:p14="http://schemas.microsoft.com/office/powerpoint/2010/main" val="4016410971"/>
              </p:ext>
            </p:extLst>
          </p:nvPr>
        </p:nvGraphicFramePr>
        <p:xfrm>
          <a:off x="1828800" y="1541417"/>
          <a:ext cx="8534400" cy="1219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4C03B79B-BD13-472E-A52F-9DA836DFA673}"/>
              </a:ext>
            </a:extLst>
          </p:cNvPr>
          <p:cNvGraphicFramePr/>
          <p:nvPr>
            <p:extLst>
              <p:ext uri="{D42A27DB-BD31-4B8C-83A1-F6EECF244321}">
                <p14:modId xmlns:p14="http://schemas.microsoft.com/office/powerpoint/2010/main" val="2789564655"/>
              </p:ext>
            </p:extLst>
          </p:nvPr>
        </p:nvGraphicFramePr>
        <p:xfrm>
          <a:off x="2484535" y="2760617"/>
          <a:ext cx="7222930" cy="29718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1727904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8FC2C2F-3643-4513-B87A-A6420F0A88C0}"/>
              </a:ext>
            </a:extLst>
          </p:cNvPr>
          <p:cNvSpPr>
            <a:spLocks noGrp="1"/>
          </p:cNvSpPr>
          <p:nvPr>
            <p:ph type="title"/>
          </p:nvPr>
        </p:nvSpPr>
        <p:spPr>
          <a:xfrm>
            <a:off x="1981200" y="994954"/>
            <a:ext cx="8229600" cy="533400"/>
          </a:xfrm>
        </p:spPr>
        <p:txBody>
          <a:bodyPr>
            <a:normAutofit/>
          </a:bodyPr>
          <a:lstStyle/>
          <a:p>
            <a:r>
              <a:rPr lang="en-US" sz="3200" dirty="0"/>
              <a:t>Chemical Storage Procedures</a:t>
            </a:r>
            <a:endParaRPr lang="en-US" dirty="0"/>
          </a:p>
        </p:txBody>
      </p:sp>
      <p:graphicFrame>
        <p:nvGraphicFramePr>
          <p:cNvPr id="4" name="Content Placeholder 2" descr="Decorative green arrow">
            <a:extLst>
              <a:ext uri="{FF2B5EF4-FFF2-40B4-BE49-F238E27FC236}">
                <a16:creationId xmlns:a16="http://schemas.microsoft.com/office/drawing/2014/main" id="{CE0572EA-184B-4CE5-BAA3-0452782B22B0}"/>
              </a:ext>
            </a:extLst>
          </p:cNvPr>
          <p:cNvGraphicFramePr>
            <a:graphicFrameLocks noGrp="1"/>
          </p:cNvGraphicFramePr>
          <p:nvPr>
            <p:ph idx="1"/>
            <p:extLst>
              <p:ext uri="{D42A27DB-BD31-4B8C-83A1-F6EECF244321}">
                <p14:modId xmlns:p14="http://schemas.microsoft.com/office/powerpoint/2010/main" val="2017079880"/>
              </p:ext>
            </p:extLst>
          </p:nvPr>
        </p:nvGraphicFramePr>
        <p:xfrm>
          <a:off x="1499507" y="1528354"/>
          <a:ext cx="9192986" cy="4069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486611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58E33FB-E8B4-468D-BFB6-CC40895EA3B1}"/>
              </a:ext>
            </a:extLst>
          </p:cNvPr>
          <p:cNvSpPr>
            <a:spLocks noGrp="1"/>
          </p:cNvSpPr>
          <p:nvPr>
            <p:ph type="title"/>
          </p:nvPr>
        </p:nvSpPr>
        <p:spPr>
          <a:xfrm>
            <a:off x="2050868" y="762000"/>
            <a:ext cx="8229600" cy="533400"/>
          </a:xfrm>
        </p:spPr>
        <p:txBody>
          <a:bodyPr>
            <a:normAutofit/>
          </a:bodyPr>
          <a:lstStyle/>
          <a:p>
            <a:pPr algn="ctr"/>
            <a:r>
              <a:rPr lang="en-US" sz="3200" dirty="0"/>
              <a:t>Hygiene Practices</a:t>
            </a:r>
            <a:endParaRPr lang="en-US" dirty="0"/>
          </a:p>
        </p:txBody>
      </p:sp>
      <p:graphicFrame>
        <p:nvGraphicFramePr>
          <p:cNvPr id="4" name="Content Placeholder 1">
            <a:extLst>
              <a:ext uri="{FF2B5EF4-FFF2-40B4-BE49-F238E27FC236}">
                <a16:creationId xmlns:a16="http://schemas.microsoft.com/office/drawing/2014/main" id="{B191A4BC-815F-4866-B5F4-F4709FEFDB05}"/>
              </a:ext>
            </a:extLst>
          </p:cNvPr>
          <p:cNvGraphicFramePr>
            <a:graphicFrameLocks noGrp="1"/>
          </p:cNvGraphicFramePr>
          <p:nvPr>
            <p:ph idx="1"/>
            <p:extLst>
              <p:ext uri="{D42A27DB-BD31-4B8C-83A1-F6EECF244321}">
                <p14:modId xmlns:p14="http://schemas.microsoft.com/office/powerpoint/2010/main" val="3192556391"/>
              </p:ext>
            </p:extLst>
          </p:nvPr>
        </p:nvGraphicFramePr>
        <p:xfrm>
          <a:off x="1280159" y="1489165"/>
          <a:ext cx="9771017" cy="40146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860123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29A8530-3290-4FA9-A4C8-4C701A8B00DE}"/>
              </a:ext>
            </a:extLst>
          </p:cNvPr>
          <p:cNvSpPr>
            <a:spLocks noGrp="1"/>
          </p:cNvSpPr>
          <p:nvPr>
            <p:ph type="title"/>
          </p:nvPr>
        </p:nvSpPr>
        <p:spPr>
          <a:xfrm>
            <a:off x="1981200" y="722812"/>
            <a:ext cx="8229600" cy="609600"/>
          </a:xfrm>
        </p:spPr>
        <p:txBody>
          <a:bodyPr>
            <a:normAutofit/>
          </a:bodyPr>
          <a:lstStyle/>
          <a:p>
            <a:pPr algn="ctr"/>
            <a:r>
              <a:rPr lang="en-US" sz="3200" dirty="0"/>
              <a:t>Safety Data Sheet (SDS)</a:t>
            </a:r>
            <a:endParaRPr lang="en-US" dirty="0"/>
          </a:p>
        </p:txBody>
      </p:sp>
      <p:graphicFrame>
        <p:nvGraphicFramePr>
          <p:cNvPr id="4" name="Content Placeholder 8">
            <a:extLst>
              <a:ext uri="{FF2B5EF4-FFF2-40B4-BE49-F238E27FC236}">
                <a16:creationId xmlns:a16="http://schemas.microsoft.com/office/drawing/2014/main" id="{8E4C475A-D555-4E8A-A185-8382A90CEA85}"/>
              </a:ext>
            </a:extLst>
          </p:cNvPr>
          <p:cNvGraphicFramePr>
            <a:graphicFrameLocks noGrp="1"/>
          </p:cNvGraphicFramePr>
          <p:nvPr>
            <p:ph idx="1"/>
            <p:extLst>
              <p:ext uri="{D42A27DB-BD31-4B8C-83A1-F6EECF244321}">
                <p14:modId xmlns:p14="http://schemas.microsoft.com/office/powerpoint/2010/main" val="861556743"/>
              </p:ext>
            </p:extLst>
          </p:nvPr>
        </p:nvGraphicFramePr>
        <p:xfrm>
          <a:off x="418011" y="1574075"/>
          <a:ext cx="11599817" cy="40777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472099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16FB49F1-97DA-4EC1-83A5-76002A849CA2}"/>
              </a:ext>
            </a:extLst>
          </p:cNvPr>
          <p:cNvGraphicFramePr/>
          <p:nvPr>
            <p:extLst>
              <p:ext uri="{D42A27DB-BD31-4B8C-83A1-F6EECF244321}">
                <p14:modId xmlns:p14="http://schemas.microsoft.com/office/powerpoint/2010/main" val="2881609948"/>
              </p:ext>
            </p:extLst>
          </p:nvPr>
        </p:nvGraphicFramePr>
        <p:xfrm>
          <a:off x="984068" y="738051"/>
          <a:ext cx="10223863" cy="50183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516244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36970D8-23FE-4823-9424-6E3F678401E4}"/>
              </a:ext>
            </a:extLst>
          </p:cNvPr>
          <p:cNvSpPr>
            <a:spLocks noGrp="1"/>
          </p:cNvSpPr>
          <p:nvPr>
            <p:ph type="title"/>
          </p:nvPr>
        </p:nvSpPr>
        <p:spPr>
          <a:xfrm>
            <a:off x="2080260" y="661852"/>
            <a:ext cx="8153400" cy="533400"/>
          </a:xfrm>
        </p:spPr>
        <p:txBody>
          <a:bodyPr>
            <a:normAutofit/>
          </a:bodyPr>
          <a:lstStyle/>
          <a:p>
            <a:r>
              <a:rPr lang="en-US" sz="3200" dirty="0"/>
              <a:t>Standard 16 Sections of a SDS</a:t>
            </a:r>
            <a:endParaRPr lang="en-US" dirty="0"/>
          </a:p>
        </p:txBody>
      </p:sp>
      <p:graphicFrame>
        <p:nvGraphicFramePr>
          <p:cNvPr id="4" name="Diagram 3">
            <a:extLst>
              <a:ext uri="{FF2B5EF4-FFF2-40B4-BE49-F238E27FC236}">
                <a16:creationId xmlns:a16="http://schemas.microsoft.com/office/drawing/2014/main" id="{DB5EB9A0-F071-4F71-9712-F7AFA95325EC}"/>
              </a:ext>
            </a:extLst>
          </p:cNvPr>
          <p:cNvGraphicFramePr/>
          <p:nvPr>
            <p:extLst>
              <p:ext uri="{D42A27DB-BD31-4B8C-83A1-F6EECF244321}">
                <p14:modId xmlns:p14="http://schemas.microsoft.com/office/powerpoint/2010/main" val="1911290501"/>
              </p:ext>
            </p:extLst>
          </p:nvPr>
        </p:nvGraphicFramePr>
        <p:xfrm>
          <a:off x="1088572" y="1329113"/>
          <a:ext cx="10014856" cy="43227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978335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01BCB-9727-4837-A277-C99955D62BC0}"/>
              </a:ext>
            </a:extLst>
          </p:cNvPr>
          <p:cNvSpPr>
            <a:spLocks noGrp="1"/>
          </p:cNvSpPr>
          <p:nvPr>
            <p:ph type="title"/>
          </p:nvPr>
        </p:nvSpPr>
        <p:spPr>
          <a:xfrm>
            <a:off x="2057400" y="914400"/>
            <a:ext cx="8229600" cy="1143000"/>
          </a:xfrm>
        </p:spPr>
        <p:txBody>
          <a:bodyPr>
            <a:normAutofit fontScale="90000"/>
          </a:bodyPr>
          <a:lstStyle/>
          <a:p>
            <a:pPr lvl="0"/>
            <a:r>
              <a:rPr lang="en-US" sz="3200" dirty="0">
                <a:solidFill>
                  <a:srgbClr val="002060"/>
                </a:solidFill>
              </a:rPr>
              <a:t>Personal Protective Equipment (PPE)</a:t>
            </a:r>
            <a:br>
              <a:rPr lang="en-US" sz="3200" dirty="0">
                <a:solidFill>
                  <a:srgbClr val="002060"/>
                </a:solidFill>
              </a:rPr>
            </a:br>
            <a:r>
              <a:rPr lang="en-US" sz="3200" dirty="0">
                <a:solidFill>
                  <a:srgbClr val="002060"/>
                </a:solidFill>
              </a:rPr>
              <a:t>Section 8 of SDS</a:t>
            </a:r>
            <a:endParaRPr lang="en-US" dirty="0"/>
          </a:p>
        </p:txBody>
      </p:sp>
      <p:sp>
        <p:nvSpPr>
          <p:cNvPr id="7" name="Text Placeholder 4">
            <a:extLst>
              <a:ext uri="{FF2B5EF4-FFF2-40B4-BE49-F238E27FC236}">
                <a16:creationId xmlns:a16="http://schemas.microsoft.com/office/drawing/2014/main" id="{398769F7-857B-46AC-A910-2225EEAF2D77}"/>
              </a:ext>
            </a:extLst>
          </p:cNvPr>
          <p:cNvSpPr>
            <a:spLocks noGrp="1"/>
          </p:cNvSpPr>
          <p:nvPr>
            <p:ph type="body" idx="1"/>
          </p:nvPr>
        </p:nvSpPr>
        <p:spPr bwMode="auto">
          <a:xfrm>
            <a:off x="1926240" y="3693529"/>
            <a:ext cx="2373026" cy="60960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p>
            <a:pPr algn="ctr"/>
            <a:r>
              <a:rPr lang="en-US" altLang="en-US" b="0" dirty="0">
                <a:solidFill>
                  <a:srgbClr val="000066"/>
                </a:solidFill>
              </a:rPr>
              <a:t>Proper PPE</a:t>
            </a:r>
          </a:p>
        </p:txBody>
      </p:sp>
      <p:sp>
        <p:nvSpPr>
          <p:cNvPr id="8" name="Text Placeholder 6">
            <a:extLst>
              <a:ext uri="{FF2B5EF4-FFF2-40B4-BE49-F238E27FC236}">
                <a16:creationId xmlns:a16="http://schemas.microsoft.com/office/drawing/2014/main" id="{AF945538-400A-4922-814B-4EB206261DBD}"/>
              </a:ext>
            </a:extLst>
          </p:cNvPr>
          <p:cNvSpPr>
            <a:spLocks noGrp="1"/>
          </p:cNvSpPr>
          <p:nvPr>
            <p:ph type="body" sz="quarter" idx="3"/>
          </p:nvPr>
        </p:nvSpPr>
        <p:spPr bwMode="auto">
          <a:xfrm>
            <a:off x="7892734" y="3693530"/>
            <a:ext cx="2819400" cy="6096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p>
            <a:pPr algn="ctr"/>
            <a:r>
              <a:rPr lang="en-US" altLang="en-US" b="0" dirty="0">
                <a:solidFill>
                  <a:srgbClr val="000066"/>
                </a:solidFill>
              </a:rPr>
              <a:t>Improper PPE </a:t>
            </a:r>
          </a:p>
        </p:txBody>
      </p:sp>
      <p:pic>
        <p:nvPicPr>
          <p:cNvPr id="4" name="Picture 3" descr="Proper PPE on left; improper PPE on right.">
            <a:extLst>
              <a:ext uri="{FF2B5EF4-FFF2-40B4-BE49-F238E27FC236}">
                <a16:creationId xmlns:a16="http://schemas.microsoft.com/office/drawing/2014/main" id="{8349E307-4268-4DC2-BF95-3EFCEC2E6CFC}"/>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299266" y="2570019"/>
            <a:ext cx="3593468" cy="2695101"/>
          </a:xfrm>
          <a:prstGeom prst="rect">
            <a:avLst/>
          </a:prstGeom>
        </p:spPr>
      </p:pic>
      <p:sp>
        <p:nvSpPr>
          <p:cNvPr id="5" name="TextBox 4">
            <a:extLst>
              <a:ext uri="{FF2B5EF4-FFF2-40B4-BE49-F238E27FC236}">
                <a16:creationId xmlns:a16="http://schemas.microsoft.com/office/drawing/2014/main" id="{27E29C59-B705-4275-B0CC-6F984BEE1B59}"/>
              </a:ext>
            </a:extLst>
          </p:cNvPr>
          <p:cNvSpPr txBox="1"/>
          <p:nvPr/>
        </p:nvSpPr>
        <p:spPr>
          <a:xfrm>
            <a:off x="4572000" y="5285901"/>
            <a:ext cx="3200400" cy="230832"/>
          </a:xfrm>
          <a:prstGeom prst="rect">
            <a:avLst/>
          </a:prstGeom>
          <a:noFill/>
        </p:spPr>
        <p:txBody>
          <a:bodyPr wrap="square" rtlCol="0">
            <a:spAutoFit/>
          </a:bodyPr>
          <a:lstStyle/>
          <a:p>
            <a:r>
              <a:rPr lang="en-US" sz="900" dirty="0">
                <a:hlinkClick r:id="rId3" tooltip="https://2019.igem.org/Team:TPHS_San_Diego/Safety"/>
              </a:rPr>
              <a:t>This Photo</a:t>
            </a:r>
            <a:r>
              <a:rPr lang="en-US" sz="900" dirty="0"/>
              <a:t> by Unknown Author is licensed under </a:t>
            </a:r>
            <a:r>
              <a:rPr lang="en-US" sz="900" dirty="0">
                <a:hlinkClick r:id="rId4" tooltip="https://creativecommons.org/licenses/by/3.0/"/>
              </a:rPr>
              <a:t>CC BY</a:t>
            </a:r>
            <a:endParaRPr lang="en-US" sz="900" dirty="0"/>
          </a:p>
        </p:txBody>
      </p:sp>
    </p:spTree>
    <p:extLst>
      <p:ext uri="{BB962C8B-B14F-4D97-AF65-F5344CB8AC3E}">
        <p14:creationId xmlns:p14="http://schemas.microsoft.com/office/powerpoint/2010/main" val="24707429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6BD7A96-E634-4EF0-8C6E-7EDB713D6176}"/>
              </a:ext>
            </a:extLst>
          </p:cNvPr>
          <p:cNvSpPr>
            <a:spLocks noGrp="1"/>
          </p:cNvSpPr>
          <p:nvPr>
            <p:ph type="title"/>
          </p:nvPr>
        </p:nvSpPr>
        <p:spPr>
          <a:xfrm>
            <a:off x="1981200" y="1066800"/>
            <a:ext cx="8229600" cy="533400"/>
          </a:xfrm>
        </p:spPr>
        <p:txBody>
          <a:bodyPr>
            <a:normAutofit/>
          </a:bodyPr>
          <a:lstStyle/>
          <a:p>
            <a:r>
              <a:rPr lang="en-US" sz="3200" dirty="0"/>
              <a:t>PPE Requirements</a:t>
            </a:r>
            <a:endParaRPr lang="en-US" dirty="0"/>
          </a:p>
        </p:txBody>
      </p:sp>
      <p:graphicFrame>
        <p:nvGraphicFramePr>
          <p:cNvPr id="5" name="Content Placeholder 2">
            <a:extLst>
              <a:ext uri="{FF2B5EF4-FFF2-40B4-BE49-F238E27FC236}">
                <a16:creationId xmlns:a16="http://schemas.microsoft.com/office/drawing/2014/main" id="{1D3C18C5-BC95-4065-9BC6-12F3D4786E5B}"/>
              </a:ext>
            </a:extLst>
          </p:cNvPr>
          <p:cNvGraphicFramePr>
            <a:graphicFrameLocks noGrp="1"/>
          </p:cNvGraphicFramePr>
          <p:nvPr>
            <p:ph sz="half" idx="1"/>
            <p:extLst/>
          </p:nvPr>
        </p:nvGraphicFramePr>
        <p:xfrm>
          <a:off x="2095500" y="2362200"/>
          <a:ext cx="8001000" cy="304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16720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FAE4AE0-D751-4766-AB4A-771375065A1B}"/>
              </a:ext>
            </a:extLst>
          </p:cNvPr>
          <p:cNvSpPr>
            <a:spLocks noGrp="1"/>
          </p:cNvSpPr>
          <p:nvPr>
            <p:ph type="title"/>
          </p:nvPr>
        </p:nvSpPr>
        <p:spPr>
          <a:xfrm>
            <a:off x="1981199" y="912223"/>
            <a:ext cx="8229600" cy="609600"/>
          </a:xfrm>
        </p:spPr>
        <p:txBody>
          <a:bodyPr>
            <a:normAutofit/>
          </a:bodyPr>
          <a:lstStyle/>
          <a:p>
            <a:r>
              <a:rPr lang="en-US" sz="3200" dirty="0"/>
              <a:t>Eye protection: Safety Glasses</a:t>
            </a:r>
            <a:endParaRPr lang="en-US" dirty="0"/>
          </a:p>
        </p:txBody>
      </p:sp>
      <p:graphicFrame>
        <p:nvGraphicFramePr>
          <p:cNvPr id="5" name="Content Placeholder 2">
            <a:extLst>
              <a:ext uri="{FF2B5EF4-FFF2-40B4-BE49-F238E27FC236}">
                <a16:creationId xmlns:a16="http://schemas.microsoft.com/office/drawing/2014/main" id="{7DE9AC8E-BE58-40A9-90FD-5B326A35793D}"/>
              </a:ext>
            </a:extLst>
          </p:cNvPr>
          <p:cNvGraphicFramePr>
            <a:graphicFrameLocks noGrp="1"/>
          </p:cNvGraphicFramePr>
          <p:nvPr>
            <p:ph sz="half" idx="1"/>
            <p:extLst>
              <p:ext uri="{D42A27DB-BD31-4B8C-83A1-F6EECF244321}">
                <p14:modId xmlns:p14="http://schemas.microsoft.com/office/powerpoint/2010/main" val="539451632"/>
              </p:ext>
            </p:extLst>
          </p:nvPr>
        </p:nvGraphicFramePr>
        <p:xfrm>
          <a:off x="1393370" y="1676400"/>
          <a:ext cx="9405257" cy="39645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646253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8A78C9-79D2-4AEF-B00F-5209A20582AB}"/>
              </a:ext>
            </a:extLst>
          </p:cNvPr>
          <p:cNvSpPr>
            <a:spLocks noGrp="1"/>
          </p:cNvSpPr>
          <p:nvPr>
            <p:ph type="title"/>
          </p:nvPr>
        </p:nvSpPr>
        <p:spPr>
          <a:xfrm>
            <a:off x="1981200" y="845106"/>
            <a:ext cx="8229600" cy="609600"/>
          </a:xfrm>
        </p:spPr>
        <p:txBody>
          <a:bodyPr>
            <a:normAutofit/>
          </a:bodyPr>
          <a:lstStyle/>
          <a:p>
            <a:pPr algn="ctr"/>
            <a:r>
              <a:rPr lang="en-US" sz="3200" dirty="0"/>
              <a:t>Eye protection: Goggles</a:t>
            </a:r>
            <a:endParaRPr lang="en-US" dirty="0"/>
          </a:p>
        </p:txBody>
      </p:sp>
      <p:graphicFrame>
        <p:nvGraphicFramePr>
          <p:cNvPr id="5" name="Content Placeholder 4">
            <a:extLst>
              <a:ext uri="{FF2B5EF4-FFF2-40B4-BE49-F238E27FC236}">
                <a16:creationId xmlns:a16="http://schemas.microsoft.com/office/drawing/2014/main" id="{9D690E36-3FB4-4976-A73E-E372A0E41874}"/>
              </a:ext>
            </a:extLst>
          </p:cNvPr>
          <p:cNvGraphicFramePr>
            <a:graphicFrameLocks noGrp="1"/>
          </p:cNvGraphicFramePr>
          <p:nvPr>
            <p:ph sz="half" idx="1"/>
            <p:extLst>
              <p:ext uri="{D42A27DB-BD31-4B8C-83A1-F6EECF244321}">
                <p14:modId xmlns:p14="http://schemas.microsoft.com/office/powerpoint/2010/main" val="1312752811"/>
              </p:ext>
            </p:extLst>
          </p:nvPr>
        </p:nvGraphicFramePr>
        <p:xfrm>
          <a:off x="1930401" y="1454706"/>
          <a:ext cx="5842000" cy="4419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descr="Safety Goggles.">
            <a:extLst>
              <a:ext uri="{FF2B5EF4-FFF2-40B4-BE49-F238E27FC236}">
                <a16:creationId xmlns:a16="http://schemas.microsoft.com/office/drawing/2014/main" id="{59A89CD6-34C7-4679-9532-9575D8C8A2C0}"/>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142125" y="2897743"/>
            <a:ext cx="2377558" cy="1533525"/>
          </a:xfrm>
          <a:prstGeom prst="rect">
            <a:avLst/>
          </a:prstGeom>
        </p:spPr>
      </p:pic>
      <p:sp>
        <p:nvSpPr>
          <p:cNvPr id="8" name="TextBox 7">
            <a:extLst>
              <a:ext uri="{FF2B5EF4-FFF2-40B4-BE49-F238E27FC236}">
                <a16:creationId xmlns:a16="http://schemas.microsoft.com/office/drawing/2014/main" id="{9D873133-AF6F-4093-B1EC-CE405A97FCA1}"/>
              </a:ext>
            </a:extLst>
          </p:cNvPr>
          <p:cNvSpPr txBox="1"/>
          <p:nvPr/>
        </p:nvSpPr>
        <p:spPr>
          <a:xfrm>
            <a:off x="8216538" y="4431268"/>
            <a:ext cx="2364105" cy="369332"/>
          </a:xfrm>
          <a:prstGeom prst="rect">
            <a:avLst/>
          </a:prstGeom>
          <a:noFill/>
        </p:spPr>
        <p:txBody>
          <a:bodyPr wrap="square" rtlCol="0">
            <a:spAutoFit/>
          </a:bodyPr>
          <a:lstStyle/>
          <a:p>
            <a:r>
              <a:rPr lang="en-US" sz="900" dirty="0">
                <a:solidFill>
                  <a:srgbClr val="002060"/>
                </a:solidFill>
                <a:hlinkClick r:id="rId8" tooltip="https://scioly.org/wiki/index.php/Eye_Protection">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9" tooltip="https://creativecommons.org/licenses/by/3.0/">
                  <a:extLst>
                    <a:ext uri="{A12FA001-AC4F-418D-AE19-62706E023703}">
                      <ahyp:hlinkClr xmlns:ahyp="http://schemas.microsoft.com/office/drawing/2018/hyperlinkcolor" val="tx"/>
                    </a:ext>
                  </a:extLst>
                </a:hlinkClick>
              </a:rPr>
              <a:t>CC BY</a:t>
            </a:r>
            <a:endParaRPr lang="en-US" sz="900" dirty="0">
              <a:solidFill>
                <a:srgbClr val="002060"/>
              </a:solidFill>
            </a:endParaRPr>
          </a:p>
        </p:txBody>
      </p:sp>
    </p:spTree>
    <p:extLst>
      <p:ext uri="{BB962C8B-B14F-4D97-AF65-F5344CB8AC3E}">
        <p14:creationId xmlns:p14="http://schemas.microsoft.com/office/powerpoint/2010/main" val="6175634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5673D80-0C50-4821-BBD6-2C38B1329A6C}"/>
              </a:ext>
            </a:extLst>
          </p:cNvPr>
          <p:cNvSpPr>
            <a:spLocks noGrp="1"/>
          </p:cNvSpPr>
          <p:nvPr>
            <p:ph type="title"/>
          </p:nvPr>
        </p:nvSpPr>
        <p:spPr>
          <a:xfrm>
            <a:off x="1981200" y="907869"/>
            <a:ext cx="8229600" cy="609600"/>
          </a:xfrm>
        </p:spPr>
        <p:txBody>
          <a:bodyPr>
            <a:normAutofit/>
          </a:bodyPr>
          <a:lstStyle/>
          <a:p>
            <a:r>
              <a:rPr lang="en-US" sz="3200" dirty="0"/>
              <a:t>Eye Protection: Face Shields</a:t>
            </a:r>
            <a:endParaRPr lang="en-US" dirty="0"/>
          </a:p>
        </p:txBody>
      </p:sp>
      <p:graphicFrame>
        <p:nvGraphicFramePr>
          <p:cNvPr id="5" name="Content Placeholder 4">
            <a:extLst>
              <a:ext uri="{FF2B5EF4-FFF2-40B4-BE49-F238E27FC236}">
                <a16:creationId xmlns:a16="http://schemas.microsoft.com/office/drawing/2014/main" id="{BAEE185C-F675-4611-A9F1-EC91C40D9780}"/>
              </a:ext>
            </a:extLst>
          </p:cNvPr>
          <p:cNvGraphicFramePr>
            <a:graphicFrameLocks/>
          </p:cNvGraphicFramePr>
          <p:nvPr>
            <p:extLst>
              <p:ext uri="{D42A27DB-BD31-4B8C-83A1-F6EECF244321}">
                <p14:modId xmlns:p14="http://schemas.microsoft.com/office/powerpoint/2010/main" val="2473517220"/>
              </p:ext>
            </p:extLst>
          </p:nvPr>
        </p:nvGraphicFramePr>
        <p:xfrm>
          <a:off x="2057400" y="1669869"/>
          <a:ext cx="5791200" cy="4191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3" name="Picture 12" descr="Two face shields.">
            <a:extLst>
              <a:ext uri="{FF2B5EF4-FFF2-40B4-BE49-F238E27FC236}">
                <a16:creationId xmlns:a16="http://schemas.microsoft.com/office/drawing/2014/main" id="{7CEACF81-2A66-4FAD-A35F-16FB59764CEE}"/>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321567" y="2965269"/>
            <a:ext cx="2133600" cy="1600200"/>
          </a:xfrm>
          <a:prstGeom prst="rect">
            <a:avLst/>
          </a:prstGeom>
        </p:spPr>
      </p:pic>
      <p:sp>
        <p:nvSpPr>
          <p:cNvPr id="14" name="TextBox 13">
            <a:extLst>
              <a:ext uri="{FF2B5EF4-FFF2-40B4-BE49-F238E27FC236}">
                <a16:creationId xmlns:a16="http://schemas.microsoft.com/office/drawing/2014/main" id="{65A13919-5D84-4A9A-B91B-D26C7AFD0EA6}"/>
              </a:ext>
            </a:extLst>
          </p:cNvPr>
          <p:cNvSpPr txBox="1"/>
          <p:nvPr/>
        </p:nvSpPr>
        <p:spPr>
          <a:xfrm>
            <a:off x="8321567" y="4565469"/>
            <a:ext cx="2133600" cy="369332"/>
          </a:xfrm>
          <a:prstGeom prst="rect">
            <a:avLst/>
          </a:prstGeom>
          <a:noFill/>
        </p:spPr>
        <p:txBody>
          <a:bodyPr wrap="square" rtlCol="0">
            <a:spAutoFit/>
          </a:bodyPr>
          <a:lstStyle/>
          <a:p>
            <a:r>
              <a:rPr lang="en-US" sz="900" dirty="0">
                <a:solidFill>
                  <a:srgbClr val="002060"/>
                </a:solidFill>
                <a:hlinkClick r:id="rId8" tooltip="https://www.protohaven.org/proto-shield/">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9" tooltip="https://creativecommons.org/licenses/by-sa/3.0/">
                  <a:extLst>
                    <a:ext uri="{A12FA001-AC4F-418D-AE19-62706E023703}">
                      <ahyp:hlinkClr xmlns:ahyp="http://schemas.microsoft.com/office/drawing/2018/hyperlinkcolor" val="tx"/>
                    </a:ext>
                  </a:extLst>
                </a:hlinkClick>
              </a:rPr>
              <a:t>CC BY-SA</a:t>
            </a:r>
            <a:endParaRPr lang="en-US" sz="900" dirty="0">
              <a:solidFill>
                <a:srgbClr val="002060"/>
              </a:solidFill>
            </a:endParaRPr>
          </a:p>
        </p:txBody>
      </p:sp>
    </p:spTree>
    <p:extLst>
      <p:ext uri="{BB962C8B-B14F-4D97-AF65-F5344CB8AC3E}">
        <p14:creationId xmlns:p14="http://schemas.microsoft.com/office/powerpoint/2010/main" val="2909619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008F2B-2C9F-4FD0-8A53-C29D28A70D22}"/>
              </a:ext>
            </a:extLst>
          </p:cNvPr>
          <p:cNvSpPr>
            <a:spLocks noGrp="1"/>
          </p:cNvSpPr>
          <p:nvPr>
            <p:ph type="title"/>
          </p:nvPr>
        </p:nvSpPr>
        <p:spPr>
          <a:xfrm>
            <a:off x="2171700" y="1066800"/>
            <a:ext cx="7848600" cy="609600"/>
          </a:xfrm>
        </p:spPr>
        <p:txBody>
          <a:bodyPr/>
          <a:lstStyle/>
          <a:p>
            <a:pPr algn="ctr"/>
            <a:r>
              <a:rPr lang="en-US" dirty="0">
                <a:solidFill>
                  <a:srgbClr val="002060"/>
                </a:solidFill>
              </a:rPr>
              <a:t>Hand Protection: Gloves</a:t>
            </a:r>
          </a:p>
        </p:txBody>
      </p:sp>
      <p:graphicFrame>
        <p:nvGraphicFramePr>
          <p:cNvPr id="5" name="Diagram 4">
            <a:extLst>
              <a:ext uri="{FF2B5EF4-FFF2-40B4-BE49-F238E27FC236}">
                <a16:creationId xmlns:a16="http://schemas.microsoft.com/office/drawing/2014/main" id="{35A20362-0D33-4C24-AC54-7010918C371F}"/>
              </a:ext>
            </a:extLst>
          </p:cNvPr>
          <p:cNvGraphicFramePr/>
          <p:nvPr>
            <p:extLst>
              <p:ext uri="{D42A27DB-BD31-4B8C-83A1-F6EECF244321}">
                <p14:modId xmlns:p14="http://schemas.microsoft.com/office/powerpoint/2010/main" val="2703340672"/>
              </p:ext>
            </p:extLst>
          </p:nvPr>
        </p:nvGraphicFramePr>
        <p:xfrm>
          <a:off x="1349829" y="1905000"/>
          <a:ext cx="9640387" cy="4419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Latex gloves.">
            <a:extLst>
              <a:ext uri="{FF2B5EF4-FFF2-40B4-BE49-F238E27FC236}">
                <a16:creationId xmlns:a16="http://schemas.microsoft.com/office/drawing/2014/main" id="{7542465F-F09D-4B73-858A-9DEB16548735}"/>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0020300" y="1066800"/>
            <a:ext cx="1356591" cy="1356591"/>
          </a:xfrm>
          <a:prstGeom prst="rect">
            <a:avLst/>
          </a:prstGeom>
        </p:spPr>
      </p:pic>
      <p:sp>
        <p:nvSpPr>
          <p:cNvPr id="8" name="TextBox 7">
            <a:extLst>
              <a:ext uri="{FF2B5EF4-FFF2-40B4-BE49-F238E27FC236}">
                <a16:creationId xmlns:a16="http://schemas.microsoft.com/office/drawing/2014/main" id="{A4BA2A8A-CD6D-4154-9D20-5980441B6802}"/>
              </a:ext>
            </a:extLst>
          </p:cNvPr>
          <p:cNvSpPr txBox="1"/>
          <p:nvPr/>
        </p:nvSpPr>
        <p:spPr>
          <a:xfrm>
            <a:off x="10020300" y="2423391"/>
            <a:ext cx="1356591" cy="507831"/>
          </a:xfrm>
          <a:prstGeom prst="rect">
            <a:avLst/>
          </a:prstGeom>
          <a:noFill/>
        </p:spPr>
        <p:txBody>
          <a:bodyPr wrap="square" rtlCol="0">
            <a:spAutoFit/>
          </a:bodyPr>
          <a:lstStyle/>
          <a:p>
            <a:r>
              <a:rPr lang="en-US" sz="900" dirty="0">
                <a:solidFill>
                  <a:srgbClr val="002060"/>
                </a:solidFill>
                <a:hlinkClick r:id="rId8" tooltip="http://ijirst.org/ABS-&amp;-EBS-Components-&amp;-Accessories/11723-Black-XL-Emily-Disposable-Nitrile/">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9" tooltip="https://creativecommons.org/licenses/by/3.0/">
                  <a:extLst>
                    <a:ext uri="{A12FA001-AC4F-418D-AE19-62706E023703}">
                      <ahyp:hlinkClr xmlns:ahyp="http://schemas.microsoft.com/office/drawing/2018/hyperlinkcolor" val="tx"/>
                    </a:ext>
                  </a:extLst>
                </a:hlinkClick>
              </a:rPr>
              <a:t>CC BY</a:t>
            </a:r>
            <a:endParaRPr lang="en-US" sz="900" dirty="0">
              <a:solidFill>
                <a:srgbClr val="002060"/>
              </a:solidFill>
            </a:endParaRPr>
          </a:p>
        </p:txBody>
      </p:sp>
    </p:spTree>
    <p:extLst>
      <p:ext uri="{BB962C8B-B14F-4D97-AF65-F5344CB8AC3E}">
        <p14:creationId xmlns:p14="http://schemas.microsoft.com/office/powerpoint/2010/main" val="15472836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44E79-B837-406C-8110-20F42C399667}"/>
              </a:ext>
            </a:extLst>
          </p:cNvPr>
          <p:cNvSpPr>
            <a:spLocks noGrp="1"/>
          </p:cNvSpPr>
          <p:nvPr>
            <p:ph type="title"/>
          </p:nvPr>
        </p:nvSpPr>
        <p:spPr>
          <a:xfrm>
            <a:off x="2324100" y="1066800"/>
            <a:ext cx="7543800" cy="533400"/>
          </a:xfrm>
        </p:spPr>
        <p:txBody>
          <a:bodyPr/>
          <a:lstStyle/>
          <a:p>
            <a:pPr algn="ctr"/>
            <a:r>
              <a:rPr lang="en-US" dirty="0">
                <a:solidFill>
                  <a:srgbClr val="002060"/>
                </a:solidFill>
              </a:rPr>
              <a:t>Hearing Protection</a:t>
            </a:r>
            <a:endParaRPr lang="en-US" dirty="0"/>
          </a:p>
        </p:txBody>
      </p:sp>
      <p:graphicFrame>
        <p:nvGraphicFramePr>
          <p:cNvPr id="5" name="Diagram 4">
            <a:extLst>
              <a:ext uri="{FF2B5EF4-FFF2-40B4-BE49-F238E27FC236}">
                <a16:creationId xmlns:a16="http://schemas.microsoft.com/office/drawing/2014/main" id="{0B503516-2B47-470B-BE32-62965648B78B}"/>
              </a:ext>
            </a:extLst>
          </p:cNvPr>
          <p:cNvGraphicFramePr/>
          <p:nvPr>
            <p:extLst>
              <p:ext uri="{D42A27DB-BD31-4B8C-83A1-F6EECF244321}">
                <p14:modId xmlns:p14="http://schemas.microsoft.com/office/powerpoint/2010/main" val="4231686978"/>
              </p:ext>
            </p:extLst>
          </p:nvPr>
        </p:nvGraphicFramePr>
        <p:xfrm>
          <a:off x="2962275" y="1665514"/>
          <a:ext cx="6267450" cy="39340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Picture 7" descr="Hearing protection. ">
            <a:extLst>
              <a:ext uri="{FF2B5EF4-FFF2-40B4-BE49-F238E27FC236}">
                <a16:creationId xmlns:a16="http://schemas.microsoft.com/office/drawing/2014/main" id="{C905C1C1-7545-48B9-B514-1F0BB708B95F}"/>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9431335" y="1066799"/>
            <a:ext cx="1910611" cy="1910611"/>
          </a:xfrm>
          <a:prstGeom prst="rect">
            <a:avLst/>
          </a:prstGeom>
        </p:spPr>
      </p:pic>
      <p:pic>
        <p:nvPicPr>
          <p:cNvPr id="4" name="Picture 3" descr="Orange soft ear plugs">
            <a:extLst>
              <a:ext uri="{FF2B5EF4-FFF2-40B4-BE49-F238E27FC236}">
                <a16:creationId xmlns:a16="http://schemas.microsoft.com/office/drawing/2014/main" id="{D216C72A-400B-4998-9485-E6324B1CBB6A}"/>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1051664" y="1066798"/>
            <a:ext cx="1910611" cy="1910611"/>
          </a:xfrm>
          <a:prstGeom prst="rect">
            <a:avLst/>
          </a:prstGeom>
        </p:spPr>
      </p:pic>
      <p:sp>
        <p:nvSpPr>
          <p:cNvPr id="9" name="TextBox 8">
            <a:extLst>
              <a:ext uri="{FF2B5EF4-FFF2-40B4-BE49-F238E27FC236}">
                <a16:creationId xmlns:a16="http://schemas.microsoft.com/office/drawing/2014/main" id="{281072C4-6CA1-4F76-B8DE-3FD8ABD2A7A9}"/>
              </a:ext>
            </a:extLst>
          </p:cNvPr>
          <p:cNvSpPr txBox="1"/>
          <p:nvPr/>
        </p:nvSpPr>
        <p:spPr>
          <a:xfrm>
            <a:off x="1051664" y="2977411"/>
            <a:ext cx="1910611" cy="369332"/>
          </a:xfrm>
          <a:prstGeom prst="rect">
            <a:avLst/>
          </a:prstGeom>
          <a:noFill/>
        </p:spPr>
        <p:txBody>
          <a:bodyPr wrap="square" rtlCol="0">
            <a:spAutoFit/>
          </a:bodyPr>
          <a:lstStyle/>
          <a:p>
            <a:r>
              <a:rPr lang="en-US" sz="900" dirty="0">
                <a:solidFill>
                  <a:srgbClr val="002060"/>
                </a:solidFill>
                <a:hlinkClick r:id="rId10" tooltip="https://freepngimg.com/png/55156-ear-plug-hd-free-download-png-hq">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1" tooltip="https://creativecommons.org/licenses/by-nc/3.0/">
                  <a:extLst>
                    <a:ext uri="{A12FA001-AC4F-418D-AE19-62706E023703}">
                      <ahyp:hlinkClr xmlns:ahyp="http://schemas.microsoft.com/office/drawing/2018/hyperlinkcolor" val="tx"/>
                    </a:ext>
                  </a:extLst>
                </a:hlinkClick>
              </a:rPr>
              <a:t>CC BY-NC</a:t>
            </a:r>
            <a:endParaRPr lang="en-US" sz="900" dirty="0">
              <a:solidFill>
                <a:srgbClr val="002060"/>
              </a:solidFill>
            </a:endParaRPr>
          </a:p>
        </p:txBody>
      </p:sp>
    </p:spTree>
    <p:extLst>
      <p:ext uri="{BB962C8B-B14F-4D97-AF65-F5344CB8AC3E}">
        <p14:creationId xmlns:p14="http://schemas.microsoft.com/office/powerpoint/2010/main" val="27721730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8821B3-4791-44D5-AB98-F708186CE3CB}"/>
              </a:ext>
            </a:extLst>
          </p:cNvPr>
          <p:cNvSpPr>
            <a:spLocks noGrp="1"/>
          </p:cNvSpPr>
          <p:nvPr>
            <p:ph type="title"/>
          </p:nvPr>
        </p:nvSpPr>
        <p:spPr>
          <a:xfrm>
            <a:off x="2247900" y="1143000"/>
            <a:ext cx="7696200" cy="476250"/>
          </a:xfrm>
        </p:spPr>
        <p:txBody>
          <a:bodyPr>
            <a:normAutofit fontScale="90000"/>
          </a:bodyPr>
          <a:lstStyle/>
          <a:p>
            <a:pPr algn="ctr"/>
            <a:r>
              <a:rPr lang="en-US" dirty="0">
                <a:solidFill>
                  <a:srgbClr val="002060"/>
                </a:solidFill>
              </a:rPr>
              <a:t>Breathing Protection</a:t>
            </a:r>
          </a:p>
        </p:txBody>
      </p:sp>
      <p:graphicFrame>
        <p:nvGraphicFramePr>
          <p:cNvPr id="5" name="Diagram 4">
            <a:extLst>
              <a:ext uri="{FF2B5EF4-FFF2-40B4-BE49-F238E27FC236}">
                <a16:creationId xmlns:a16="http://schemas.microsoft.com/office/drawing/2014/main" id="{178E54AC-7DAE-44F4-AF33-E59C995C4AF8}"/>
              </a:ext>
            </a:extLst>
          </p:cNvPr>
          <p:cNvGraphicFramePr/>
          <p:nvPr>
            <p:extLst/>
          </p:nvPr>
        </p:nvGraphicFramePr>
        <p:xfrm>
          <a:off x="1871518" y="3824433"/>
          <a:ext cx="4267200" cy="1432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a:extLst>
              <a:ext uri="{FF2B5EF4-FFF2-40B4-BE49-F238E27FC236}">
                <a16:creationId xmlns:a16="http://schemas.microsoft.com/office/drawing/2014/main" id="{04442CCC-0129-41CD-B9FC-59088D8A611A}"/>
              </a:ext>
            </a:extLst>
          </p:cNvPr>
          <p:cNvGraphicFramePr/>
          <p:nvPr>
            <p:extLst/>
          </p:nvPr>
        </p:nvGraphicFramePr>
        <p:xfrm>
          <a:off x="1909618" y="1968500"/>
          <a:ext cx="4191000" cy="1524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7" name="Diagram 6">
            <a:extLst>
              <a:ext uri="{FF2B5EF4-FFF2-40B4-BE49-F238E27FC236}">
                <a16:creationId xmlns:a16="http://schemas.microsoft.com/office/drawing/2014/main" id="{9B068A41-A340-419B-8021-61B8C246BD7C}"/>
              </a:ext>
            </a:extLst>
          </p:cNvPr>
          <p:cNvGraphicFramePr/>
          <p:nvPr>
            <p:extLst/>
          </p:nvPr>
        </p:nvGraphicFramePr>
        <p:xfrm>
          <a:off x="5562600" y="2312555"/>
          <a:ext cx="5257800" cy="2617932"/>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29190127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D83889-3730-425D-B0F1-F80B9174532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238500" y="1676400"/>
            <a:ext cx="4610100" cy="4610100"/>
          </a:xfrm>
          <a:prstGeom prst="rect">
            <a:avLst/>
          </a:prstGeom>
        </p:spPr>
      </p:pic>
      <p:sp>
        <p:nvSpPr>
          <p:cNvPr id="8" name="TextBox 7">
            <a:extLst>
              <a:ext uri="{FF2B5EF4-FFF2-40B4-BE49-F238E27FC236}">
                <a16:creationId xmlns:a16="http://schemas.microsoft.com/office/drawing/2014/main" id="{B84BDF97-4A49-4B5B-A910-1622B4B02241}"/>
              </a:ext>
            </a:extLst>
          </p:cNvPr>
          <p:cNvSpPr txBox="1"/>
          <p:nvPr/>
        </p:nvSpPr>
        <p:spPr>
          <a:xfrm>
            <a:off x="3238500" y="6374216"/>
            <a:ext cx="4610100" cy="230832"/>
          </a:xfrm>
          <a:prstGeom prst="rect">
            <a:avLst/>
          </a:prstGeom>
          <a:noFill/>
        </p:spPr>
        <p:txBody>
          <a:bodyPr wrap="square" rtlCol="0">
            <a:spAutoFit/>
          </a:bodyPr>
          <a:lstStyle/>
          <a:p>
            <a:pPr algn="ctr"/>
            <a:r>
              <a:rPr lang="en-US" sz="900">
                <a:solidFill>
                  <a:srgbClr val="002060"/>
                </a:solidFill>
                <a:hlinkClick r:id="rId3" tooltip="https://www.pngall.com/lab-coat-png/download/24965">
                  <a:extLst>
                    <a:ext uri="{A12FA001-AC4F-418D-AE19-62706E023703}">
                      <ahyp:hlinkClr xmlns:ahyp="http://schemas.microsoft.com/office/drawing/2018/hyperlinkcolor" val="tx"/>
                    </a:ext>
                  </a:extLst>
                </a:hlinkClick>
              </a:rPr>
              <a:t>This Photo</a:t>
            </a:r>
            <a:r>
              <a:rPr lang="en-US" sz="900">
                <a:solidFill>
                  <a:srgbClr val="002060"/>
                </a:solidFill>
              </a:rPr>
              <a:t> by Unknown Author is licensed under </a:t>
            </a:r>
            <a:r>
              <a:rPr lang="en-US" sz="900">
                <a:solidFill>
                  <a:srgbClr val="002060"/>
                </a:solidFill>
                <a:hlinkClick r:id="rId4" tooltip="https://creativecommons.org/licenses/by-nc/3.0/">
                  <a:extLst>
                    <a:ext uri="{A12FA001-AC4F-418D-AE19-62706E023703}">
                      <ahyp:hlinkClr xmlns:ahyp="http://schemas.microsoft.com/office/drawing/2018/hyperlinkcolor" val="tx"/>
                    </a:ext>
                  </a:extLst>
                </a:hlinkClick>
              </a:rPr>
              <a:t>CC BY-NC</a:t>
            </a:r>
            <a:endParaRPr lang="en-US" sz="900">
              <a:solidFill>
                <a:srgbClr val="002060"/>
              </a:solidFill>
            </a:endParaRPr>
          </a:p>
        </p:txBody>
      </p:sp>
      <p:sp>
        <p:nvSpPr>
          <p:cNvPr id="2" name="Title 1">
            <a:extLst>
              <a:ext uri="{FF2B5EF4-FFF2-40B4-BE49-F238E27FC236}">
                <a16:creationId xmlns:a16="http://schemas.microsoft.com/office/drawing/2014/main" id="{E9C98C34-3DF8-4ADC-B975-271E4B0AC808}"/>
              </a:ext>
            </a:extLst>
          </p:cNvPr>
          <p:cNvSpPr>
            <a:spLocks noGrp="1"/>
          </p:cNvSpPr>
          <p:nvPr>
            <p:ph type="title"/>
          </p:nvPr>
        </p:nvSpPr>
        <p:spPr>
          <a:xfrm>
            <a:off x="1581150" y="1010834"/>
            <a:ext cx="9029700" cy="552450"/>
          </a:xfrm>
        </p:spPr>
        <p:txBody>
          <a:bodyPr/>
          <a:lstStyle/>
          <a:p>
            <a:pPr algn="ctr"/>
            <a:r>
              <a:rPr lang="en-US" dirty="0">
                <a:solidFill>
                  <a:srgbClr val="002060"/>
                </a:solidFill>
              </a:rPr>
              <a:t>Skin Protection: Apparel</a:t>
            </a:r>
            <a:endParaRPr lang="en-US" dirty="0"/>
          </a:p>
        </p:txBody>
      </p:sp>
      <p:graphicFrame>
        <p:nvGraphicFramePr>
          <p:cNvPr id="7" name="Diagram 6" descr="Blue lab coat.">
            <a:extLst>
              <a:ext uri="{FF2B5EF4-FFF2-40B4-BE49-F238E27FC236}">
                <a16:creationId xmlns:a16="http://schemas.microsoft.com/office/drawing/2014/main" id="{C1F73076-BB53-4A7C-8796-F19042FEE2B4}"/>
              </a:ext>
            </a:extLst>
          </p:cNvPr>
          <p:cNvGraphicFramePr/>
          <p:nvPr>
            <p:extLst>
              <p:ext uri="{D42A27DB-BD31-4B8C-83A1-F6EECF244321}">
                <p14:modId xmlns:p14="http://schemas.microsoft.com/office/powerpoint/2010/main" val="3191537746"/>
              </p:ext>
            </p:extLst>
          </p:nvPr>
        </p:nvGraphicFramePr>
        <p:xfrm>
          <a:off x="1676400" y="1676400"/>
          <a:ext cx="8763000" cy="48006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733983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1DD1278-A65F-4201-8EBE-2971659DB223}"/>
              </a:ext>
            </a:extLst>
          </p:cNvPr>
          <p:cNvSpPr>
            <a:spLocks noGrp="1"/>
          </p:cNvSpPr>
          <p:nvPr>
            <p:ph type="title"/>
          </p:nvPr>
        </p:nvSpPr>
        <p:spPr>
          <a:xfrm>
            <a:off x="1981200" y="962298"/>
            <a:ext cx="8229600" cy="609600"/>
          </a:xfrm>
        </p:spPr>
        <p:txBody>
          <a:bodyPr>
            <a:normAutofit/>
          </a:bodyPr>
          <a:lstStyle/>
          <a:p>
            <a:pPr algn="ctr"/>
            <a:r>
              <a:rPr lang="en-US" sz="3200" dirty="0"/>
              <a:t>Chemical Exposure Routes</a:t>
            </a:r>
            <a:endParaRPr lang="en-US" dirty="0"/>
          </a:p>
        </p:txBody>
      </p:sp>
      <p:graphicFrame>
        <p:nvGraphicFramePr>
          <p:cNvPr id="4" name="Content Placeholder 1">
            <a:extLst>
              <a:ext uri="{FF2B5EF4-FFF2-40B4-BE49-F238E27FC236}">
                <a16:creationId xmlns:a16="http://schemas.microsoft.com/office/drawing/2014/main" id="{B23D8514-7200-435C-A6DE-91EDC8909183}"/>
              </a:ext>
            </a:extLst>
          </p:cNvPr>
          <p:cNvGraphicFramePr>
            <a:graphicFrameLocks noGrp="1"/>
          </p:cNvGraphicFramePr>
          <p:nvPr>
            <p:ph idx="1"/>
            <p:extLst>
              <p:ext uri="{D42A27DB-BD31-4B8C-83A1-F6EECF244321}">
                <p14:modId xmlns:p14="http://schemas.microsoft.com/office/powerpoint/2010/main" val="3123892183"/>
              </p:ext>
            </p:extLst>
          </p:nvPr>
        </p:nvGraphicFramePr>
        <p:xfrm>
          <a:off x="1349829" y="1798321"/>
          <a:ext cx="9492342" cy="37316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161575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0AF8E01-97F1-4B95-95EB-73F0BC46BBD6}"/>
              </a:ext>
            </a:extLst>
          </p:cNvPr>
          <p:cNvSpPr>
            <a:spLocks noGrp="1"/>
          </p:cNvSpPr>
          <p:nvPr>
            <p:ph type="title"/>
          </p:nvPr>
        </p:nvSpPr>
        <p:spPr>
          <a:xfrm>
            <a:off x="1981200" y="805543"/>
            <a:ext cx="8229600" cy="609600"/>
          </a:xfrm>
        </p:spPr>
        <p:txBody>
          <a:bodyPr>
            <a:normAutofit/>
          </a:bodyPr>
          <a:lstStyle/>
          <a:p>
            <a:pPr algn="ctr"/>
            <a:r>
              <a:rPr lang="en-US" sz="3200" dirty="0"/>
              <a:t>Chemical Exposure: Dermal</a:t>
            </a:r>
            <a:endParaRPr lang="en-US" dirty="0"/>
          </a:p>
        </p:txBody>
      </p:sp>
      <p:graphicFrame>
        <p:nvGraphicFramePr>
          <p:cNvPr id="4" name="Content Placeholder 1">
            <a:extLst>
              <a:ext uri="{FF2B5EF4-FFF2-40B4-BE49-F238E27FC236}">
                <a16:creationId xmlns:a16="http://schemas.microsoft.com/office/drawing/2014/main" id="{67969C1C-ADED-4976-995D-D5E32C8D5347}"/>
              </a:ext>
            </a:extLst>
          </p:cNvPr>
          <p:cNvGraphicFramePr>
            <a:graphicFrameLocks noGrp="1"/>
          </p:cNvGraphicFramePr>
          <p:nvPr>
            <p:ph idx="1"/>
            <p:extLst>
              <p:ext uri="{D42A27DB-BD31-4B8C-83A1-F6EECF244321}">
                <p14:modId xmlns:p14="http://schemas.microsoft.com/office/powerpoint/2010/main" val="2207043754"/>
              </p:ext>
            </p:extLst>
          </p:nvPr>
        </p:nvGraphicFramePr>
        <p:xfrm>
          <a:off x="1724298" y="1484811"/>
          <a:ext cx="8743404" cy="41496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930384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F6362F1-EC18-49B2-A884-7862EBD3A7C7}"/>
              </a:ext>
            </a:extLst>
          </p:cNvPr>
          <p:cNvSpPr>
            <a:spLocks noGrp="1"/>
          </p:cNvSpPr>
          <p:nvPr>
            <p:ph type="title"/>
          </p:nvPr>
        </p:nvSpPr>
        <p:spPr>
          <a:xfrm>
            <a:off x="1981198" y="896563"/>
            <a:ext cx="8229600" cy="609600"/>
          </a:xfrm>
        </p:spPr>
        <p:txBody>
          <a:bodyPr>
            <a:normAutofit/>
          </a:bodyPr>
          <a:lstStyle/>
          <a:p>
            <a:pPr algn="ctr"/>
            <a:r>
              <a:rPr lang="en-US" sz="3200" dirty="0"/>
              <a:t>Chemical Exposure: Inhalation</a:t>
            </a:r>
            <a:endParaRPr lang="en-US" dirty="0"/>
          </a:p>
        </p:txBody>
      </p:sp>
      <p:graphicFrame>
        <p:nvGraphicFramePr>
          <p:cNvPr id="4" name="Content Placeholder 1">
            <a:extLst>
              <a:ext uri="{FF2B5EF4-FFF2-40B4-BE49-F238E27FC236}">
                <a16:creationId xmlns:a16="http://schemas.microsoft.com/office/drawing/2014/main" id="{8FB73999-F155-400C-9AC0-F64E2D93E812}"/>
              </a:ext>
            </a:extLst>
          </p:cNvPr>
          <p:cNvGraphicFramePr>
            <a:graphicFrameLocks noGrp="1"/>
          </p:cNvGraphicFramePr>
          <p:nvPr>
            <p:ph idx="1"/>
            <p:extLst>
              <p:ext uri="{D42A27DB-BD31-4B8C-83A1-F6EECF244321}">
                <p14:modId xmlns:p14="http://schemas.microsoft.com/office/powerpoint/2010/main" val="540659940"/>
              </p:ext>
            </p:extLst>
          </p:nvPr>
        </p:nvGraphicFramePr>
        <p:xfrm>
          <a:off x="757647" y="1582882"/>
          <a:ext cx="8151222" cy="40515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descr="Lungs illustrating inhalation route for exposure.">
            <a:extLst>
              <a:ext uri="{FF2B5EF4-FFF2-40B4-BE49-F238E27FC236}">
                <a16:creationId xmlns:a16="http://schemas.microsoft.com/office/drawing/2014/main" id="{3E6037F4-1EF4-4E99-970E-85C5A6B59B0C}"/>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9216100" y="1582882"/>
            <a:ext cx="1989399" cy="1047750"/>
          </a:xfrm>
          <a:prstGeom prst="rect">
            <a:avLst/>
          </a:prstGeom>
        </p:spPr>
      </p:pic>
      <p:sp>
        <p:nvSpPr>
          <p:cNvPr id="8" name="TextBox 7">
            <a:extLst>
              <a:ext uri="{FF2B5EF4-FFF2-40B4-BE49-F238E27FC236}">
                <a16:creationId xmlns:a16="http://schemas.microsoft.com/office/drawing/2014/main" id="{17C1FC86-A5A5-4B7B-BB5B-62A16EF78748}"/>
              </a:ext>
            </a:extLst>
          </p:cNvPr>
          <p:cNvSpPr txBox="1"/>
          <p:nvPr/>
        </p:nvSpPr>
        <p:spPr>
          <a:xfrm>
            <a:off x="9216099" y="2707351"/>
            <a:ext cx="1989399" cy="369332"/>
          </a:xfrm>
          <a:prstGeom prst="rect">
            <a:avLst/>
          </a:prstGeom>
          <a:noFill/>
        </p:spPr>
        <p:txBody>
          <a:bodyPr wrap="square" rtlCol="0">
            <a:spAutoFit/>
          </a:bodyPr>
          <a:lstStyle/>
          <a:p>
            <a:r>
              <a:rPr lang="en-US" sz="900" dirty="0">
                <a:solidFill>
                  <a:srgbClr val="002060"/>
                </a:solidFill>
                <a:hlinkClick r:id="rId8" tooltip="http://www.truth-code.com/2015/09/15-plants-herbs-that-can-boost-lung.html">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9" tooltip="https://creativecommons.org/licenses/by/3.0/">
                  <a:extLst>
                    <a:ext uri="{A12FA001-AC4F-418D-AE19-62706E023703}">
                      <ahyp:hlinkClr xmlns:ahyp="http://schemas.microsoft.com/office/drawing/2018/hyperlinkcolor" val="tx"/>
                    </a:ext>
                  </a:extLst>
                </a:hlinkClick>
              </a:rPr>
              <a:t>CC BY</a:t>
            </a:r>
            <a:endParaRPr lang="en-US" sz="900" dirty="0">
              <a:solidFill>
                <a:srgbClr val="002060"/>
              </a:solidFill>
            </a:endParaRPr>
          </a:p>
        </p:txBody>
      </p:sp>
    </p:spTree>
    <p:extLst>
      <p:ext uri="{BB962C8B-B14F-4D97-AF65-F5344CB8AC3E}">
        <p14:creationId xmlns:p14="http://schemas.microsoft.com/office/powerpoint/2010/main" val="27518135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DF7B096-ADC2-420C-B0F3-7455AD35453E}"/>
              </a:ext>
            </a:extLst>
          </p:cNvPr>
          <p:cNvSpPr>
            <a:spLocks noGrp="1"/>
          </p:cNvSpPr>
          <p:nvPr>
            <p:ph type="title"/>
          </p:nvPr>
        </p:nvSpPr>
        <p:spPr>
          <a:xfrm>
            <a:off x="1981200" y="997131"/>
            <a:ext cx="8229600" cy="533400"/>
          </a:xfrm>
        </p:spPr>
        <p:txBody>
          <a:bodyPr>
            <a:normAutofit/>
          </a:bodyPr>
          <a:lstStyle/>
          <a:p>
            <a:pPr algn="ctr"/>
            <a:r>
              <a:rPr lang="en-US" sz="3200" dirty="0"/>
              <a:t>Chemical Exposure: Ingestion</a:t>
            </a:r>
            <a:endParaRPr lang="en-US" dirty="0"/>
          </a:p>
        </p:txBody>
      </p:sp>
      <p:graphicFrame>
        <p:nvGraphicFramePr>
          <p:cNvPr id="8" name="Content Placeholder 1">
            <a:extLst>
              <a:ext uri="{FF2B5EF4-FFF2-40B4-BE49-F238E27FC236}">
                <a16:creationId xmlns:a16="http://schemas.microsoft.com/office/drawing/2014/main" id="{E9D66813-CBD2-419C-A786-8302340269B6}"/>
              </a:ext>
            </a:extLst>
          </p:cNvPr>
          <p:cNvGraphicFramePr>
            <a:graphicFrameLocks noGrp="1"/>
          </p:cNvGraphicFramePr>
          <p:nvPr>
            <p:ph idx="1"/>
            <p:extLst>
              <p:ext uri="{D42A27DB-BD31-4B8C-83A1-F6EECF244321}">
                <p14:modId xmlns:p14="http://schemas.microsoft.com/office/powerpoint/2010/main" val="880230807"/>
              </p:ext>
            </p:extLst>
          </p:nvPr>
        </p:nvGraphicFramePr>
        <p:xfrm>
          <a:off x="1454331" y="1598024"/>
          <a:ext cx="6426926" cy="4373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Person eating apple.">
            <a:extLst>
              <a:ext uri="{FF2B5EF4-FFF2-40B4-BE49-F238E27FC236}">
                <a16:creationId xmlns:a16="http://schemas.microsoft.com/office/drawing/2014/main" id="{6D2FA7EA-DF7F-4B68-8E8A-A65A9D13A126}"/>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236133" y="2441575"/>
            <a:ext cx="2962275" cy="1974850"/>
          </a:xfrm>
          <a:prstGeom prst="rect">
            <a:avLst/>
          </a:prstGeom>
        </p:spPr>
      </p:pic>
    </p:spTree>
    <p:extLst>
      <p:ext uri="{BB962C8B-B14F-4D97-AF65-F5344CB8AC3E}">
        <p14:creationId xmlns:p14="http://schemas.microsoft.com/office/powerpoint/2010/main" val="38046416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FC5609E-C652-4B3D-8979-981F2F1A7263}"/>
              </a:ext>
            </a:extLst>
          </p:cNvPr>
          <p:cNvSpPr>
            <a:spLocks noGrp="1"/>
          </p:cNvSpPr>
          <p:nvPr>
            <p:ph type="title"/>
          </p:nvPr>
        </p:nvSpPr>
        <p:spPr>
          <a:xfrm>
            <a:off x="1943100" y="650590"/>
            <a:ext cx="8305800" cy="990600"/>
          </a:xfrm>
        </p:spPr>
        <p:txBody>
          <a:bodyPr>
            <a:normAutofit fontScale="90000"/>
          </a:bodyPr>
          <a:lstStyle/>
          <a:p>
            <a:pPr lvl="0" algn="ctr"/>
            <a:r>
              <a:rPr lang="en-US" sz="3200" dirty="0"/>
              <a:t>Chemical Exposure First Aid Measures</a:t>
            </a:r>
            <a:br>
              <a:rPr lang="en-US" sz="3200" dirty="0"/>
            </a:br>
            <a:r>
              <a:rPr lang="en-US" sz="3200" dirty="0"/>
              <a:t>Section 4 of SDS</a:t>
            </a:r>
          </a:p>
        </p:txBody>
      </p:sp>
      <p:pic>
        <p:nvPicPr>
          <p:cNvPr id="6" name="Picture 5" descr="Eye wash station being used. ">
            <a:extLst>
              <a:ext uri="{FF2B5EF4-FFF2-40B4-BE49-F238E27FC236}">
                <a16:creationId xmlns:a16="http://schemas.microsoft.com/office/drawing/2014/main" id="{39ABF07E-0D80-4E90-89C1-DC29E6CCBC4E}"/>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765021" y="3565705"/>
            <a:ext cx="1724025" cy="1028700"/>
          </a:xfrm>
          <a:prstGeom prst="rect">
            <a:avLst/>
          </a:prstGeom>
        </p:spPr>
      </p:pic>
      <p:graphicFrame>
        <p:nvGraphicFramePr>
          <p:cNvPr id="8" name="Content Placeholder 2">
            <a:extLst>
              <a:ext uri="{FF2B5EF4-FFF2-40B4-BE49-F238E27FC236}">
                <a16:creationId xmlns:a16="http://schemas.microsoft.com/office/drawing/2014/main" id="{030DCDE6-005C-4DF0-98C2-4C3D55B478E0}"/>
              </a:ext>
            </a:extLst>
          </p:cNvPr>
          <p:cNvGraphicFramePr>
            <a:graphicFrameLocks noGrp="1"/>
          </p:cNvGraphicFramePr>
          <p:nvPr>
            <p:ph idx="1"/>
            <p:extLst>
              <p:ext uri="{D42A27DB-BD31-4B8C-83A1-F6EECF244321}">
                <p14:modId xmlns:p14="http://schemas.microsoft.com/office/powerpoint/2010/main" val="2255589650"/>
              </p:ext>
            </p:extLst>
          </p:nvPr>
        </p:nvGraphicFramePr>
        <p:xfrm>
          <a:off x="886006" y="1612659"/>
          <a:ext cx="7638869" cy="407996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9" name="Picture 8" descr="First Aid Sign">
            <a:extLst>
              <a:ext uri="{FF2B5EF4-FFF2-40B4-BE49-F238E27FC236}">
                <a16:creationId xmlns:a16="http://schemas.microsoft.com/office/drawing/2014/main" id="{8664951F-16B5-4715-8809-5C52AE303018}"/>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8765021" y="1728592"/>
            <a:ext cx="1724025" cy="1700408"/>
          </a:xfrm>
          <a:prstGeom prst="rect">
            <a:avLst/>
          </a:prstGeom>
        </p:spPr>
      </p:pic>
      <p:sp>
        <p:nvSpPr>
          <p:cNvPr id="12" name="TextBox 11">
            <a:extLst>
              <a:ext uri="{FF2B5EF4-FFF2-40B4-BE49-F238E27FC236}">
                <a16:creationId xmlns:a16="http://schemas.microsoft.com/office/drawing/2014/main" id="{AA2F5639-D7E9-4EE5-AA10-529D7ACA7D2A}"/>
              </a:ext>
            </a:extLst>
          </p:cNvPr>
          <p:cNvSpPr txBox="1"/>
          <p:nvPr/>
        </p:nvSpPr>
        <p:spPr>
          <a:xfrm>
            <a:off x="8712633" y="4594405"/>
            <a:ext cx="1828800" cy="369332"/>
          </a:xfrm>
          <a:prstGeom prst="rect">
            <a:avLst/>
          </a:prstGeom>
          <a:noFill/>
        </p:spPr>
        <p:txBody>
          <a:bodyPr wrap="square" rtlCol="0">
            <a:spAutoFit/>
          </a:bodyPr>
          <a:lstStyle/>
          <a:p>
            <a:r>
              <a:rPr lang="en-US" sz="900" dirty="0">
                <a:solidFill>
                  <a:srgbClr val="002060"/>
                </a:solidFill>
                <a:hlinkClick r:id="rId3" tooltip="https://commons.wikimedia.org/wiki/File:How_to_use_an_Emergency_Eye_wash.ogv">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1" tooltip="https://creativecommons.org/licenses/by-sa/3.0/">
                  <a:extLst>
                    <a:ext uri="{A12FA001-AC4F-418D-AE19-62706E023703}">
                      <ahyp:hlinkClr xmlns:ahyp="http://schemas.microsoft.com/office/drawing/2018/hyperlinkcolor" val="tx"/>
                    </a:ext>
                  </a:extLst>
                </a:hlinkClick>
              </a:rPr>
              <a:t>CC BY-SA</a:t>
            </a:r>
            <a:endParaRPr lang="en-US" sz="900" dirty="0">
              <a:solidFill>
                <a:srgbClr val="002060"/>
              </a:solidFill>
            </a:endParaRPr>
          </a:p>
        </p:txBody>
      </p:sp>
    </p:spTree>
    <p:extLst>
      <p:ext uri="{BB962C8B-B14F-4D97-AF65-F5344CB8AC3E}">
        <p14:creationId xmlns:p14="http://schemas.microsoft.com/office/powerpoint/2010/main" val="15664452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5B7FECA-CFB9-40B4-9E71-2AF553854878}"/>
              </a:ext>
            </a:extLst>
          </p:cNvPr>
          <p:cNvSpPr>
            <a:spLocks noGrp="1"/>
          </p:cNvSpPr>
          <p:nvPr>
            <p:ph type="title"/>
          </p:nvPr>
        </p:nvSpPr>
        <p:spPr>
          <a:xfrm>
            <a:off x="1981200" y="882136"/>
            <a:ext cx="8077200" cy="533400"/>
          </a:xfrm>
        </p:spPr>
        <p:txBody>
          <a:bodyPr>
            <a:normAutofit/>
          </a:bodyPr>
          <a:lstStyle/>
          <a:p>
            <a:pPr algn="ctr"/>
            <a:r>
              <a:rPr lang="en-US" sz="3200" dirty="0"/>
              <a:t>Safety Equipment: Fume Hood</a:t>
            </a:r>
            <a:endParaRPr lang="en-US" dirty="0"/>
          </a:p>
        </p:txBody>
      </p:sp>
      <p:graphicFrame>
        <p:nvGraphicFramePr>
          <p:cNvPr id="4" name="Content Placeholder 2">
            <a:extLst>
              <a:ext uri="{FF2B5EF4-FFF2-40B4-BE49-F238E27FC236}">
                <a16:creationId xmlns:a16="http://schemas.microsoft.com/office/drawing/2014/main" id="{4ACA1C16-5E3D-43DE-AEE5-37B9ACB5A85A}"/>
              </a:ext>
            </a:extLst>
          </p:cNvPr>
          <p:cNvGraphicFramePr>
            <a:graphicFrameLocks noGrp="1"/>
          </p:cNvGraphicFramePr>
          <p:nvPr>
            <p:ph idx="1"/>
            <p:extLst>
              <p:ext uri="{D42A27DB-BD31-4B8C-83A1-F6EECF244321}">
                <p14:modId xmlns:p14="http://schemas.microsoft.com/office/powerpoint/2010/main" val="3698830380"/>
              </p:ext>
            </p:extLst>
          </p:nvPr>
        </p:nvGraphicFramePr>
        <p:xfrm>
          <a:off x="2057400" y="1332636"/>
          <a:ext cx="7924800" cy="4754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descr="Biosafety cabinet">
            <a:extLst>
              <a:ext uri="{FF2B5EF4-FFF2-40B4-BE49-F238E27FC236}">
                <a16:creationId xmlns:a16="http://schemas.microsoft.com/office/drawing/2014/main" id="{1F15A72A-F73A-48C8-9880-004A0FBE32A8}"/>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9520645" y="882136"/>
            <a:ext cx="1828800" cy="1100138"/>
          </a:xfrm>
          <a:prstGeom prst="rect">
            <a:avLst/>
          </a:prstGeom>
        </p:spPr>
      </p:pic>
      <p:sp>
        <p:nvSpPr>
          <p:cNvPr id="8" name="TextBox 7">
            <a:extLst>
              <a:ext uri="{FF2B5EF4-FFF2-40B4-BE49-F238E27FC236}">
                <a16:creationId xmlns:a16="http://schemas.microsoft.com/office/drawing/2014/main" id="{3643BEE4-443C-4266-88AE-5CA1FC48CBD1}"/>
              </a:ext>
            </a:extLst>
          </p:cNvPr>
          <p:cNvSpPr txBox="1"/>
          <p:nvPr/>
        </p:nvSpPr>
        <p:spPr>
          <a:xfrm>
            <a:off x="9520645" y="1982274"/>
            <a:ext cx="1828800" cy="369332"/>
          </a:xfrm>
          <a:prstGeom prst="rect">
            <a:avLst/>
          </a:prstGeom>
          <a:noFill/>
        </p:spPr>
        <p:txBody>
          <a:bodyPr wrap="square" rtlCol="0">
            <a:spAutoFit/>
          </a:bodyPr>
          <a:lstStyle/>
          <a:p>
            <a:r>
              <a:rPr lang="en-US" sz="900" dirty="0">
                <a:solidFill>
                  <a:srgbClr val="002060"/>
                </a:solidFill>
                <a:hlinkClick r:id="rId8" tooltip="https://2019.igem.org/Team:Poitiers/Laboratory_Practices">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9" tooltip="https://creativecommons.org/licenses/by/3.0/">
                  <a:extLst>
                    <a:ext uri="{A12FA001-AC4F-418D-AE19-62706E023703}">
                      <ahyp:hlinkClr xmlns:ahyp="http://schemas.microsoft.com/office/drawing/2018/hyperlinkcolor" val="tx"/>
                    </a:ext>
                  </a:extLst>
                </a:hlinkClick>
              </a:rPr>
              <a:t>CC BY</a:t>
            </a:r>
            <a:endParaRPr lang="en-US" sz="900" dirty="0">
              <a:solidFill>
                <a:srgbClr val="002060"/>
              </a:solidFill>
            </a:endParaRPr>
          </a:p>
        </p:txBody>
      </p:sp>
    </p:spTree>
    <p:extLst>
      <p:ext uri="{BB962C8B-B14F-4D97-AF65-F5344CB8AC3E}">
        <p14:creationId xmlns:p14="http://schemas.microsoft.com/office/powerpoint/2010/main" val="41281741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E9EE62D-09A7-427C-A380-704AC6EF9B7C}"/>
              </a:ext>
            </a:extLst>
          </p:cNvPr>
          <p:cNvSpPr>
            <a:spLocks noGrp="1"/>
          </p:cNvSpPr>
          <p:nvPr>
            <p:ph type="title"/>
          </p:nvPr>
        </p:nvSpPr>
        <p:spPr>
          <a:xfrm>
            <a:off x="1981200" y="1037570"/>
            <a:ext cx="8229600" cy="533400"/>
          </a:xfrm>
        </p:spPr>
        <p:txBody>
          <a:bodyPr>
            <a:normAutofit fontScale="90000"/>
          </a:bodyPr>
          <a:lstStyle/>
          <a:p>
            <a:pPr algn="ctr"/>
            <a:r>
              <a:rPr lang="en-US" sz="3200" dirty="0"/>
              <a:t>Safety Equipment: Shower / Eye Wash</a:t>
            </a:r>
            <a:endParaRPr lang="en-US" dirty="0"/>
          </a:p>
        </p:txBody>
      </p:sp>
      <p:sp>
        <p:nvSpPr>
          <p:cNvPr id="4" name="TextBox 5">
            <a:extLst>
              <a:ext uri="{FF2B5EF4-FFF2-40B4-BE49-F238E27FC236}">
                <a16:creationId xmlns:a16="http://schemas.microsoft.com/office/drawing/2014/main" id="{F7CB2805-853C-4C7B-BDC1-5E580CB43DC5}"/>
              </a:ext>
            </a:extLst>
          </p:cNvPr>
          <p:cNvSpPr txBox="1">
            <a:spLocks noChangeArrowheads="1"/>
          </p:cNvSpPr>
          <p:nvPr/>
        </p:nvSpPr>
        <p:spPr bwMode="auto">
          <a:xfrm>
            <a:off x="6630735" y="5173968"/>
            <a:ext cx="2743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dirty="0">
                <a:solidFill>
                  <a:srgbClr val="000066"/>
                </a:solidFill>
              </a:rPr>
              <a:t>Eye Wash Station </a:t>
            </a:r>
          </a:p>
        </p:txBody>
      </p:sp>
      <p:sp>
        <p:nvSpPr>
          <p:cNvPr id="5" name="TextBox 6">
            <a:extLst>
              <a:ext uri="{FF2B5EF4-FFF2-40B4-BE49-F238E27FC236}">
                <a16:creationId xmlns:a16="http://schemas.microsoft.com/office/drawing/2014/main" id="{3804C0D1-EFB5-423B-A68F-A4DB4A604EEB}"/>
              </a:ext>
            </a:extLst>
          </p:cNvPr>
          <p:cNvSpPr txBox="1">
            <a:spLocks noChangeArrowheads="1"/>
          </p:cNvSpPr>
          <p:nvPr/>
        </p:nvSpPr>
        <p:spPr bwMode="auto">
          <a:xfrm>
            <a:off x="2284667" y="5215049"/>
            <a:ext cx="3276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dirty="0">
                <a:solidFill>
                  <a:srgbClr val="000066"/>
                </a:solidFill>
              </a:rPr>
              <a:t>Emergency Shower </a:t>
            </a:r>
          </a:p>
        </p:txBody>
      </p:sp>
      <p:graphicFrame>
        <p:nvGraphicFramePr>
          <p:cNvPr id="6" name="Diagram 5">
            <a:extLst>
              <a:ext uri="{FF2B5EF4-FFF2-40B4-BE49-F238E27FC236}">
                <a16:creationId xmlns:a16="http://schemas.microsoft.com/office/drawing/2014/main" id="{A61DBC4A-42F0-4FA0-A6B6-15DD1D594A3E}"/>
              </a:ext>
            </a:extLst>
          </p:cNvPr>
          <p:cNvGraphicFramePr/>
          <p:nvPr>
            <p:extLst/>
          </p:nvPr>
        </p:nvGraphicFramePr>
        <p:xfrm>
          <a:off x="2209800" y="1747022"/>
          <a:ext cx="7772400" cy="6463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descr="Shower and eye wash station. ">
            <a:extLst>
              <a:ext uri="{FF2B5EF4-FFF2-40B4-BE49-F238E27FC236}">
                <a16:creationId xmlns:a16="http://schemas.microsoft.com/office/drawing/2014/main" id="{976F505C-C685-45D3-8B34-F665069205D1}"/>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2989319" y="2551331"/>
            <a:ext cx="1867300" cy="2220966"/>
          </a:xfrm>
          <a:prstGeom prst="rect">
            <a:avLst/>
          </a:prstGeom>
        </p:spPr>
      </p:pic>
      <p:pic>
        <p:nvPicPr>
          <p:cNvPr id="9" name="Picture 8" descr="Eye wash station in use. ">
            <a:extLst>
              <a:ext uri="{FF2B5EF4-FFF2-40B4-BE49-F238E27FC236}">
                <a16:creationId xmlns:a16="http://schemas.microsoft.com/office/drawing/2014/main" id="{0BA01C5D-5CA7-4A91-A55D-F2E9BA96D000}"/>
              </a:ext>
            </a:extLst>
          </p:cNvPr>
          <p:cNvPicPr>
            <a:picLocks noChangeAspect="1"/>
          </p:cNvPicPr>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6524037" y="2555346"/>
            <a:ext cx="3106325" cy="1747308"/>
          </a:xfrm>
          <a:prstGeom prst="rect">
            <a:avLst/>
          </a:prstGeom>
        </p:spPr>
      </p:pic>
      <p:sp>
        <p:nvSpPr>
          <p:cNvPr id="11" name="TextBox 10">
            <a:extLst>
              <a:ext uri="{FF2B5EF4-FFF2-40B4-BE49-F238E27FC236}">
                <a16:creationId xmlns:a16="http://schemas.microsoft.com/office/drawing/2014/main" id="{97593C91-C136-43CC-BB14-03595C69D39F}"/>
              </a:ext>
            </a:extLst>
          </p:cNvPr>
          <p:cNvSpPr txBox="1"/>
          <p:nvPr/>
        </p:nvSpPr>
        <p:spPr>
          <a:xfrm>
            <a:off x="6524036" y="4302654"/>
            <a:ext cx="3106325" cy="230832"/>
          </a:xfrm>
          <a:prstGeom prst="rect">
            <a:avLst/>
          </a:prstGeom>
          <a:noFill/>
        </p:spPr>
        <p:txBody>
          <a:bodyPr wrap="square" rtlCol="0">
            <a:spAutoFit/>
          </a:bodyPr>
          <a:lstStyle/>
          <a:p>
            <a:r>
              <a:rPr lang="en-US" sz="900" dirty="0">
                <a:solidFill>
                  <a:srgbClr val="002060"/>
                </a:solidFill>
                <a:hlinkClick r:id="rId10" tooltip="https://commons.wikimedia.org/wiki/File:How_to_use_an_Emergency_Eye_wash.ogv">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1" tooltip="https://creativecommons.org/licenses/by-sa/3.0/">
                  <a:extLst>
                    <a:ext uri="{A12FA001-AC4F-418D-AE19-62706E023703}">
                      <ahyp:hlinkClr xmlns:ahyp="http://schemas.microsoft.com/office/drawing/2018/hyperlinkcolor" val="tx"/>
                    </a:ext>
                  </a:extLst>
                </a:hlinkClick>
              </a:rPr>
              <a:t>CC BY-SA</a:t>
            </a:r>
            <a:endParaRPr lang="en-US" sz="900" dirty="0">
              <a:solidFill>
                <a:srgbClr val="002060"/>
              </a:solidFill>
            </a:endParaRPr>
          </a:p>
        </p:txBody>
      </p:sp>
      <p:sp>
        <p:nvSpPr>
          <p:cNvPr id="13" name="TextBox 12">
            <a:extLst>
              <a:ext uri="{FF2B5EF4-FFF2-40B4-BE49-F238E27FC236}">
                <a16:creationId xmlns:a16="http://schemas.microsoft.com/office/drawing/2014/main" id="{E5EC072E-B946-41E9-8C13-DADE03D11053}"/>
              </a:ext>
            </a:extLst>
          </p:cNvPr>
          <p:cNvSpPr txBox="1"/>
          <p:nvPr/>
        </p:nvSpPr>
        <p:spPr>
          <a:xfrm>
            <a:off x="2989317" y="4772297"/>
            <a:ext cx="1867301" cy="369332"/>
          </a:xfrm>
          <a:prstGeom prst="rect">
            <a:avLst/>
          </a:prstGeom>
          <a:noFill/>
        </p:spPr>
        <p:txBody>
          <a:bodyPr wrap="square" rtlCol="0">
            <a:spAutoFit/>
          </a:bodyPr>
          <a:lstStyle/>
          <a:p>
            <a:r>
              <a:rPr lang="en-US" sz="900" dirty="0">
                <a:solidFill>
                  <a:srgbClr val="002060"/>
                </a:solidFill>
                <a:hlinkClick r:id="rId8" tooltip="https://www.atlantictraining.com/blog/safety-eye-wash-station-shower-stock-photo/">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1" tooltip="https://creativecommons.org/licenses/by-sa/3.0/">
                  <a:extLst>
                    <a:ext uri="{A12FA001-AC4F-418D-AE19-62706E023703}">
                      <ahyp:hlinkClr xmlns:ahyp="http://schemas.microsoft.com/office/drawing/2018/hyperlinkcolor" val="tx"/>
                    </a:ext>
                  </a:extLst>
                </a:hlinkClick>
              </a:rPr>
              <a:t>CC BY-SA</a:t>
            </a:r>
            <a:endParaRPr lang="en-US" sz="900" dirty="0">
              <a:solidFill>
                <a:srgbClr val="002060"/>
              </a:solidFill>
            </a:endParaRPr>
          </a:p>
        </p:txBody>
      </p:sp>
    </p:spTree>
    <p:extLst>
      <p:ext uri="{BB962C8B-B14F-4D97-AF65-F5344CB8AC3E}">
        <p14:creationId xmlns:p14="http://schemas.microsoft.com/office/powerpoint/2010/main" val="6343079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572781D-668C-493F-A2D9-6D8060574133}"/>
              </a:ext>
            </a:extLst>
          </p:cNvPr>
          <p:cNvSpPr>
            <a:spLocks noGrp="1"/>
          </p:cNvSpPr>
          <p:nvPr>
            <p:ph type="title"/>
          </p:nvPr>
        </p:nvSpPr>
        <p:spPr>
          <a:xfrm>
            <a:off x="1981200" y="1018222"/>
            <a:ext cx="8229600" cy="533400"/>
          </a:xfrm>
        </p:spPr>
        <p:txBody>
          <a:bodyPr>
            <a:normAutofit/>
          </a:bodyPr>
          <a:lstStyle/>
          <a:p>
            <a:pPr algn="ctr"/>
            <a:r>
              <a:rPr lang="en-US" sz="3200" dirty="0"/>
              <a:t>Fire Safety Equipment</a:t>
            </a:r>
            <a:endParaRPr lang="en-US" dirty="0"/>
          </a:p>
        </p:txBody>
      </p:sp>
      <p:graphicFrame>
        <p:nvGraphicFramePr>
          <p:cNvPr id="4" name="Content Placeholder 3">
            <a:extLst>
              <a:ext uri="{FF2B5EF4-FFF2-40B4-BE49-F238E27FC236}">
                <a16:creationId xmlns:a16="http://schemas.microsoft.com/office/drawing/2014/main" id="{0F2FC906-5BB7-415F-BCCD-D7380F122AC6}"/>
              </a:ext>
            </a:extLst>
          </p:cNvPr>
          <p:cNvGraphicFramePr>
            <a:graphicFrameLocks noGrp="1"/>
          </p:cNvGraphicFramePr>
          <p:nvPr>
            <p:ph idx="1"/>
            <p:extLst>
              <p:ext uri="{D42A27DB-BD31-4B8C-83A1-F6EECF244321}">
                <p14:modId xmlns:p14="http://schemas.microsoft.com/office/powerpoint/2010/main" val="3315242496"/>
              </p:ext>
            </p:extLst>
          </p:nvPr>
        </p:nvGraphicFramePr>
        <p:xfrm>
          <a:off x="2318839" y="4267200"/>
          <a:ext cx="3962400" cy="1371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9B248646-2527-4429-983A-D483C1E47800}"/>
              </a:ext>
            </a:extLst>
          </p:cNvPr>
          <p:cNvGraphicFramePr/>
          <p:nvPr>
            <p:extLst>
              <p:ext uri="{D42A27DB-BD31-4B8C-83A1-F6EECF244321}">
                <p14:modId xmlns:p14="http://schemas.microsoft.com/office/powerpoint/2010/main" val="214603280"/>
              </p:ext>
            </p:extLst>
          </p:nvPr>
        </p:nvGraphicFramePr>
        <p:xfrm>
          <a:off x="6643687" y="1828800"/>
          <a:ext cx="3581400" cy="14859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Content Placeholder 2">
            <a:extLst>
              <a:ext uri="{FF2B5EF4-FFF2-40B4-BE49-F238E27FC236}">
                <a16:creationId xmlns:a16="http://schemas.microsoft.com/office/drawing/2014/main" id="{4743BA23-801D-49FC-850A-85BA81D6F4CC}"/>
              </a:ext>
            </a:extLst>
          </p:cNvPr>
          <p:cNvSpPr txBox="1">
            <a:spLocks/>
          </p:cNvSpPr>
          <p:nvPr/>
        </p:nvSpPr>
        <p:spPr bwMode="auto">
          <a:xfrm>
            <a:off x="3962400" y="1970908"/>
            <a:ext cx="2133600" cy="1905000"/>
          </a:xfrm>
          <a:prstGeom prst="rect">
            <a:avLst/>
          </a:prstGeom>
          <a:noFill/>
          <a:ln>
            <a:miter lim="800000"/>
            <a:headEnd/>
            <a:tailEnd/>
          </a:ln>
        </p:spPr>
        <p:txBody>
          <a:bodyPr anchor="ctr"/>
          <a:lstStyle/>
          <a:p>
            <a:pPr marL="342900" indent="-342900" eaLnBrk="0" hangingPunct="0">
              <a:defRPr/>
            </a:pPr>
            <a:r>
              <a:rPr lang="en-US" sz="2000" b="1" kern="0" dirty="0">
                <a:solidFill>
                  <a:srgbClr val="000066"/>
                </a:solidFill>
              </a:rPr>
              <a:t>P</a:t>
            </a:r>
            <a:r>
              <a:rPr lang="en-US" kern="0" dirty="0">
                <a:solidFill>
                  <a:srgbClr val="000066"/>
                </a:solidFill>
              </a:rPr>
              <a:t>ull pin</a:t>
            </a:r>
          </a:p>
          <a:p>
            <a:pPr marL="342900" indent="-342900" eaLnBrk="0" hangingPunct="0">
              <a:defRPr/>
            </a:pPr>
            <a:r>
              <a:rPr lang="en-US" sz="2000" b="1" kern="0" dirty="0">
                <a:solidFill>
                  <a:srgbClr val="000066"/>
                </a:solidFill>
              </a:rPr>
              <a:t>A</a:t>
            </a:r>
            <a:r>
              <a:rPr lang="en-US" kern="0" dirty="0">
                <a:solidFill>
                  <a:srgbClr val="000066"/>
                </a:solidFill>
              </a:rPr>
              <a:t>im at base</a:t>
            </a:r>
          </a:p>
          <a:p>
            <a:pPr marL="342900" indent="-342900" eaLnBrk="0" hangingPunct="0">
              <a:defRPr/>
            </a:pPr>
            <a:r>
              <a:rPr lang="en-US" sz="2000" b="1" kern="0" dirty="0">
                <a:solidFill>
                  <a:srgbClr val="000066"/>
                </a:solidFill>
              </a:rPr>
              <a:t>S</a:t>
            </a:r>
            <a:r>
              <a:rPr lang="en-US" kern="0" dirty="0">
                <a:solidFill>
                  <a:srgbClr val="000066"/>
                </a:solidFill>
              </a:rPr>
              <a:t>queeze handle</a:t>
            </a:r>
          </a:p>
          <a:p>
            <a:pPr marL="342900" indent="-342900" eaLnBrk="0" hangingPunct="0">
              <a:defRPr/>
            </a:pPr>
            <a:r>
              <a:rPr lang="en-US" sz="2000" b="1" kern="0" dirty="0">
                <a:solidFill>
                  <a:srgbClr val="000066"/>
                </a:solidFill>
              </a:rPr>
              <a:t>S</a:t>
            </a:r>
            <a:r>
              <a:rPr lang="en-US" kern="0" dirty="0">
                <a:solidFill>
                  <a:srgbClr val="000066"/>
                </a:solidFill>
              </a:rPr>
              <a:t>weep side to side</a:t>
            </a:r>
          </a:p>
        </p:txBody>
      </p:sp>
      <p:pic>
        <p:nvPicPr>
          <p:cNvPr id="11" name="Picture 10" descr="Fire extinguisher">
            <a:extLst>
              <a:ext uri="{FF2B5EF4-FFF2-40B4-BE49-F238E27FC236}">
                <a16:creationId xmlns:a16="http://schemas.microsoft.com/office/drawing/2014/main" id="{F3E6FB33-0245-474C-B9B1-EF2559B11BBA}"/>
              </a:ext>
            </a:extLst>
          </p:cNvPr>
          <p:cNvPicPr>
            <a:picLocks noChangeAspect="1"/>
          </p:cNvPicPr>
          <p:nvPr/>
        </p:nvPicPr>
        <p:blipFill>
          <a:blip r:embed="rId12" cstate="print">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2318839" y="1828800"/>
            <a:ext cx="1369718" cy="2438400"/>
          </a:xfrm>
          <a:prstGeom prst="rect">
            <a:avLst/>
          </a:prstGeom>
        </p:spPr>
      </p:pic>
      <p:pic>
        <p:nvPicPr>
          <p:cNvPr id="13" name="Picture 12" descr="Fire blanket package.">
            <a:extLst>
              <a:ext uri="{FF2B5EF4-FFF2-40B4-BE49-F238E27FC236}">
                <a16:creationId xmlns:a16="http://schemas.microsoft.com/office/drawing/2014/main" id="{F2A40FF9-5D73-47AF-B7C8-1F36703BF53A}"/>
              </a:ext>
            </a:extLst>
          </p:cNvPr>
          <p:cNvPicPr>
            <a:picLocks noChangeAspect="1"/>
          </p:cNvPicPr>
          <p:nvPr/>
        </p:nvPicPr>
        <p:blipFill>
          <a:blip r:embed="rId14" cstate="print">
            <a:extLst>
              <a:ext uri="{28A0092B-C50C-407E-A947-70E740481C1C}">
                <a14:useLocalDpi xmlns:a14="http://schemas.microsoft.com/office/drawing/2010/main" val="0"/>
              </a:ext>
              <a:ext uri="{837473B0-CC2E-450A-ABE3-18F120FF3D39}">
                <a1611:picAttrSrcUrl xmlns:a1611="http://schemas.microsoft.com/office/drawing/2016/11/main" r:id="rId15"/>
              </a:ext>
            </a:extLst>
          </a:blip>
          <a:stretch>
            <a:fillRect/>
          </a:stretch>
        </p:blipFill>
        <p:spPr>
          <a:xfrm>
            <a:off x="7589065" y="3314700"/>
            <a:ext cx="1647304" cy="2205019"/>
          </a:xfrm>
          <a:prstGeom prst="rect">
            <a:avLst/>
          </a:prstGeom>
        </p:spPr>
      </p:pic>
      <p:sp>
        <p:nvSpPr>
          <p:cNvPr id="14" name="TextBox 13">
            <a:extLst>
              <a:ext uri="{FF2B5EF4-FFF2-40B4-BE49-F238E27FC236}">
                <a16:creationId xmlns:a16="http://schemas.microsoft.com/office/drawing/2014/main" id="{52F290EC-4203-4709-A16A-FDBAE77046AE}"/>
              </a:ext>
            </a:extLst>
          </p:cNvPr>
          <p:cNvSpPr txBox="1"/>
          <p:nvPr/>
        </p:nvSpPr>
        <p:spPr>
          <a:xfrm>
            <a:off x="7589065" y="5519719"/>
            <a:ext cx="1647304" cy="369332"/>
          </a:xfrm>
          <a:prstGeom prst="rect">
            <a:avLst/>
          </a:prstGeom>
          <a:noFill/>
        </p:spPr>
        <p:txBody>
          <a:bodyPr wrap="square" rtlCol="0">
            <a:spAutoFit/>
          </a:bodyPr>
          <a:lstStyle/>
          <a:p>
            <a:r>
              <a:rPr lang="en-US" sz="900" dirty="0">
                <a:solidFill>
                  <a:srgbClr val="002060"/>
                </a:solidFill>
                <a:hlinkClick r:id="rId15" tooltip="https://www.flickr.com/photos/18090920@N07/5918074659/">
                  <a:extLst>
                    <a:ext uri="{A12FA001-AC4F-418D-AE19-62706E023703}">
                      <ahyp:hlinkClr xmlns:ahyp="http://schemas.microsoft.com/office/drawing/2018/hyperlinkcolor" val="tx"/>
                    </a:ext>
                  </a:extLst>
                </a:hlinkClick>
              </a:rPr>
              <a:t>This Photo</a:t>
            </a:r>
            <a:r>
              <a:rPr lang="en-US" sz="900" dirty="0">
                <a:solidFill>
                  <a:srgbClr val="002060"/>
                </a:solidFill>
              </a:rPr>
              <a:t> by Unknown Author is licensed under </a:t>
            </a:r>
            <a:r>
              <a:rPr lang="en-US" sz="900" dirty="0">
                <a:solidFill>
                  <a:srgbClr val="002060"/>
                </a:solidFill>
                <a:hlinkClick r:id="rId16" tooltip="https://creativecommons.org/licenses/by/3.0/">
                  <a:extLst>
                    <a:ext uri="{A12FA001-AC4F-418D-AE19-62706E023703}">
                      <ahyp:hlinkClr xmlns:ahyp="http://schemas.microsoft.com/office/drawing/2018/hyperlinkcolor" val="tx"/>
                    </a:ext>
                  </a:extLst>
                </a:hlinkClick>
              </a:rPr>
              <a:t>CC BY</a:t>
            </a:r>
            <a:endParaRPr lang="en-US" sz="900" dirty="0">
              <a:solidFill>
                <a:srgbClr val="002060"/>
              </a:solidFill>
            </a:endParaRPr>
          </a:p>
        </p:txBody>
      </p:sp>
    </p:spTree>
    <p:extLst>
      <p:ext uri="{BB962C8B-B14F-4D97-AF65-F5344CB8AC3E}">
        <p14:creationId xmlns:p14="http://schemas.microsoft.com/office/powerpoint/2010/main" val="19759791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E4C5FB3-04E6-430C-8B41-F50D23C82827}"/>
              </a:ext>
            </a:extLst>
          </p:cNvPr>
          <p:cNvSpPr>
            <a:spLocks noGrp="1"/>
          </p:cNvSpPr>
          <p:nvPr>
            <p:ph type="title"/>
          </p:nvPr>
        </p:nvSpPr>
        <p:spPr>
          <a:xfrm>
            <a:off x="1981200" y="791441"/>
            <a:ext cx="8229600" cy="533400"/>
          </a:xfrm>
        </p:spPr>
        <p:txBody>
          <a:bodyPr>
            <a:normAutofit/>
          </a:bodyPr>
          <a:lstStyle/>
          <a:p>
            <a:pPr algn="ctr"/>
            <a:r>
              <a:rPr lang="en-US" sz="3200" dirty="0"/>
              <a:t>Emergency Procedures</a:t>
            </a:r>
            <a:endParaRPr lang="en-US" dirty="0"/>
          </a:p>
        </p:txBody>
      </p:sp>
      <p:graphicFrame>
        <p:nvGraphicFramePr>
          <p:cNvPr id="4" name="Content Placeholder 1">
            <a:extLst>
              <a:ext uri="{FF2B5EF4-FFF2-40B4-BE49-F238E27FC236}">
                <a16:creationId xmlns:a16="http://schemas.microsoft.com/office/drawing/2014/main" id="{6D9AD8D0-3EC0-4018-84B4-B62635125D98}"/>
              </a:ext>
            </a:extLst>
          </p:cNvPr>
          <p:cNvGraphicFramePr>
            <a:graphicFrameLocks noGrp="1"/>
          </p:cNvGraphicFramePr>
          <p:nvPr>
            <p:ph idx="1"/>
            <p:extLst>
              <p:ext uri="{D42A27DB-BD31-4B8C-83A1-F6EECF244321}">
                <p14:modId xmlns:p14="http://schemas.microsoft.com/office/powerpoint/2010/main" val="2163435229"/>
              </p:ext>
            </p:extLst>
          </p:nvPr>
        </p:nvGraphicFramePr>
        <p:xfrm>
          <a:off x="531224" y="1342159"/>
          <a:ext cx="7419702" cy="43532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ontent Placeholder 2">
            <a:extLst>
              <a:ext uri="{FF2B5EF4-FFF2-40B4-BE49-F238E27FC236}">
                <a16:creationId xmlns:a16="http://schemas.microsoft.com/office/drawing/2014/main" id="{73ECE3D8-185B-4D4E-AC05-0E141D474BF9}"/>
              </a:ext>
            </a:extLst>
          </p:cNvPr>
          <p:cNvSpPr txBox="1">
            <a:spLocks/>
          </p:cNvSpPr>
          <p:nvPr/>
        </p:nvSpPr>
        <p:spPr bwMode="auto">
          <a:xfrm>
            <a:off x="8397141" y="2495006"/>
            <a:ext cx="2514600" cy="3200400"/>
          </a:xfrm>
          <a:prstGeom prst="rect">
            <a:avLst/>
          </a:prstGeom>
          <a:solidFill>
            <a:srgbClr val="002060"/>
          </a:solidFill>
          <a:effectLst>
            <a:outerShdw blurRad="50800" dist="38100" algn="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a:lstStyle>
          <a:p>
            <a:pPr marL="3175" indent="0" algn="ctr">
              <a:spcBef>
                <a:spcPct val="0"/>
              </a:spcBef>
              <a:spcAft>
                <a:spcPts val="0"/>
              </a:spcAft>
              <a:buNone/>
            </a:pPr>
            <a:r>
              <a:rPr lang="en-US" altLang="en-US" sz="1800" b="1" u="sng" kern="0" dirty="0">
                <a:solidFill>
                  <a:schemeClr val="bg1"/>
                </a:solidFill>
              </a:rPr>
              <a:t>Campus Phones</a:t>
            </a:r>
          </a:p>
          <a:p>
            <a:pPr marL="3175" indent="0" algn="ctr">
              <a:spcBef>
                <a:spcPct val="0"/>
              </a:spcBef>
              <a:spcAft>
                <a:spcPts val="0"/>
              </a:spcAft>
              <a:buNone/>
            </a:pPr>
            <a:endParaRPr lang="en-US" altLang="en-US" sz="1800" kern="0" dirty="0">
              <a:solidFill>
                <a:schemeClr val="bg1"/>
              </a:solidFill>
            </a:endParaRPr>
          </a:p>
          <a:p>
            <a:pPr marL="3175" indent="0" algn="ctr">
              <a:spcBef>
                <a:spcPct val="0"/>
              </a:spcBef>
              <a:spcAft>
                <a:spcPts val="0"/>
              </a:spcAft>
              <a:buNone/>
            </a:pPr>
            <a:r>
              <a:rPr lang="en-US" altLang="en-US" sz="1800" kern="0" dirty="0">
                <a:solidFill>
                  <a:schemeClr val="bg1"/>
                </a:solidFill>
              </a:rPr>
              <a:t>Emergencies</a:t>
            </a:r>
          </a:p>
          <a:p>
            <a:pPr marL="3175" indent="0" algn="ctr">
              <a:spcBef>
                <a:spcPct val="0"/>
              </a:spcBef>
              <a:spcAft>
                <a:spcPts val="0"/>
              </a:spcAft>
              <a:buNone/>
            </a:pPr>
            <a:r>
              <a:rPr lang="en-US" altLang="en-US" sz="1800" kern="0" dirty="0">
                <a:solidFill>
                  <a:schemeClr val="bg1"/>
                </a:solidFill>
              </a:rPr>
              <a:t>9-911</a:t>
            </a:r>
          </a:p>
          <a:p>
            <a:pPr marL="3175" indent="0" algn="ctr">
              <a:spcBef>
                <a:spcPct val="0"/>
              </a:spcBef>
              <a:spcAft>
                <a:spcPts val="0"/>
              </a:spcAft>
              <a:buNone/>
            </a:pPr>
            <a:endParaRPr lang="en-US" altLang="en-US" sz="1600" kern="0" dirty="0">
              <a:solidFill>
                <a:schemeClr val="bg1"/>
              </a:solidFill>
            </a:endParaRPr>
          </a:p>
          <a:p>
            <a:pPr marL="3175" indent="0" algn="ctr">
              <a:spcBef>
                <a:spcPct val="0"/>
              </a:spcBef>
              <a:spcAft>
                <a:spcPts val="0"/>
              </a:spcAft>
              <a:buNone/>
            </a:pPr>
            <a:r>
              <a:rPr lang="en-US" altLang="en-US" sz="1600" kern="0" dirty="0">
                <a:solidFill>
                  <a:schemeClr val="bg1"/>
                </a:solidFill>
              </a:rPr>
              <a:t>University Police</a:t>
            </a:r>
          </a:p>
          <a:p>
            <a:pPr marL="3175" indent="0" algn="ctr">
              <a:spcBef>
                <a:spcPct val="0"/>
              </a:spcBef>
              <a:spcAft>
                <a:spcPts val="0"/>
              </a:spcAft>
              <a:buNone/>
            </a:pPr>
            <a:r>
              <a:rPr lang="en-US" altLang="en-US" sz="1600" kern="0" dirty="0">
                <a:solidFill>
                  <a:schemeClr val="bg1"/>
                </a:solidFill>
              </a:rPr>
              <a:t>9-2071</a:t>
            </a:r>
          </a:p>
          <a:p>
            <a:pPr marL="3175" indent="0" algn="ctr">
              <a:spcBef>
                <a:spcPct val="0"/>
              </a:spcBef>
              <a:spcAft>
                <a:spcPts val="0"/>
              </a:spcAft>
              <a:buNone/>
            </a:pPr>
            <a:r>
              <a:rPr lang="en-US" altLang="en-US" sz="1600" kern="0" dirty="0">
                <a:solidFill>
                  <a:schemeClr val="bg1"/>
                </a:solidFill>
              </a:rPr>
              <a:t>(325) 942-2071</a:t>
            </a:r>
          </a:p>
          <a:p>
            <a:pPr marL="3175" indent="0" algn="ctr">
              <a:spcBef>
                <a:spcPct val="0"/>
              </a:spcBef>
              <a:spcAft>
                <a:spcPts val="0"/>
              </a:spcAft>
              <a:buNone/>
            </a:pPr>
            <a:endParaRPr lang="en-US" altLang="en-US" sz="1600" kern="0" dirty="0">
              <a:solidFill>
                <a:schemeClr val="bg1"/>
              </a:solidFill>
            </a:endParaRPr>
          </a:p>
          <a:p>
            <a:pPr marL="3175" indent="0" algn="ctr">
              <a:spcBef>
                <a:spcPct val="0"/>
              </a:spcBef>
              <a:spcAft>
                <a:spcPts val="0"/>
              </a:spcAft>
              <a:buNone/>
            </a:pPr>
            <a:r>
              <a:rPr lang="en-US" altLang="en-US" sz="1600" kern="0" dirty="0">
                <a:solidFill>
                  <a:schemeClr val="bg1"/>
                </a:solidFill>
              </a:rPr>
              <a:t>EHSRM</a:t>
            </a:r>
          </a:p>
          <a:p>
            <a:pPr marL="3175" indent="0" algn="ctr">
              <a:spcBef>
                <a:spcPct val="0"/>
              </a:spcBef>
              <a:spcAft>
                <a:spcPts val="0"/>
              </a:spcAft>
              <a:buNone/>
            </a:pPr>
            <a:r>
              <a:rPr lang="en-US" altLang="en-US" sz="1600" kern="0" dirty="0">
                <a:solidFill>
                  <a:schemeClr val="bg1"/>
                </a:solidFill>
              </a:rPr>
              <a:t>9-2180 or 9-6725</a:t>
            </a:r>
          </a:p>
          <a:p>
            <a:pPr marL="3175" indent="0" algn="ctr">
              <a:spcBef>
                <a:spcPct val="0"/>
              </a:spcBef>
              <a:spcAft>
                <a:spcPts val="0"/>
              </a:spcAft>
              <a:buNone/>
            </a:pPr>
            <a:r>
              <a:rPr lang="en-US" altLang="en-US" sz="1600" kern="0" dirty="0">
                <a:solidFill>
                  <a:schemeClr val="bg1"/>
                </a:solidFill>
              </a:rPr>
              <a:t>(325) 942-2180/6725</a:t>
            </a:r>
          </a:p>
          <a:p>
            <a:pPr marL="3175" indent="0" algn="ctr">
              <a:spcBef>
                <a:spcPct val="0"/>
              </a:spcBef>
              <a:spcAft>
                <a:spcPts val="1200"/>
              </a:spcAft>
              <a:buNone/>
            </a:pPr>
            <a:endParaRPr lang="en-US" altLang="en-US" sz="1600" kern="0" dirty="0">
              <a:solidFill>
                <a:schemeClr val="bg1"/>
              </a:solidFill>
            </a:endParaRPr>
          </a:p>
          <a:p>
            <a:pPr marL="3175" indent="0" algn="ctr">
              <a:spcBef>
                <a:spcPct val="0"/>
              </a:spcBef>
              <a:spcAft>
                <a:spcPts val="1200"/>
              </a:spcAft>
              <a:buNone/>
            </a:pPr>
            <a:endParaRPr lang="en-US" altLang="en-US" sz="1800" kern="0" dirty="0">
              <a:solidFill>
                <a:schemeClr val="bg1"/>
              </a:solidFill>
            </a:endParaRPr>
          </a:p>
        </p:txBody>
      </p:sp>
      <p:pic>
        <p:nvPicPr>
          <p:cNvPr id="8" name="Picture 7" descr="911">
            <a:extLst>
              <a:ext uri="{FF2B5EF4-FFF2-40B4-BE49-F238E27FC236}">
                <a16:creationId xmlns:a16="http://schemas.microsoft.com/office/drawing/2014/main" id="{37122508-5528-4A61-BE2F-60BC353A7AB3}"/>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913223" y="949383"/>
            <a:ext cx="1482436" cy="1482436"/>
          </a:xfrm>
          <a:prstGeom prst="rect">
            <a:avLst/>
          </a:prstGeom>
        </p:spPr>
      </p:pic>
    </p:spTree>
    <p:extLst>
      <p:ext uri="{BB962C8B-B14F-4D97-AF65-F5344CB8AC3E}">
        <p14:creationId xmlns:p14="http://schemas.microsoft.com/office/powerpoint/2010/main" val="34132334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0D06316-CCB4-4703-8CD4-C5E70F709667}"/>
              </a:ext>
            </a:extLst>
          </p:cNvPr>
          <p:cNvSpPr>
            <a:spLocks noGrp="1"/>
          </p:cNvSpPr>
          <p:nvPr>
            <p:ph type="title"/>
          </p:nvPr>
        </p:nvSpPr>
        <p:spPr>
          <a:xfrm>
            <a:off x="1981200" y="960648"/>
            <a:ext cx="8229600" cy="609600"/>
          </a:xfrm>
        </p:spPr>
        <p:txBody>
          <a:bodyPr>
            <a:normAutofit/>
          </a:bodyPr>
          <a:lstStyle/>
          <a:p>
            <a:r>
              <a:rPr lang="en-US" sz="3200" dirty="0">
                <a:solidFill>
                  <a:schemeClr val="tx1"/>
                </a:solidFill>
                <a:hlinkClick r:id="rId2">
                  <a:extLst>
                    <a:ext uri="{A12FA001-AC4F-418D-AE19-62706E023703}">
                      <ahyp:hlinkClr xmlns:ahyp="http://schemas.microsoft.com/office/drawing/2018/hyperlinkcolor" val="tx"/>
                    </a:ext>
                  </a:extLst>
                </a:hlinkClick>
              </a:rPr>
              <a:t>Chemical Spill Procedures</a:t>
            </a:r>
            <a:endParaRPr lang="en-US" dirty="0"/>
          </a:p>
        </p:txBody>
      </p:sp>
      <p:graphicFrame>
        <p:nvGraphicFramePr>
          <p:cNvPr id="4" name="Content Placeholder 2" descr="Decorative green arrow.">
            <a:extLst>
              <a:ext uri="{FF2B5EF4-FFF2-40B4-BE49-F238E27FC236}">
                <a16:creationId xmlns:a16="http://schemas.microsoft.com/office/drawing/2014/main" id="{5B7D929A-E30D-491B-957D-9384EF92068A}"/>
              </a:ext>
            </a:extLst>
          </p:cNvPr>
          <p:cNvGraphicFramePr>
            <a:graphicFrameLocks noGrp="1"/>
          </p:cNvGraphicFramePr>
          <p:nvPr>
            <p:ph idx="1"/>
            <p:extLst>
              <p:ext uri="{D42A27DB-BD31-4B8C-83A1-F6EECF244321}">
                <p14:modId xmlns:p14="http://schemas.microsoft.com/office/powerpoint/2010/main" val="1692955675"/>
              </p:ext>
            </p:extLst>
          </p:nvPr>
        </p:nvGraphicFramePr>
        <p:xfrm>
          <a:off x="755468" y="1727001"/>
          <a:ext cx="10681063" cy="46389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324910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6B6F3C5-6D88-40A0-8111-BAF4EAA587B1}"/>
              </a:ext>
            </a:extLst>
          </p:cNvPr>
          <p:cNvSpPr>
            <a:spLocks noGrp="1"/>
          </p:cNvSpPr>
          <p:nvPr>
            <p:ph type="title"/>
          </p:nvPr>
        </p:nvSpPr>
        <p:spPr>
          <a:xfrm>
            <a:off x="1981200" y="1143000"/>
            <a:ext cx="8153400" cy="609600"/>
          </a:xfrm>
        </p:spPr>
        <p:txBody>
          <a:bodyPr>
            <a:normAutofit/>
          </a:bodyPr>
          <a:lstStyle/>
          <a:p>
            <a:r>
              <a:rPr lang="en-US" sz="3200" dirty="0"/>
              <a:t>Your Health is In Your Hands</a:t>
            </a:r>
            <a:endParaRPr lang="en-US" dirty="0"/>
          </a:p>
        </p:txBody>
      </p:sp>
      <p:sp>
        <p:nvSpPr>
          <p:cNvPr id="4" name="Content Placeholder 2">
            <a:extLst>
              <a:ext uri="{FF2B5EF4-FFF2-40B4-BE49-F238E27FC236}">
                <a16:creationId xmlns:a16="http://schemas.microsoft.com/office/drawing/2014/main" id="{7E9BA872-8594-40F4-B033-DCF3314DF0F4}"/>
              </a:ext>
            </a:extLst>
          </p:cNvPr>
          <p:cNvSpPr>
            <a:spLocks noGrp="1"/>
          </p:cNvSpPr>
          <p:nvPr>
            <p:ph sz="quarter" idx="1"/>
          </p:nvPr>
        </p:nvSpPr>
        <p:spPr>
          <a:xfrm>
            <a:off x="1981200" y="1986481"/>
            <a:ext cx="4781552" cy="3505200"/>
          </a:xfrm>
        </p:spPr>
        <p:txBody>
          <a:bodyPr>
            <a:noAutofit/>
          </a:bodyPr>
          <a:lstStyle/>
          <a:p>
            <a:pPr algn="ctr">
              <a:spcAft>
                <a:spcPts val="1800"/>
              </a:spcAft>
            </a:pPr>
            <a:r>
              <a:rPr lang="en-US" sz="1800" dirty="0"/>
              <a:t>Work smart and be safe in the lab </a:t>
            </a:r>
          </a:p>
          <a:p>
            <a:pPr algn="ctr">
              <a:spcAft>
                <a:spcPts val="1800"/>
              </a:spcAft>
            </a:pPr>
            <a:r>
              <a:rPr lang="en-US" sz="1800" dirty="0"/>
              <a:t>You have control over your personal health </a:t>
            </a:r>
          </a:p>
          <a:p>
            <a:pPr algn="ctr"/>
            <a:r>
              <a:rPr lang="en-US" sz="1800" dirty="0"/>
              <a:t>Protect yourself,</a:t>
            </a:r>
          </a:p>
          <a:p>
            <a:pPr algn="ctr">
              <a:spcBef>
                <a:spcPts val="0"/>
              </a:spcBef>
            </a:pPr>
            <a:r>
              <a:rPr lang="en-US" sz="1800" dirty="0"/>
              <a:t>your friends,</a:t>
            </a:r>
          </a:p>
          <a:p>
            <a:pPr algn="ctr">
              <a:spcBef>
                <a:spcPts val="0"/>
              </a:spcBef>
            </a:pPr>
            <a:r>
              <a:rPr lang="en-US" sz="1800" dirty="0"/>
              <a:t>and your community!</a:t>
            </a:r>
          </a:p>
        </p:txBody>
      </p:sp>
      <p:pic>
        <p:nvPicPr>
          <p:cNvPr id="5" name="Picture 2" descr="Person walking underneath building. ">
            <a:extLst>
              <a:ext uri="{FF2B5EF4-FFF2-40B4-BE49-F238E27FC236}">
                <a16:creationId xmlns:a16="http://schemas.microsoft.com/office/drawing/2014/main" id="{F2AC1D52-1EA4-4E04-AE0B-C563228D614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7391400" y="1986481"/>
            <a:ext cx="2615386" cy="3599745"/>
          </a:xfrm>
          <a:prstGeom prst="rect">
            <a:avLst/>
          </a:prstGeom>
          <a:ln>
            <a:noFill/>
          </a:ln>
          <a:effectLst>
            <a:outerShdw blurRad="292100" dist="139700" dir="2700000" algn="tl" rotWithShape="0">
              <a:srgbClr val="333333">
                <a:alpha val="65000"/>
              </a:srgbClr>
            </a:outerShdw>
          </a:effectLst>
          <a:extLst/>
        </p:spPr>
      </p:pic>
      <p:pic>
        <p:nvPicPr>
          <p:cNvPr id="6" name="Picture 5" descr="Hand holding the earth. ">
            <a:extLst>
              <a:ext uri="{FF2B5EF4-FFF2-40B4-BE49-F238E27FC236}">
                <a16:creationId xmlns:a16="http://schemas.microsoft.com/office/drawing/2014/main" id="{6BE2272D-14B9-4D4D-B420-0517168AAE8C}"/>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981326" y="4019835"/>
            <a:ext cx="2781300" cy="1566391"/>
          </a:xfrm>
          <a:prstGeom prst="rect">
            <a:avLst/>
          </a:prstGeom>
        </p:spPr>
      </p:pic>
      <p:pic>
        <p:nvPicPr>
          <p:cNvPr id="7" name="Picture 1" descr="ASU">
            <a:extLst>
              <a:ext uri="{FF2B5EF4-FFF2-40B4-BE49-F238E27FC236}">
                <a16:creationId xmlns:a16="http://schemas.microsoft.com/office/drawing/2014/main" id="{E03D9BB2-8653-467E-AF05-5144809C719D}"/>
              </a:ext>
            </a:extLst>
          </p:cNvPr>
          <p:cNvPicPr>
            <a:picLocks noChangeAspect="1" noChangeArrowheads="1"/>
          </p:cNvPicPr>
          <p:nvPr/>
        </p:nvPicPr>
        <p:blipFill>
          <a:blip r:embed="rId5" r:link="rId6">
            <a:extLst>
              <a:ext uri="{28A0092B-C50C-407E-A947-70E740481C1C}">
                <a14:useLocalDpi xmlns:a14="http://schemas.microsoft.com/office/drawing/2010/main" val="0"/>
              </a:ext>
            </a:extLst>
          </a:blip>
          <a:srcRect/>
          <a:stretch>
            <a:fillRect/>
          </a:stretch>
        </p:blipFill>
        <p:spPr bwMode="auto">
          <a:xfrm>
            <a:off x="9067800" y="937491"/>
            <a:ext cx="990600" cy="610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077745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158</TotalTime>
  <Words>2571</Words>
  <Application>Microsoft Office PowerPoint</Application>
  <PresentationFormat>Widescreen</PresentationFormat>
  <Paragraphs>286</Paragraphs>
  <Slides>37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Arial Black</vt:lpstr>
      <vt:lpstr>Calibri</vt:lpstr>
      <vt:lpstr>Calibri Light</vt:lpstr>
      <vt:lpstr>Office Theme</vt:lpstr>
      <vt:lpstr>PowerPoint Presentation</vt:lpstr>
      <vt:lpstr>Course Objectives</vt:lpstr>
      <vt:lpstr>Laboratory Safety Overview</vt:lpstr>
      <vt:lpstr>Developing a Culture of Safety </vt:lpstr>
      <vt:lpstr>Safety Plans</vt:lpstr>
      <vt:lpstr>Minimizing Exposures and Risks</vt:lpstr>
      <vt:lpstr>General Work Procedures</vt:lpstr>
      <vt:lpstr>General Lab Safety Procedures</vt:lpstr>
      <vt:lpstr>Laboratory Housekeeping</vt:lpstr>
      <vt:lpstr>Sharps Containers</vt:lpstr>
      <vt:lpstr>Lab Distractions</vt:lpstr>
      <vt:lpstr>Chemical Handling Procedures</vt:lpstr>
      <vt:lpstr>Chemical Storage Procedures</vt:lpstr>
      <vt:lpstr>Hygiene Practices</vt:lpstr>
      <vt:lpstr>Safety Data Sheet (SDS)</vt:lpstr>
      <vt:lpstr>PowerPoint Presentation</vt:lpstr>
      <vt:lpstr>Standard 16 Sections of a SDS</vt:lpstr>
      <vt:lpstr>Personal Protective Equipment (PPE) Section 8 of SDS</vt:lpstr>
      <vt:lpstr>PPE Requirements</vt:lpstr>
      <vt:lpstr>Eye protection: Safety Glasses</vt:lpstr>
      <vt:lpstr>Eye protection: Goggles</vt:lpstr>
      <vt:lpstr>Eye Protection: Face Shields</vt:lpstr>
      <vt:lpstr>Hand Protection: Gloves</vt:lpstr>
      <vt:lpstr>Hearing Protection</vt:lpstr>
      <vt:lpstr>Breathing Protection</vt:lpstr>
      <vt:lpstr>Skin Protection: Apparel</vt:lpstr>
      <vt:lpstr>Chemical Exposure Routes</vt:lpstr>
      <vt:lpstr>Chemical Exposure: Dermal</vt:lpstr>
      <vt:lpstr>Chemical Exposure: Inhalation</vt:lpstr>
      <vt:lpstr>Chemical Exposure: Ingestion</vt:lpstr>
      <vt:lpstr>Chemical Exposure First Aid Measures Section 4 of SDS</vt:lpstr>
      <vt:lpstr>Safety Equipment: Fume Hood</vt:lpstr>
      <vt:lpstr>Safety Equipment: Shower / Eye Wash</vt:lpstr>
      <vt:lpstr>Fire Safety Equipment</vt:lpstr>
      <vt:lpstr>Emergency Procedures</vt:lpstr>
      <vt:lpstr>Chemical Spill Procedures</vt:lpstr>
      <vt:lpstr>Your Health is In Your Hands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Rust</dc:creator>
  <cp:lastModifiedBy>Sam Spooner</cp:lastModifiedBy>
  <cp:revision>56</cp:revision>
  <dcterms:created xsi:type="dcterms:W3CDTF">2023-05-17T15:17:16Z</dcterms:created>
  <dcterms:modified xsi:type="dcterms:W3CDTF">2023-06-14T18:40:11Z</dcterms:modified>
</cp:coreProperties>
</file>